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1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8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2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6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3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7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5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4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6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955A-354B-4566-922A-2E537BA5857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5108-DF88-47E4-8630-59286423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9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XX</a:t>
            </a:r>
            <a:r>
              <a:rPr lang="zh-CN" altLang="en-US" dirty="0" smtClean="0"/>
              <a:t>小组</a:t>
            </a:r>
            <a:r>
              <a:rPr lang="en-US" altLang="zh-CN" dirty="0" smtClean="0"/>
              <a:t>XX</a:t>
            </a:r>
            <a:r>
              <a:rPr lang="zh-CN" altLang="en-US" dirty="0" smtClean="0"/>
              <a:t>系统项目演示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2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XX 	PM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XX	</a:t>
            </a:r>
            <a:r>
              <a:rPr lang="zh-CN" altLang="en-US" dirty="0"/>
              <a:t>组</a:t>
            </a:r>
            <a:r>
              <a:rPr lang="zh-CN" altLang="en-US" dirty="0" smtClean="0"/>
              <a:t>中角色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XX	</a:t>
            </a:r>
            <a:r>
              <a:rPr lang="zh-CN" altLang="en-US" dirty="0" smtClean="0"/>
              <a:t>组中角色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XX	</a:t>
            </a:r>
            <a:r>
              <a:rPr lang="zh-CN" altLang="en-US" dirty="0" smtClean="0"/>
              <a:t>组中角色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XX	</a:t>
            </a:r>
            <a:r>
              <a:rPr lang="zh-CN" altLang="en-US" dirty="0" smtClean="0"/>
              <a:t>组中角色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6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US" altLang="zh-CN" dirty="0" smtClean="0"/>
          </a:p>
          <a:p>
            <a:r>
              <a:rPr lang="zh-CN" altLang="en-US" dirty="0" smtClean="0"/>
              <a:t>具体分工</a:t>
            </a:r>
            <a:endParaRPr lang="en-US" altLang="zh-CN" dirty="0" smtClean="0"/>
          </a:p>
          <a:p>
            <a:r>
              <a:rPr lang="zh-CN" altLang="en-US" dirty="0" smtClean="0"/>
              <a:t>项目效果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01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项目名称：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XXX</a:t>
            </a:r>
            <a:endParaRPr lang="en-US" altLang="zh-CN" dirty="0"/>
          </a:p>
          <a:p>
            <a:r>
              <a:rPr lang="zh-CN" altLang="en-US" dirty="0" smtClean="0"/>
              <a:t>项目的背景和目的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XXXX…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38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说明：可以适当借助使用各种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图描述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95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可以适当介绍主要数据表中具体的字段和数据信息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13514"/>
              </p:ext>
            </p:extLst>
          </p:nvPr>
        </p:nvGraphicFramePr>
        <p:xfrm>
          <a:off x="1563270" y="2599013"/>
          <a:ext cx="7957086" cy="1067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7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序号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逻辑表名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物理表名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说明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</a:rPr>
                        <a:t>XXXXX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XXXX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4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功能界面截图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负责人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9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功能代码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负责人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Times New Roman</vt:lpstr>
      <vt:lpstr>Office 主题​​</vt:lpstr>
      <vt:lpstr>XX小组XX系统项目演示</vt:lpstr>
      <vt:lpstr>小组成员</vt:lpstr>
      <vt:lpstr>介绍</vt:lpstr>
      <vt:lpstr>项目概述</vt:lpstr>
      <vt:lpstr>系统模块划分</vt:lpstr>
      <vt:lpstr>数据库设计</vt:lpstr>
      <vt:lpstr>功能界面截图 – 负责人</vt:lpstr>
      <vt:lpstr>功能代码 – 负责人</vt:lpstr>
      <vt:lpstr>项目总结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XX小组XX系统项目演示</dc:title>
  <dc:creator>李伟</dc:creator>
  <cp:lastModifiedBy>李伟</cp:lastModifiedBy>
  <cp:revision>1</cp:revision>
  <dcterms:created xsi:type="dcterms:W3CDTF">2018-03-05T21:45:05Z</dcterms:created>
  <dcterms:modified xsi:type="dcterms:W3CDTF">2018-03-05T21:52:31Z</dcterms:modified>
</cp:coreProperties>
</file>