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5715000" cy="9144000" type="screen16x10"/>
  <p:notesSz cx="6858000" cy="9144000"/>
  <p:custDataLst>
    <p:tags r:id="rId5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9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hyperlink" Target="https://www.overleaf.com/read/hnsjbjyknbdj&#8212;&#8212;" TargetMode="Externa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image" Target="../media/image1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hyperlink" Target="https://yundongxiaoyang.top/wiki/latex-equation/" TargetMode="Externa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预备工作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zh-CN" altLang="zh-CN" dirty="0"/>
              <a:t>了解你的编译器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LLVM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r>
              <a:rPr lang="zh-CN" altLang="en-US" dirty="0"/>
              <a:t>编程</a:t>
            </a:r>
            <a:br>
              <a:rPr lang="en-US" altLang="zh-CN" dirty="0"/>
            </a:br>
            <a:r>
              <a:rPr lang="zh-CN" altLang="en-US" dirty="0"/>
              <a:t>（独立完成）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4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首先确定上机作业两人分组，报告给助教备案，之后不应改变</a:t>
            </a:r>
            <a:endParaRPr lang="en-US" altLang="zh-CN" sz="1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为研究对象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（或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LLVM/Clang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等你常用的、熟悉的编译工具）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，更深入地探究语言处理系统的完整工作过程：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预处理器做了什么？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编译器做了什么？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（包括更细致的编译器各阶段的功能）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汇编器做了什么？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链接器做了什么？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熟悉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 IR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中间语言，对你要实现的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SysY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编译器各语言特性，编写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 IR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程序小例子，用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LLVM/Clang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编译成目标程序、执行验证。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以一个简单的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）源程序为例（如下面的阶乘程序、斐波那契程序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等，做一个即可，做多个但只是重复相同工作不会给更高分数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）利用编译器的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命令行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选项获得各阶段的输出，研究它们与源程序的关系。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撰写调研报告（符合科技论文写作规范，包含完整结构：题目、摘要、关键字、引言、你的工作和结果的具体介绍、结论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参考文献，文字、图、表符合格式规范）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，必须提交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格式，建议用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latex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撰写（可基于此模板</a:t>
            </a:r>
            <a:r>
              <a:rPr lang="en-US" altLang="zh-CN" sz="1400" dirty="0">
                <a:hlinkClick r:id="rId18"/>
              </a:rPr>
              <a:t>https://www.overleaf.com/read/</a:t>
            </a:r>
            <a:r>
              <a:rPr lang="en-US" altLang="zh-CN" sz="1400" dirty="0" err="1">
                <a:hlinkClick r:id="rId18"/>
              </a:rPr>
              <a:t>hnsjbjyknbdj</a:t>
            </a:r>
            <a:r>
              <a:rPr lang="en-US" altLang="zh-CN" sz="1400" dirty="0">
                <a:hlinkClick r:id="rId18"/>
              </a:rPr>
              <a:t>——</a:t>
            </a:r>
            <a:r>
              <a:rPr lang="zh-CN" altLang="en-US" sz="1400" dirty="0"/>
              <a:t>这是一个很流行的</a:t>
            </a:r>
            <a:r>
              <a:rPr lang="en-US" altLang="zh-CN" sz="1400" dirty="0"/>
              <a:t>latex</a:t>
            </a:r>
            <a:r>
              <a:rPr lang="zh-CN" altLang="en-US" sz="1400" dirty="0"/>
              <a:t>文档协同编辑网站，</a:t>
            </a:r>
            <a:r>
              <a:rPr lang="en-US" altLang="zh-CN" sz="1400" dirty="0"/>
              <a:t>copy</a:t>
            </a:r>
            <a:r>
              <a:rPr lang="zh-CN" altLang="en-US" sz="1400" dirty="0"/>
              <a:t>此</a:t>
            </a:r>
            <a:r>
              <a:rPr lang="en-US" altLang="zh-CN" sz="1400" dirty="0"/>
              <a:t>project</a:t>
            </a:r>
            <a:r>
              <a:rPr lang="zh-CN" altLang="en-US" sz="1400" dirty="0"/>
              <a:t>即可成为自己的项目，在其上编辑即可，更多</a:t>
            </a:r>
            <a:r>
              <a:rPr lang="en-US" altLang="zh-CN" sz="1400" dirty="0"/>
              <a:t>latex</a:t>
            </a:r>
            <a:r>
              <a:rPr lang="zh-CN" altLang="en-US" sz="1400" dirty="0"/>
              <a:t>参考资料：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入门：</a:t>
            </a:r>
            <a:r>
              <a:rPr lang="en-US" altLang="zh-CN" sz="1400" dirty="0"/>
              <a:t>https://liam.page/2014/09/08/latex-introduction/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命令与符号汇总：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https://blog.csdn.net/garfielder007/article/details/51646604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数学公式等符号书写：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hlinkClick r:id="rId19"/>
              </a:rPr>
              <a:t>https://yundongxiaoyang.top/wiki/latex-equation/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、小组两人各自撰写报告提交，在报告中要明确说明两人分工。应该是按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SysY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语言特性划分任务，不能是“一人编写程序、一人测试及编写文档”这种分工方式。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期望不要当作“命题作文”，更多发挥主观能动性，做更多探索。例如：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细微修改程序，观察各阶段输出的变化，从而更清楚地了解编译器的工作；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调整编译器程序的选项，例如加入调试选项、优化选项等，观察输出变化、了解编译器；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尝试更深入的内容，例如令编译器做自动并行化，观察输出变化、了解编译器；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与预习作业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中的优化问题相结合等等。</a:t>
            </a: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/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/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lvl="0"/>
            <a:r>
              <a:rPr lang="zh-CN" altLang="zh-CN" dirty="0"/>
              <a:t>阶乘</a:t>
            </a:r>
          </a:p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, n, f;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2;</a:t>
            </a:r>
            <a:endParaRPr lang="zh-CN" altLang="zh-CN" dirty="0"/>
          </a:p>
          <a:p>
            <a:r>
              <a:rPr lang="en-US" altLang="zh-CN" dirty="0"/>
              <a:t>	f = 1;</a:t>
            </a:r>
            <a:endParaRPr lang="zh-CN" altLang="zh-CN" dirty="0"/>
          </a:p>
          <a:p>
            <a:r>
              <a:rPr lang="en-US" altLang="zh-CN" dirty="0"/>
              <a:t>	while (</a:t>
            </a:r>
            <a:r>
              <a:rPr lang="en-US" altLang="zh-CN" dirty="0" err="1"/>
              <a:t>i</a:t>
            </a:r>
            <a:r>
              <a:rPr lang="en-US" altLang="zh-CN" dirty="0"/>
              <a:t> &lt;= n)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f = f *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lvl="0" algn="just">
              <a:spcAft>
                <a:spcPts val="0"/>
              </a:spcAft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dirty="0"/>
              <a:t>斐波那契数列</a:t>
            </a:r>
          </a:p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int a, b, </a:t>
            </a:r>
            <a:r>
              <a:rPr lang="en-US" altLang="zh-CN" dirty="0" err="1"/>
              <a:t>i</a:t>
            </a:r>
            <a:r>
              <a:rPr lang="en-US" altLang="zh-CN" dirty="0"/>
              <a:t>, t, n;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a = 0;</a:t>
            </a:r>
            <a:endParaRPr lang="zh-CN" altLang="zh-CN" dirty="0"/>
          </a:p>
          <a:p>
            <a:r>
              <a:rPr lang="en-US" altLang="zh-CN" dirty="0"/>
              <a:t>	b = 1;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1;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while (</a:t>
            </a:r>
            <a:r>
              <a:rPr lang="en-US" altLang="zh-CN" dirty="0" err="1"/>
              <a:t>i</a:t>
            </a:r>
            <a:r>
              <a:rPr lang="en-US" altLang="zh-CN" dirty="0"/>
              <a:t> &lt; n)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t = b;</a:t>
            </a:r>
            <a:endParaRPr lang="zh-CN" altLang="zh-CN" dirty="0"/>
          </a:p>
          <a:p>
            <a:r>
              <a:rPr lang="en-US" altLang="zh-CN" dirty="0"/>
              <a:t>		b = a + b;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a = t;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9875" algn="just">
              <a:spcAft>
                <a:spcPts val="0"/>
              </a:spcAft>
            </a:pP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1199478-d1cd-48a1-9d8f-920c7a785985"/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4.0"/>
  <p:tag name="PROBLEMVOICEALLOW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全屏显示(16:10)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Wingdings</vt:lpstr>
      <vt:lpstr>Office 主题​​</vt:lpstr>
      <vt:lpstr>预备工作1 了解你的编译器 &amp; LLVM IR编程 （独立完成）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XiuMing Liu</cp:lastModifiedBy>
  <cp:revision>22</cp:revision>
  <dcterms:created xsi:type="dcterms:W3CDTF">2019-09-29T04:07:00Z</dcterms:created>
  <dcterms:modified xsi:type="dcterms:W3CDTF">2023-09-05T10:52:18Z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51B163BD7330489D98899E867B462398</vt:lpwstr>
  </property>
  <property fmtid="{D5CDD505-2E9C-101B-9397-08002B2CF9AE}" pid="3" name="KSOProductBuildVer">
    <vt:lpwstr>2052-11.1.0.12358</vt:lpwstr>
  </property>
</Properties>
</file>