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5" r:id="rId2"/>
  </p:sldIdLst>
  <p:sldSz cx="9144000" cy="5121275"/>
  <p:notesSz cx="7010400" cy="9296400"/>
  <p:defaultTextStyle>
    <a:defPPr>
      <a:defRPr lang="zh-CN"/>
    </a:defPPr>
    <a:lvl1pPr marL="0" algn="l" defTabSz="342351" rtl="0" eaLnBrk="1" latinLnBrk="0" hangingPunct="1">
      <a:defRPr sz="1348" kern="1200">
        <a:solidFill>
          <a:schemeClr val="tx1"/>
        </a:solidFill>
        <a:latin typeface="+mn-lt"/>
        <a:ea typeface="+mn-ea"/>
        <a:cs typeface="+mn-cs"/>
      </a:defRPr>
    </a:lvl1pPr>
    <a:lvl2pPr marL="342351" algn="l" defTabSz="342351" rtl="0" eaLnBrk="1" latinLnBrk="0" hangingPunct="1">
      <a:defRPr sz="1348" kern="1200">
        <a:solidFill>
          <a:schemeClr val="tx1"/>
        </a:solidFill>
        <a:latin typeface="+mn-lt"/>
        <a:ea typeface="+mn-ea"/>
        <a:cs typeface="+mn-cs"/>
      </a:defRPr>
    </a:lvl2pPr>
    <a:lvl3pPr marL="684703" algn="l" defTabSz="342351" rtl="0" eaLnBrk="1" latinLnBrk="0" hangingPunct="1">
      <a:defRPr sz="1348" kern="1200">
        <a:solidFill>
          <a:schemeClr val="tx1"/>
        </a:solidFill>
        <a:latin typeface="+mn-lt"/>
        <a:ea typeface="+mn-ea"/>
        <a:cs typeface="+mn-cs"/>
      </a:defRPr>
    </a:lvl3pPr>
    <a:lvl4pPr marL="1027054" algn="l" defTabSz="342351" rtl="0" eaLnBrk="1" latinLnBrk="0" hangingPunct="1">
      <a:defRPr sz="1348" kern="1200">
        <a:solidFill>
          <a:schemeClr val="tx1"/>
        </a:solidFill>
        <a:latin typeface="+mn-lt"/>
        <a:ea typeface="+mn-ea"/>
        <a:cs typeface="+mn-cs"/>
      </a:defRPr>
    </a:lvl4pPr>
    <a:lvl5pPr marL="1369405" algn="l" defTabSz="342351" rtl="0" eaLnBrk="1" latinLnBrk="0" hangingPunct="1">
      <a:defRPr sz="1348" kern="1200">
        <a:solidFill>
          <a:schemeClr val="tx1"/>
        </a:solidFill>
        <a:latin typeface="+mn-lt"/>
        <a:ea typeface="+mn-ea"/>
        <a:cs typeface="+mn-cs"/>
      </a:defRPr>
    </a:lvl5pPr>
    <a:lvl6pPr marL="1711757" algn="l" defTabSz="342351" rtl="0" eaLnBrk="1" latinLnBrk="0" hangingPunct="1">
      <a:defRPr sz="1348" kern="1200">
        <a:solidFill>
          <a:schemeClr val="tx1"/>
        </a:solidFill>
        <a:latin typeface="+mn-lt"/>
        <a:ea typeface="+mn-ea"/>
        <a:cs typeface="+mn-cs"/>
      </a:defRPr>
    </a:lvl6pPr>
    <a:lvl7pPr marL="2054108" algn="l" defTabSz="342351" rtl="0" eaLnBrk="1" latinLnBrk="0" hangingPunct="1">
      <a:defRPr sz="1348" kern="1200">
        <a:solidFill>
          <a:schemeClr val="tx1"/>
        </a:solidFill>
        <a:latin typeface="+mn-lt"/>
        <a:ea typeface="+mn-ea"/>
        <a:cs typeface="+mn-cs"/>
      </a:defRPr>
    </a:lvl7pPr>
    <a:lvl8pPr marL="2396460" algn="l" defTabSz="342351" rtl="0" eaLnBrk="1" latinLnBrk="0" hangingPunct="1">
      <a:defRPr sz="1348" kern="1200">
        <a:solidFill>
          <a:schemeClr val="tx1"/>
        </a:solidFill>
        <a:latin typeface="+mn-lt"/>
        <a:ea typeface="+mn-ea"/>
        <a:cs typeface="+mn-cs"/>
      </a:defRPr>
    </a:lvl8pPr>
    <a:lvl9pPr marL="2738811" algn="l" defTabSz="342351" rtl="0" eaLnBrk="1" latinLnBrk="0" hangingPunct="1">
      <a:defRPr sz="13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F2BB"/>
    <a:srgbClr val="92E1AF"/>
    <a:srgbClr val="F7F8FA"/>
    <a:srgbClr val="53B74A"/>
    <a:srgbClr val="EBEBEB"/>
    <a:srgbClr val="E12C35"/>
    <a:srgbClr val="48D057"/>
    <a:srgbClr val="5187CE"/>
    <a:srgbClr val="216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260" autoAdjust="0"/>
    <p:restoredTop sz="90620" autoAdjust="0"/>
  </p:normalViewPr>
  <p:slideViewPr>
    <p:cSldViewPr snapToGrid="0" snapToObjects="1">
      <p:cViewPr varScale="1">
        <p:scale>
          <a:sx n="87" d="100"/>
          <a:sy n="87" d="100"/>
        </p:scale>
        <p:origin x="1332" y="78"/>
      </p:cViewPr>
      <p:guideLst>
        <p:guide orient="horz" pos="161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DF2BFE5-6C3E-4960-9F1B-95391F8A21C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685B203-0915-4C2A-B595-4FB3D328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1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A0441-0603-4822-8104-FABCA5F7395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62050"/>
            <a:ext cx="56007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2E149-1D18-4747-9F3E-91E9A728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9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4703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1pPr>
    <a:lvl2pPr marL="342351" algn="l" defTabSz="684703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2pPr>
    <a:lvl3pPr marL="684703" algn="l" defTabSz="684703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3pPr>
    <a:lvl4pPr marL="1027054" algn="l" defTabSz="684703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4pPr>
    <a:lvl5pPr marL="1369405" algn="l" defTabSz="684703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5pPr>
    <a:lvl6pPr marL="1711757" algn="l" defTabSz="684703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6pPr>
    <a:lvl7pPr marL="2054108" algn="l" defTabSz="684703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7pPr>
    <a:lvl8pPr marL="2396460" algn="l" defTabSz="684703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8pPr>
    <a:lvl9pPr marL="2738811" algn="l" defTabSz="684703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4850" y="1162050"/>
            <a:ext cx="56007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4B276-8883-4E8D-AF82-2232F5387B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5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0916"/>
            <a:ext cx="7772400" cy="109775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02056"/>
            <a:ext cx="6400800" cy="13087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5109-EB7F-B340-BB3C-91A57F1CE19A}" type="datetimeFigureOut">
              <a:rPr kumimoji="1" lang="zh-CN" altLang="en-US" smtClean="0"/>
              <a:t>2017/8/24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2D7A-E211-D849-9790-09943DF1BD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528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5109-EB7F-B340-BB3C-91A57F1CE19A}" type="datetimeFigureOut">
              <a:rPr kumimoji="1" lang="zh-CN" altLang="en-US" smtClean="0"/>
              <a:t>2017/8/24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2D7A-E211-D849-9790-09943DF1BD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751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090"/>
            <a:ext cx="2057400" cy="4369680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090"/>
            <a:ext cx="6019800" cy="4369680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5109-EB7F-B340-BB3C-91A57F1CE19A}" type="datetimeFigureOut">
              <a:rPr kumimoji="1" lang="zh-CN" altLang="en-US" smtClean="0"/>
              <a:t>2017/8/24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2D7A-E211-D849-9790-09943DF1BD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68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5109-EB7F-B340-BB3C-91A57F1CE19A}" type="datetimeFigureOut">
              <a:rPr kumimoji="1" lang="zh-CN" altLang="en-US" smtClean="0"/>
              <a:t>2017/8/24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2D7A-E211-D849-9790-09943DF1BD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11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290895"/>
            <a:ext cx="7772400" cy="10171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0615"/>
            <a:ext cx="7772400" cy="112027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5109-EB7F-B340-BB3C-91A57F1CE19A}" type="datetimeFigureOut">
              <a:rPr kumimoji="1" lang="zh-CN" altLang="en-US" smtClean="0"/>
              <a:t>2017/8/24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2D7A-E211-D849-9790-09943DF1BD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4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4965"/>
            <a:ext cx="4038600" cy="33798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4965"/>
            <a:ext cx="4038600" cy="33798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5109-EB7F-B340-BB3C-91A57F1CE19A}" type="datetimeFigureOut">
              <a:rPr kumimoji="1" lang="zh-CN" altLang="en-US" smtClean="0"/>
              <a:t>2017/8/24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2D7A-E211-D849-9790-09943DF1BD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467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46360"/>
            <a:ext cx="4040188" cy="4777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24108"/>
            <a:ext cx="4040188" cy="29506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46360"/>
            <a:ext cx="4041775" cy="4777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24108"/>
            <a:ext cx="4041775" cy="29506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5109-EB7F-B340-BB3C-91A57F1CE19A}" type="datetimeFigureOut">
              <a:rPr kumimoji="1" lang="zh-CN" altLang="en-US" smtClean="0"/>
              <a:t>2017/8/24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2D7A-E211-D849-9790-09943DF1BD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35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5109-EB7F-B340-BB3C-91A57F1CE19A}" type="datetimeFigureOut">
              <a:rPr kumimoji="1" lang="zh-CN" altLang="en-US" smtClean="0"/>
              <a:t>2017/8/24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2D7A-E211-D849-9790-09943DF1BD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173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5109-EB7F-B340-BB3C-91A57F1CE19A}" type="datetimeFigureOut">
              <a:rPr kumimoji="1" lang="zh-CN" altLang="en-US" smtClean="0"/>
              <a:t>2017/8/24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2D7A-E211-D849-9790-09943DF1BD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063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3902"/>
            <a:ext cx="3008313" cy="8677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3904"/>
            <a:ext cx="5111750" cy="43708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1675"/>
            <a:ext cx="3008313" cy="35030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5109-EB7F-B340-BB3C-91A57F1CE19A}" type="datetimeFigureOut">
              <a:rPr kumimoji="1" lang="zh-CN" altLang="en-US" smtClean="0"/>
              <a:t>2017/8/24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2D7A-E211-D849-9790-09943DF1BD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908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84892"/>
            <a:ext cx="5486400" cy="4232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7595"/>
            <a:ext cx="5486400" cy="3072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08109"/>
            <a:ext cx="5486400" cy="6010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5109-EB7F-B340-BB3C-91A57F1CE19A}" type="datetimeFigureOut">
              <a:rPr kumimoji="1" lang="zh-CN" altLang="en-US" smtClean="0"/>
              <a:t>2017/8/24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2D7A-E211-D849-9790-09943DF1BD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151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088"/>
            <a:ext cx="8229600" cy="853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4965"/>
            <a:ext cx="8229600" cy="3379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46665"/>
            <a:ext cx="213360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65109-EB7F-B340-BB3C-91A57F1CE19A}" type="datetimeFigureOut">
              <a:rPr kumimoji="1" lang="zh-CN" altLang="en-US" smtClean="0"/>
              <a:t>2017/8/24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46665"/>
            <a:ext cx="289560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46665"/>
            <a:ext cx="213360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E2D7A-E211-D849-9790-09943DF1BD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610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14199" y="112365"/>
            <a:ext cx="1025866" cy="355648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8" b="1" dirty="0" err="1">
                <a:solidFill>
                  <a:schemeClr val="bg1"/>
                </a:solidFill>
              </a:rPr>
              <a:t>Nanova</a:t>
            </a:r>
            <a:endParaRPr lang="en-US" sz="1008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14199" y="624459"/>
            <a:ext cx="1025866" cy="35564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8" dirty="0">
                <a:solidFill>
                  <a:schemeClr val="tx1"/>
                </a:solidFill>
              </a:rPr>
              <a:t>Main Screen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819" y="1268355"/>
            <a:ext cx="1025866" cy="355648"/>
          </a:xfrm>
          <a:prstGeom prst="rect">
            <a:avLst/>
          </a:prstGeom>
          <a:solidFill>
            <a:srgbClr val="9CF2BB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Method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2633248" y="1269699"/>
            <a:ext cx="1025866" cy="355648"/>
          </a:xfrm>
          <a:prstGeom prst="rect">
            <a:avLst/>
          </a:prstGeom>
          <a:solidFill>
            <a:srgbClr val="9CF2BB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Calibrate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6847273" y="1269221"/>
            <a:ext cx="1025866" cy="355648"/>
          </a:xfrm>
          <a:prstGeom prst="rect">
            <a:avLst/>
          </a:prstGeom>
          <a:solidFill>
            <a:srgbClr val="9CF2BB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Report</a:t>
            </a:r>
          </a:p>
        </p:txBody>
      </p:sp>
      <p:sp>
        <p:nvSpPr>
          <p:cNvPr id="9" name="Rectangle 8"/>
          <p:cNvSpPr/>
          <p:nvPr/>
        </p:nvSpPr>
        <p:spPr>
          <a:xfrm>
            <a:off x="5624544" y="1269699"/>
            <a:ext cx="1025866" cy="355648"/>
          </a:xfrm>
          <a:prstGeom prst="rect">
            <a:avLst/>
          </a:prstGeom>
          <a:solidFill>
            <a:srgbClr val="9CF2BB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Data Analysis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58355" y="1268355"/>
            <a:ext cx="1025866" cy="355648"/>
          </a:xfrm>
          <a:prstGeom prst="rect">
            <a:avLst/>
          </a:prstGeom>
          <a:solidFill>
            <a:srgbClr val="9CF2BB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Library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0122" y="1990195"/>
            <a:ext cx="764499" cy="103096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Create a method: input all the parameters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61650" y="1995856"/>
            <a:ext cx="827903" cy="54106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8" dirty="0">
                <a:solidFill>
                  <a:schemeClr val="tx1"/>
                </a:solidFill>
              </a:rPr>
              <a:t>Create a calibration curve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61650" y="2706648"/>
            <a:ext cx="827903" cy="35564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8" dirty="0">
                <a:solidFill>
                  <a:schemeClr val="tx1"/>
                </a:solidFill>
              </a:rPr>
              <a:t>Do the calibrate tests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50153" y="1915322"/>
            <a:ext cx="1025866" cy="60891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List Page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(PDF file) : Search/Sort functions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26652" y="1912366"/>
            <a:ext cx="1025866" cy="35661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Select </a:t>
            </a:r>
            <a:r>
              <a:rPr lang="en-US" altLang="zh-CN" sz="1000" dirty="0">
                <a:solidFill>
                  <a:schemeClr val="tx1"/>
                </a:solidFill>
              </a:rPr>
              <a:t>a raw data or processed data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58355" y="1902640"/>
            <a:ext cx="1025866" cy="6342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VOC List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(VOC information): </a:t>
            </a:r>
            <a:r>
              <a:rPr lang="en-US" sz="900" dirty="0">
                <a:solidFill>
                  <a:schemeClr val="tx1"/>
                </a:solidFill>
              </a:rPr>
              <a:t>Search/Sort functions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47876" y="4373281"/>
            <a:ext cx="1025866" cy="35564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8" dirty="0">
                <a:solidFill>
                  <a:schemeClr val="tx1"/>
                </a:solidFill>
              </a:rPr>
              <a:t>Generate a PDF report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74463" y="1995857"/>
            <a:ext cx="765209" cy="103096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Modify a method: select a saved method and change the parameters</a:t>
            </a:r>
          </a:p>
        </p:txBody>
      </p:sp>
      <p:cxnSp>
        <p:nvCxnSpPr>
          <p:cNvPr id="25" name="Connector: Elbow 24"/>
          <p:cNvCxnSpPr>
            <a:stCxn id="5" idx="2"/>
            <a:endCxn id="6" idx="0"/>
          </p:cNvCxnSpPr>
          <p:nvPr/>
        </p:nvCxnSpPr>
        <p:spPr>
          <a:xfrm rot="5400000">
            <a:off x="2876818" y="-681959"/>
            <a:ext cx="288248" cy="361238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5" idx="2"/>
            <a:endCxn id="10" idx="0"/>
          </p:cNvCxnSpPr>
          <p:nvPr/>
        </p:nvCxnSpPr>
        <p:spPr>
          <a:xfrm rot="16200000" flipH="1">
            <a:off x="6555086" y="-747847"/>
            <a:ext cx="288248" cy="374415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5" idx="2"/>
            <a:endCxn id="7" idx="0"/>
          </p:cNvCxnSpPr>
          <p:nvPr/>
        </p:nvCxnSpPr>
        <p:spPr>
          <a:xfrm rot="5400000">
            <a:off x="3841861" y="284428"/>
            <a:ext cx="289592" cy="168095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8" idx="0"/>
          </p:cNvCxnSpPr>
          <p:nvPr/>
        </p:nvCxnSpPr>
        <p:spPr>
          <a:xfrm>
            <a:off x="7360206" y="1139996"/>
            <a:ext cx="0" cy="1292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6" idx="2"/>
            <a:endCxn id="12" idx="0"/>
          </p:cNvCxnSpPr>
          <p:nvPr/>
        </p:nvCxnSpPr>
        <p:spPr>
          <a:xfrm flipH="1">
            <a:off x="752372" y="1624003"/>
            <a:ext cx="462380" cy="3661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2"/>
            <a:endCxn id="22" idx="0"/>
          </p:cNvCxnSpPr>
          <p:nvPr/>
        </p:nvCxnSpPr>
        <p:spPr>
          <a:xfrm>
            <a:off x="1214752" y="1624003"/>
            <a:ext cx="442316" cy="3718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2"/>
            <a:endCxn id="13" idx="0"/>
          </p:cNvCxnSpPr>
          <p:nvPr/>
        </p:nvCxnSpPr>
        <p:spPr>
          <a:xfrm flipH="1">
            <a:off x="2575602" y="1625347"/>
            <a:ext cx="570579" cy="3705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" idx="2"/>
            <a:endCxn id="14" idx="0"/>
          </p:cNvCxnSpPr>
          <p:nvPr/>
        </p:nvCxnSpPr>
        <p:spPr>
          <a:xfrm>
            <a:off x="2575602" y="2536923"/>
            <a:ext cx="0" cy="1697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2"/>
            <a:endCxn id="15" idx="0"/>
          </p:cNvCxnSpPr>
          <p:nvPr/>
        </p:nvCxnSpPr>
        <p:spPr>
          <a:xfrm>
            <a:off x="7360206" y="1624869"/>
            <a:ext cx="2880" cy="2904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9" idx="2"/>
            <a:endCxn id="18" idx="0"/>
          </p:cNvCxnSpPr>
          <p:nvPr/>
        </p:nvCxnSpPr>
        <p:spPr>
          <a:xfrm>
            <a:off x="6137477" y="1625347"/>
            <a:ext cx="2108" cy="2870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0" idx="2"/>
            <a:endCxn id="19" idx="0"/>
          </p:cNvCxnSpPr>
          <p:nvPr/>
        </p:nvCxnSpPr>
        <p:spPr>
          <a:xfrm>
            <a:off x="8571288" y="1624001"/>
            <a:ext cx="0" cy="2786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" idx="2"/>
            <a:endCxn id="5" idx="0"/>
          </p:cNvCxnSpPr>
          <p:nvPr/>
        </p:nvCxnSpPr>
        <p:spPr>
          <a:xfrm>
            <a:off x="4827132" y="468016"/>
            <a:ext cx="0" cy="1564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2" idx="2"/>
          </p:cNvCxnSpPr>
          <p:nvPr/>
        </p:nvCxnSpPr>
        <p:spPr>
          <a:xfrm flipH="1">
            <a:off x="1214752" y="3026818"/>
            <a:ext cx="442316" cy="267953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161652" y="3254284"/>
            <a:ext cx="827904" cy="49700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Generate calibration curves and table</a:t>
            </a:r>
          </a:p>
        </p:txBody>
      </p:sp>
      <p:cxnSp>
        <p:nvCxnSpPr>
          <p:cNvPr id="16" name="Straight Connector 15"/>
          <p:cNvCxnSpPr>
            <a:stCxn id="14" idx="2"/>
            <a:endCxn id="52" idx="0"/>
          </p:cNvCxnSpPr>
          <p:nvPr/>
        </p:nvCxnSpPr>
        <p:spPr>
          <a:xfrm>
            <a:off x="2575602" y="3062296"/>
            <a:ext cx="2" cy="1919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622754" y="2528469"/>
            <a:ext cx="1025866" cy="155656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8" b="1" dirty="0">
                <a:solidFill>
                  <a:schemeClr val="tx1"/>
                </a:solidFill>
              </a:rPr>
              <a:t>Data process:</a:t>
            </a:r>
          </a:p>
          <a:p>
            <a:pPr algn="ctr">
              <a:spcAft>
                <a:spcPts val="1200"/>
              </a:spcAft>
            </a:pPr>
            <a:r>
              <a:rPr lang="en-US" sz="1008" b="1" dirty="0">
                <a:solidFill>
                  <a:schemeClr val="tx1"/>
                </a:solidFill>
              </a:rPr>
              <a:t> </a:t>
            </a:r>
            <a:r>
              <a:rPr lang="en-US" sz="900" dirty="0">
                <a:solidFill>
                  <a:schemeClr val="tx1"/>
                </a:solidFill>
              </a:rPr>
              <a:t>Manually select a peak; Unselect a peak; Move &amp; adjust the peak window; Calculate SNR; Adjust baseline treatment parameters; ……</a:t>
            </a:r>
          </a:p>
        </p:txBody>
      </p:sp>
      <p:cxnSp>
        <p:nvCxnSpPr>
          <p:cNvPr id="94" name="Straight Connector 93"/>
          <p:cNvCxnSpPr>
            <a:stCxn id="18" idx="2"/>
            <a:endCxn id="90" idx="0"/>
          </p:cNvCxnSpPr>
          <p:nvPr/>
        </p:nvCxnSpPr>
        <p:spPr>
          <a:xfrm flipH="1">
            <a:off x="6135687" y="2268982"/>
            <a:ext cx="3898" cy="2594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0" idx="2"/>
            <a:endCxn id="21" idx="0"/>
          </p:cNvCxnSpPr>
          <p:nvPr/>
        </p:nvCxnSpPr>
        <p:spPr>
          <a:xfrm>
            <a:off x="6135687" y="4085033"/>
            <a:ext cx="925122" cy="288248"/>
          </a:xfrm>
          <a:prstGeom prst="line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5500" y="86387"/>
            <a:ext cx="2114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Software Work Flow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6131691" y="1140474"/>
            <a:ext cx="0" cy="1292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312913" y="1260265"/>
            <a:ext cx="1025866" cy="363808"/>
          </a:xfrm>
          <a:prstGeom prst="rect">
            <a:avLst/>
          </a:prstGeom>
          <a:solidFill>
            <a:srgbClr val="9CF2BB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4825846" y="1133895"/>
            <a:ext cx="0" cy="1292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8103" y="1878444"/>
            <a:ext cx="1025866" cy="4365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Select </a:t>
            </a:r>
            <a:r>
              <a:rPr lang="en-US" altLang="zh-CN" sz="900" dirty="0">
                <a:solidFill>
                  <a:schemeClr val="tx1"/>
                </a:solidFill>
              </a:rPr>
              <a:t>a method and calibration curve, input sampling time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2063" y="3231918"/>
            <a:ext cx="1025866" cy="63965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8" dirty="0">
                <a:solidFill>
                  <a:schemeClr val="tx1"/>
                </a:solidFill>
              </a:rPr>
              <a:t>Show the graph</a:t>
            </a:r>
          </a:p>
          <a:p>
            <a:pPr algn="ctr"/>
            <a:r>
              <a:rPr lang="en-US" altLang="zh-CN" sz="1008" dirty="0">
                <a:solidFill>
                  <a:schemeClr val="tx1"/>
                </a:solidFill>
              </a:rPr>
              <a:t>Generate a result table with the selected calibration </a:t>
            </a:r>
            <a:r>
              <a:rPr lang="en-US" sz="1008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66" name="Straight Connector 65"/>
          <p:cNvCxnSpPr>
            <a:stCxn id="60" idx="2"/>
            <a:endCxn id="64" idx="0"/>
          </p:cNvCxnSpPr>
          <p:nvPr/>
        </p:nvCxnSpPr>
        <p:spPr>
          <a:xfrm flipH="1">
            <a:off x="4821036" y="1624073"/>
            <a:ext cx="4810" cy="2543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04205" y="2585951"/>
            <a:ext cx="1025866" cy="35564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8" dirty="0">
                <a:solidFill>
                  <a:schemeClr val="tx1"/>
                </a:solidFill>
              </a:rPr>
              <a:t>Start the test</a:t>
            </a:r>
          </a:p>
        </p:txBody>
      </p:sp>
      <p:cxnSp>
        <p:nvCxnSpPr>
          <p:cNvPr id="68" name="Straight Connector 67"/>
          <p:cNvCxnSpPr>
            <a:stCxn id="64" idx="2"/>
            <a:endCxn id="67" idx="0"/>
          </p:cNvCxnSpPr>
          <p:nvPr/>
        </p:nvCxnSpPr>
        <p:spPr>
          <a:xfrm flipH="1">
            <a:off x="4817138" y="2315012"/>
            <a:ext cx="3898" cy="2709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  <a:stCxn id="67" idx="2"/>
            <a:endCxn id="65" idx="0"/>
          </p:cNvCxnSpPr>
          <p:nvPr/>
        </p:nvCxnSpPr>
        <p:spPr>
          <a:xfrm flipH="1">
            <a:off x="4814996" y="2941599"/>
            <a:ext cx="2142" cy="2903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161649" y="3975253"/>
            <a:ext cx="827904" cy="39252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Save the curves or redo the calibration</a:t>
            </a:r>
          </a:p>
        </p:txBody>
      </p:sp>
      <p:cxnSp>
        <p:nvCxnSpPr>
          <p:cNvPr id="76" name="Straight Connector 75"/>
          <p:cNvCxnSpPr>
            <a:stCxn id="52" idx="2"/>
          </p:cNvCxnSpPr>
          <p:nvPr/>
        </p:nvCxnSpPr>
        <p:spPr>
          <a:xfrm>
            <a:off x="2575604" y="3751291"/>
            <a:ext cx="401" cy="220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endCxn id="64" idx="1"/>
          </p:cNvCxnSpPr>
          <p:nvPr/>
        </p:nvCxnSpPr>
        <p:spPr>
          <a:xfrm flipV="1">
            <a:off x="1221358" y="2096728"/>
            <a:ext cx="3086745" cy="2425152"/>
          </a:xfrm>
          <a:prstGeom prst="bentConnector3">
            <a:avLst>
              <a:gd name="adj1" fmla="val 94435"/>
            </a:avLst>
          </a:prstGeom>
          <a:ln w="19050"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" idx="2"/>
          </p:cNvCxnSpPr>
          <p:nvPr/>
        </p:nvCxnSpPr>
        <p:spPr>
          <a:xfrm>
            <a:off x="752372" y="3021155"/>
            <a:ext cx="462380" cy="27361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325787" y="3409743"/>
            <a:ext cx="294825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3141717" y="1998448"/>
            <a:ext cx="827903" cy="63557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View an existing calibration curve (List page)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Search/Sort functions</a:t>
            </a:r>
          </a:p>
        </p:txBody>
      </p:sp>
      <p:cxnSp>
        <p:nvCxnSpPr>
          <p:cNvPr id="155" name="Straight Connector 154"/>
          <p:cNvCxnSpPr>
            <a:stCxn id="7" idx="2"/>
            <a:endCxn id="154" idx="0"/>
          </p:cNvCxnSpPr>
          <p:nvPr/>
        </p:nvCxnSpPr>
        <p:spPr>
          <a:xfrm>
            <a:off x="3146181" y="1625347"/>
            <a:ext cx="409488" cy="3731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3140166" y="2840517"/>
            <a:ext cx="827903" cy="35564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Redo the calibration or go to test</a:t>
            </a:r>
          </a:p>
        </p:txBody>
      </p:sp>
      <p:cxnSp>
        <p:nvCxnSpPr>
          <p:cNvPr id="163" name="Straight Connector 162"/>
          <p:cNvCxnSpPr>
            <a:stCxn id="154" idx="2"/>
            <a:endCxn id="160" idx="0"/>
          </p:cNvCxnSpPr>
          <p:nvPr/>
        </p:nvCxnSpPr>
        <p:spPr>
          <a:xfrm flipH="1">
            <a:off x="3554118" y="2634018"/>
            <a:ext cx="1551" cy="20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75" idx="3"/>
          </p:cNvCxnSpPr>
          <p:nvPr/>
        </p:nvCxnSpPr>
        <p:spPr>
          <a:xfrm flipV="1">
            <a:off x="2989553" y="4164770"/>
            <a:ext cx="1130244" cy="6747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3169967" y="3960877"/>
            <a:ext cx="771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Run the test </a:t>
            </a:r>
          </a:p>
        </p:txBody>
      </p:sp>
      <p:cxnSp>
        <p:nvCxnSpPr>
          <p:cNvPr id="179" name="Straight Connector 178"/>
          <p:cNvCxnSpPr/>
          <p:nvPr/>
        </p:nvCxnSpPr>
        <p:spPr>
          <a:xfrm flipH="1" flipV="1">
            <a:off x="1214752" y="3294772"/>
            <a:ext cx="6606" cy="122710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1201129" y="4320069"/>
            <a:ext cx="771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Run the test </a:t>
            </a:r>
          </a:p>
        </p:txBody>
      </p:sp>
      <p:cxnSp>
        <p:nvCxnSpPr>
          <p:cNvPr id="183" name="Elbow Connector 182"/>
          <p:cNvCxnSpPr>
            <a:stCxn id="160" idx="2"/>
          </p:cNvCxnSpPr>
          <p:nvPr/>
        </p:nvCxnSpPr>
        <p:spPr>
          <a:xfrm rot="16200000" flipH="1">
            <a:off x="3730168" y="3020114"/>
            <a:ext cx="213578" cy="565679"/>
          </a:xfrm>
          <a:prstGeom prst="bent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3451255" y="3382701"/>
            <a:ext cx="771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Run the test 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770835" y="4374365"/>
            <a:ext cx="1025866" cy="35564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8" dirty="0">
                <a:solidFill>
                  <a:schemeClr val="tx1"/>
                </a:solidFill>
              </a:rPr>
              <a:t>Save or save as the processed data</a:t>
            </a:r>
          </a:p>
        </p:txBody>
      </p:sp>
      <p:cxnSp>
        <p:nvCxnSpPr>
          <p:cNvPr id="70" name="Straight Connector 69"/>
          <p:cNvCxnSpPr>
            <a:stCxn id="90" idx="2"/>
            <a:endCxn id="62" idx="0"/>
          </p:cNvCxnSpPr>
          <p:nvPr/>
        </p:nvCxnSpPr>
        <p:spPr>
          <a:xfrm flipH="1">
            <a:off x="5283768" y="4085033"/>
            <a:ext cx="851919" cy="289332"/>
          </a:xfrm>
          <a:prstGeom prst="line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2" idx="3"/>
            <a:endCxn id="21" idx="1"/>
          </p:cNvCxnSpPr>
          <p:nvPr/>
        </p:nvCxnSpPr>
        <p:spPr>
          <a:xfrm flipV="1">
            <a:off x="5796701" y="4551105"/>
            <a:ext cx="751175" cy="1084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65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175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 Shelly</dc:creator>
  <cp:lastModifiedBy>Runmiao</cp:lastModifiedBy>
  <cp:revision>168</cp:revision>
  <cp:lastPrinted>2016-10-17T15:49:07Z</cp:lastPrinted>
  <dcterms:created xsi:type="dcterms:W3CDTF">2016-10-14T14:40:16Z</dcterms:created>
  <dcterms:modified xsi:type="dcterms:W3CDTF">2017-08-24T22:09:50Z</dcterms:modified>
</cp:coreProperties>
</file>