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12e6d30d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12e6d30d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673b65c2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673b65c2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6af37a9fa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6af37a9fa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6af37a9fa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6af37a9fa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71597e2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671597e2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671597e2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671597e2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671597e2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671597e2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6726e26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6726e26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b3373e0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6b3373e0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671597e2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671597e2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watch?v=I4brttTsQ60" TargetMode="External"/><Relationship Id="rId4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WriteDown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Mengmeng Liu,Yangling Hu, Ruifeng Zhu, Yiheng Jiang</a:t>
            </a:r>
            <a:endParaRPr sz="1800"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0175" y="479210"/>
            <a:ext cx="141922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WriteDown(Demo)</a:t>
            </a:r>
            <a:endParaRPr/>
          </a:p>
        </p:txBody>
      </p:sp>
      <p:pic>
        <p:nvPicPr>
          <p:cNvPr descr="WriteDown" id="133" name="Google Shape;133;p22" title="2019 04 24 18 58 06 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5550" y="1273500"/>
            <a:ext cx="5716576" cy="38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Thank you for your time!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 rotWithShape="1">
          <a:blip r:embed="rId3">
            <a:alphaModFix/>
          </a:blip>
          <a:srcRect b="-15460" l="0" r="-41703" t="0"/>
          <a:stretch/>
        </p:blipFill>
        <p:spPr>
          <a:xfrm>
            <a:off x="4675225" y="1043901"/>
            <a:ext cx="4325874" cy="39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/>
        </p:nvSpPr>
        <p:spPr>
          <a:xfrm>
            <a:off x="418650" y="1915425"/>
            <a:ext cx="3854100" cy="14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85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Try it!</a:t>
            </a:r>
            <a:endParaRPr b="1" sz="85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What is WriteDown?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713" y="2200150"/>
            <a:ext cx="1653185" cy="160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/>
          <p:nvPr/>
        </p:nvSpPr>
        <p:spPr>
          <a:xfrm>
            <a:off x="2195275" y="2261825"/>
            <a:ext cx="1466400" cy="15399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5606925" y="2571750"/>
            <a:ext cx="1259400" cy="9861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9775" y="2200150"/>
            <a:ext cx="1653175" cy="160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900" y="2200150"/>
            <a:ext cx="1653175" cy="160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48625" y="3853800"/>
            <a:ext cx="3195376" cy="128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12175" y="3951277"/>
            <a:ext cx="1094751" cy="109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Why WriteDown？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 sz="1800"/>
              <a:t>ECO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 sz="1800"/>
              <a:t>Better understanding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 sz="1800"/>
              <a:t>Save time</a:t>
            </a:r>
            <a:endParaRPr sz="1800"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3675" y="4225036"/>
            <a:ext cx="899776" cy="937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400" y="4243725"/>
            <a:ext cx="899776" cy="899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5">
            <a:alphaModFix/>
          </a:blip>
          <a:srcRect b="0" l="0" r="-32240" t="-32240"/>
          <a:stretch/>
        </p:blipFill>
        <p:spPr>
          <a:xfrm>
            <a:off x="5211175" y="3953600"/>
            <a:ext cx="1389625" cy="118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User/Ad</a:t>
            </a:r>
            <a:r>
              <a:rPr lang="zh-CN"/>
              <a:t>minstrator subsystem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</a:rPr>
              <a:t>Goal: 1. For new user to register our application.2.For </a:t>
            </a:r>
            <a:r>
              <a:rPr lang="zh-CN">
                <a:solidFill>
                  <a:schemeClr val="lt1"/>
                </a:solidFill>
              </a:rPr>
              <a:t>Administrator</a:t>
            </a:r>
            <a:r>
              <a:rPr lang="zh-CN">
                <a:solidFill>
                  <a:schemeClr val="lt1"/>
                </a:solidFill>
              </a:rPr>
              <a:t> to view, delete, ban users.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</a:rPr>
              <a:t>Technologies used: Android studio, Java ,SQLite Database.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175" y="1039575"/>
            <a:ext cx="4265552" cy="4070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History Board subsystem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CN"/>
              <a:t>Goals: List the files which were saved by user. Easy for the review of the class.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450" y="2142025"/>
            <a:ext cx="4463974" cy="16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WritingTable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299275" y="1629125"/>
            <a:ext cx="4063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accent2"/>
                </a:solidFill>
              </a:rPr>
              <a:t>Goal: Create a canvas for the users to use. And the users can save the canvas as image. and clear the canvas.  Also can delete a single stroke(undo).</a:t>
            </a:r>
            <a:endParaRPr sz="15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accent2"/>
                </a:solidFill>
              </a:rPr>
              <a:t>Techonology: Android studio in Java. </a:t>
            </a:r>
            <a:endParaRPr sz="15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375" y="523875"/>
            <a:ext cx="2524125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600"/>
              <a:t>OCR Recognize/image save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Goal: Recognize text from image,connect recognized text output as string for translate</a:t>
            </a:r>
            <a:r>
              <a:rPr lang="zh-CN" sz="1500">
                <a:latin typeface="Lato"/>
                <a:ea typeface="Lato"/>
                <a:cs typeface="Lato"/>
                <a:sym typeface="Lato"/>
              </a:rPr>
              <a:t>，save translated text as image as screen shot.</a:t>
            </a:r>
            <a:endParaRPr b="0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zh-C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Techonology: Android studio in Java. </a:t>
            </a:r>
            <a:endParaRPr sz="2600"/>
          </a:p>
        </p:txBody>
      </p:sp>
      <p:sp>
        <p:nvSpPr>
          <p:cNvPr id="114" name="Google Shape;114;p19"/>
          <p:cNvSpPr txBox="1"/>
          <p:nvPr>
            <p:ph idx="1" type="subTitle"/>
          </p:nvPr>
        </p:nvSpPr>
        <p:spPr>
          <a:xfrm>
            <a:off x="311700" y="2345550"/>
            <a:ext cx="7688100" cy="16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/>
              <a:t>Libraries:  Google vision library,java,util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Process model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8127685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241525" y="142725"/>
            <a:ext cx="38805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Baidu translation API 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98575" y="9887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accent2"/>
                </a:solidFill>
              </a:rPr>
              <a:t>Goal: </a:t>
            </a:r>
            <a:r>
              <a:rPr lang="zh-CN" sz="1600">
                <a:solidFill>
                  <a:schemeClr val="accent2"/>
                </a:solidFill>
              </a:rPr>
              <a:t>Get the text from the OCR API, send the request to the baidu translation API, get the translation result, and then send the result to the listview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accent2"/>
                </a:solidFill>
              </a:rPr>
              <a:t>Programming language: </a:t>
            </a:r>
            <a:r>
              <a:rPr lang="zh-CN" sz="1600">
                <a:solidFill>
                  <a:schemeClr val="accent2"/>
                </a:solidFill>
              </a:rPr>
              <a:t>Java</a:t>
            </a:r>
            <a:r>
              <a:rPr lang="zh-CN" sz="1600">
                <a:solidFill>
                  <a:schemeClr val="accent2"/>
                </a:solidFill>
              </a:rPr>
              <a:t> in android studio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accent2"/>
                </a:solidFill>
              </a:rPr>
              <a:t>Libraries: java.util, Baidu translate，     </a:t>
            </a:r>
            <a:r>
              <a:rPr lang="zh-CN" sz="1600">
                <a:solidFill>
                  <a:schemeClr val="accent2"/>
                </a:solidFill>
              </a:rPr>
              <a:t>Google Gson.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125" y="0"/>
            <a:ext cx="482587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