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1/31/19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
第二级
第三级
第四级
第五级</a:t>
            </a:r>
            <a:endParaRPr lang="en-US" dirty="0"/>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1/31/19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loud.google.com/vision/docs/handwriting" TargetMode="External"/><Relationship Id="rId2" Type="http://schemas.openxmlformats.org/officeDocument/2006/relationships/hyperlink" Target="https://cloud.google.com/translate/?utm_source=google&amp;utm_medium=cpc&amp;utm_campaign=na-US-all-en-dr-bkws-all-all-trial-e-dr-1003905&amp;utm_content=text-ad-none-any-DEV_c-CRE_297670895032-ADGP_Hybrid%20%7C%20AW%20SEM%20%7C%20BKWS%20%7C%20US%20%7C%20en%20%7C%20EXA%20~%20ML%2FAI%20~%20Translation%20API%20~%20translate%20google%20api-KWID_43700037004364762-kwd-62662196764&amp;utm_term=KW_translate%20google%20api-ST_translate%20google%20api&amp;gclid=Cj0KCQiA1sriBRD-ARIsABYdwwHVXetWmus69FmNXDHzzplhhyB112e_CeBWnLkAs0jlpXGwZojor1caAupiEALw_wc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71902A-2022-4C49-BF91-A764FE0E34CE}"/>
              </a:ext>
            </a:extLst>
          </p:cNvPr>
          <p:cNvSpPr>
            <a:spLocks noGrp="1"/>
          </p:cNvSpPr>
          <p:nvPr>
            <p:ph type="ctrTitle"/>
          </p:nvPr>
        </p:nvSpPr>
        <p:spPr/>
        <p:txBody>
          <a:bodyPr/>
          <a:lstStyle/>
          <a:p>
            <a:r>
              <a:rPr kumimoji="1" lang="en-US" altLang="zh-CN" dirty="0" err="1"/>
              <a:t>WriteDown</a:t>
            </a:r>
            <a:endParaRPr kumimoji="1" lang="zh-CN" altLang="en-US" dirty="0"/>
          </a:p>
        </p:txBody>
      </p:sp>
      <p:sp>
        <p:nvSpPr>
          <p:cNvPr id="3" name="副标题 2">
            <a:extLst>
              <a:ext uri="{FF2B5EF4-FFF2-40B4-BE49-F238E27FC236}">
                <a16:creationId xmlns:a16="http://schemas.microsoft.com/office/drawing/2014/main" id="{6F43DF1F-7027-5C4A-90E3-FF650A217A94}"/>
              </a:ext>
            </a:extLst>
          </p:cNvPr>
          <p:cNvSpPr>
            <a:spLocks noGrp="1"/>
          </p:cNvSpPr>
          <p:nvPr>
            <p:ph type="subTitle" idx="1"/>
          </p:nvPr>
        </p:nvSpPr>
        <p:spPr/>
        <p:txBody>
          <a:bodyPr/>
          <a:lstStyle/>
          <a:p>
            <a:r>
              <a:rPr kumimoji="1" lang="en-US" altLang="zh-CN" dirty="0"/>
              <a:t>Android application.</a:t>
            </a:r>
            <a:endParaRPr kumimoji="1" lang="zh-CN" altLang="en-US" dirty="0"/>
          </a:p>
        </p:txBody>
      </p:sp>
    </p:spTree>
    <p:extLst>
      <p:ext uri="{BB962C8B-B14F-4D97-AF65-F5344CB8AC3E}">
        <p14:creationId xmlns:p14="http://schemas.microsoft.com/office/powerpoint/2010/main" val="2269488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D731ED-7D87-794C-92B8-4B5737DC622F}"/>
              </a:ext>
            </a:extLst>
          </p:cNvPr>
          <p:cNvSpPr>
            <a:spLocks noGrp="1"/>
          </p:cNvSpPr>
          <p:nvPr>
            <p:ph type="title"/>
          </p:nvPr>
        </p:nvSpPr>
        <p:spPr/>
        <p:txBody>
          <a:bodyPr>
            <a:normAutofit fontScale="90000"/>
          </a:bodyPr>
          <a:lstStyle/>
          <a:p>
            <a:r>
              <a:rPr lang="en-US" altLang="zh-CN" dirty="0"/>
              <a:t>Reset password: Let user type their own information to change the new password. (Will include/change to email check in the future.)</a:t>
            </a:r>
            <a:br>
              <a:rPr lang="zh-CN" altLang="zh-CN" dirty="0"/>
            </a:br>
            <a:endParaRPr kumimoji="1" lang="zh-CN" altLang="en-US" dirty="0"/>
          </a:p>
        </p:txBody>
      </p:sp>
      <p:pic>
        <p:nvPicPr>
          <p:cNvPr id="4" name="内容占位符 3">
            <a:extLst>
              <a:ext uri="{FF2B5EF4-FFF2-40B4-BE49-F238E27FC236}">
                <a16:creationId xmlns:a16="http://schemas.microsoft.com/office/drawing/2014/main" id="{C8B9D2CC-6B63-BC4A-814C-713C56CD0832}"/>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00600" y="2616200"/>
            <a:ext cx="2590800" cy="3200400"/>
          </a:xfrm>
          <a:prstGeom prst="rect">
            <a:avLst/>
          </a:prstGeom>
        </p:spPr>
      </p:pic>
    </p:spTree>
    <p:extLst>
      <p:ext uri="{BB962C8B-B14F-4D97-AF65-F5344CB8AC3E}">
        <p14:creationId xmlns:p14="http://schemas.microsoft.com/office/powerpoint/2010/main" val="296164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1E6CA-DCCA-504F-98FA-DAFA95AABD41}"/>
              </a:ext>
            </a:extLst>
          </p:cNvPr>
          <p:cNvSpPr>
            <a:spLocks noGrp="1"/>
          </p:cNvSpPr>
          <p:nvPr>
            <p:ph type="title"/>
          </p:nvPr>
        </p:nvSpPr>
        <p:spPr/>
        <p:txBody>
          <a:bodyPr>
            <a:normAutofit fontScale="90000"/>
          </a:bodyPr>
          <a:lstStyle/>
          <a:p>
            <a:r>
              <a:rPr lang="en-US" altLang="zh-CN" dirty="0"/>
              <a:t>Account: Basic information of user and have the exit option.(will give more information).(ex. May add change password in this page too.) </a:t>
            </a:r>
            <a:br>
              <a:rPr lang="zh-CN" altLang="zh-CN" dirty="0"/>
            </a:br>
            <a:endParaRPr kumimoji="1" lang="zh-CN" altLang="en-US" dirty="0"/>
          </a:p>
        </p:txBody>
      </p:sp>
      <p:pic>
        <p:nvPicPr>
          <p:cNvPr id="4" name="内容占位符 3">
            <a:extLst>
              <a:ext uri="{FF2B5EF4-FFF2-40B4-BE49-F238E27FC236}">
                <a16:creationId xmlns:a16="http://schemas.microsoft.com/office/drawing/2014/main" id="{D596F7C7-3F72-9341-88E5-8261194347CC}"/>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49261" y="2557463"/>
            <a:ext cx="2693477" cy="3317875"/>
          </a:xfrm>
          <a:prstGeom prst="rect">
            <a:avLst/>
          </a:prstGeom>
        </p:spPr>
      </p:pic>
    </p:spTree>
    <p:extLst>
      <p:ext uri="{BB962C8B-B14F-4D97-AF65-F5344CB8AC3E}">
        <p14:creationId xmlns:p14="http://schemas.microsoft.com/office/powerpoint/2010/main" val="179097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8C3BA-D8C4-9843-AA4D-C562CBDFDB03}"/>
              </a:ext>
            </a:extLst>
          </p:cNvPr>
          <p:cNvSpPr>
            <a:spLocks noGrp="1"/>
          </p:cNvSpPr>
          <p:nvPr>
            <p:ph type="title"/>
          </p:nvPr>
        </p:nvSpPr>
        <p:spPr/>
        <p:txBody>
          <a:bodyPr>
            <a:normAutofit fontScale="90000"/>
          </a:bodyPr>
          <a:lstStyle/>
          <a:p>
            <a:r>
              <a:rPr lang="en-US" altLang="zh-CN" dirty="0"/>
              <a:t>Note page: This is the page to start make handwriting.(will have the save option)</a:t>
            </a:r>
            <a:r>
              <a:rPr lang="zh-CN" altLang="zh-CN" dirty="0"/>
              <a:t> </a:t>
            </a:r>
            <a:endParaRPr kumimoji="1" lang="zh-CN" altLang="en-US" dirty="0"/>
          </a:p>
        </p:txBody>
      </p:sp>
      <p:pic>
        <p:nvPicPr>
          <p:cNvPr id="4" name="内容占位符 3">
            <a:extLst>
              <a:ext uri="{FF2B5EF4-FFF2-40B4-BE49-F238E27FC236}">
                <a16:creationId xmlns:a16="http://schemas.microsoft.com/office/drawing/2014/main" id="{DAA3B227-3CCF-EA44-A330-93D2A6227EC4}"/>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47408" y="2557463"/>
            <a:ext cx="2697184" cy="3317875"/>
          </a:xfrm>
          <a:prstGeom prst="rect">
            <a:avLst/>
          </a:prstGeom>
        </p:spPr>
      </p:pic>
    </p:spTree>
    <p:extLst>
      <p:ext uri="{BB962C8B-B14F-4D97-AF65-F5344CB8AC3E}">
        <p14:creationId xmlns:p14="http://schemas.microsoft.com/office/powerpoint/2010/main" val="2895551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89E050-9CB3-AB44-8C6F-E757C7E53ABB}"/>
              </a:ext>
            </a:extLst>
          </p:cNvPr>
          <p:cNvSpPr>
            <a:spLocks noGrp="1"/>
          </p:cNvSpPr>
          <p:nvPr>
            <p:ph type="title"/>
          </p:nvPr>
        </p:nvSpPr>
        <p:spPr/>
        <p:txBody>
          <a:bodyPr/>
          <a:lstStyle/>
          <a:p>
            <a:r>
              <a:rPr kumimoji="1" lang="en-US" altLang="zh-CN" dirty="0"/>
              <a:t>Reference </a:t>
            </a:r>
            <a:endParaRPr kumimoji="1" lang="zh-CN" altLang="en-US" dirty="0"/>
          </a:p>
        </p:txBody>
      </p:sp>
      <p:sp>
        <p:nvSpPr>
          <p:cNvPr id="3" name="内容占位符 2">
            <a:extLst>
              <a:ext uri="{FF2B5EF4-FFF2-40B4-BE49-F238E27FC236}">
                <a16:creationId xmlns:a16="http://schemas.microsoft.com/office/drawing/2014/main" id="{A7D4BDA6-E2A1-A944-8555-FB05BCC409A2}"/>
              </a:ext>
            </a:extLst>
          </p:cNvPr>
          <p:cNvSpPr>
            <a:spLocks noGrp="1"/>
          </p:cNvSpPr>
          <p:nvPr>
            <p:ph idx="1"/>
          </p:nvPr>
        </p:nvSpPr>
        <p:spPr/>
        <p:txBody>
          <a:bodyPr>
            <a:normAutofit fontScale="70000" lnSpcReduction="20000"/>
          </a:bodyPr>
          <a:lstStyle/>
          <a:p>
            <a:r>
              <a:rPr lang="en-US" altLang="zh-CN" dirty="0"/>
              <a:t>API source for translation: </a:t>
            </a:r>
            <a:endParaRPr lang="zh-CN" altLang="zh-CN" dirty="0"/>
          </a:p>
          <a:p>
            <a:r>
              <a:rPr lang="en-US" altLang="zh-CN" u="sng" dirty="0">
                <a:hlinkClick r:id="rId2"/>
              </a:rPr>
              <a:t>https://cloud.google.com/translate/?utm_source=google&amp;utm_medium=cpc&amp;utm_campaign=na-US-all-en-dr-bkws-all-all-trial-e-dr-1003905&amp;utm_content=text-ad-none-any-DEV_c-CRE_297670895032-ADGP_Hybrid%20%7C%20AW%20SEM%20%7C%20BKWS%20%7C%20US%20%7C%20en%20%7C%20EXA%20~%20ML%2FAI%20~%20Translation%20API%20~%20translate%20google%20api-KWID_43700037004364762-kwd-62662196764&amp;utm_term=KW_translate%20google%20api-ST_translate%20google%20api&amp;gclid=Cj0KCQiA1sriBRD-ARIsABYdwwHVXetWmus69FmNXDHzzplhhyB112e_CeBWnLkAs0jlpXGwZojor1caAupiEALw_wcB</a:t>
            </a:r>
            <a:endParaRPr lang="zh-CN" altLang="zh-CN" dirty="0"/>
          </a:p>
          <a:p>
            <a:r>
              <a:rPr lang="en-US" altLang="zh-CN" dirty="0"/>
              <a:t>Google(</a:t>
            </a:r>
            <a:r>
              <a:rPr lang="en-US" altLang="zh-CN" dirty="0" err="1"/>
              <a:t>ocr</a:t>
            </a:r>
            <a:r>
              <a:rPr lang="en-US" altLang="zh-CN" dirty="0"/>
              <a:t>):</a:t>
            </a:r>
            <a:endParaRPr lang="zh-CN" altLang="zh-CN" dirty="0"/>
          </a:p>
          <a:p>
            <a:r>
              <a:rPr lang="en-US" altLang="zh-CN" u="sng" dirty="0">
                <a:hlinkClick r:id="rId3"/>
              </a:rPr>
              <a:t>https://cloud.google.com/vision/docs/handwriting</a:t>
            </a:r>
            <a:endParaRPr lang="zh-CN" altLang="zh-CN" dirty="0"/>
          </a:p>
          <a:p>
            <a:endParaRPr kumimoji="1" lang="zh-CN" altLang="en-US" dirty="0"/>
          </a:p>
        </p:txBody>
      </p:sp>
    </p:spTree>
    <p:extLst>
      <p:ext uri="{BB962C8B-B14F-4D97-AF65-F5344CB8AC3E}">
        <p14:creationId xmlns:p14="http://schemas.microsoft.com/office/powerpoint/2010/main" val="169407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4159E-B852-874F-BBCA-98140B313C17}"/>
              </a:ext>
            </a:extLst>
          </p:cNvPr>
          <p:cNvSpPr>
            <a:spLocks noGrp="1"/>
          </p:cNvSpPr>
          <p:nvPr>
            <p:ph type="title"/>
          </p:nvPr>
        </p:nvSpPr>
        <p:spPr/>
        <p:txBody>
          <a:bodyPr/>
          <a:lstStyle/>
          <a:p>
            <a:r>
              <a:rPr kumimoji="1" lang="en-US" altLang="zh-CN" dirty="0"/>
              <a:t>What is </a:t>
            </a:r>
            <a:r>
              <a:rPr kumimoji="1" lang="en-US" altLang="zh-CN" dirty="0" err="1"/>
              <a:t>WriteDown</a:t>
            </a:r>
            <a:r>
              <a:rPr kumimoji="1" lang="en-US" altLang="zh-CN" dirty="0"/>
              <a:t>?</a:t>
            </a:r>
            <a:endParaRPr kumimoji="1" lang="zh-CN" altLang="en-US" dirty="0"/>
          </a:p>
        </p:txBody>
      </p:sp>
      <p:sp>
        <p:nvSpPr>
          <p:cNvPr id="3" name="内容占位符 2">
            <a:extLst>
              <a:ext uri="{FF2B5EF4-FFF2-40B4-BE49-F238E27FC236}">
                <a16:creationId xmlns:a16="http://schemas.microsoft.com/office/drawing/2014/main" id="{5DF89FA2-0449-4F43-9127-4E7B7343D54A}"/>
              </a:ext>
            </a:extLst>
          </p:cNvPr>
          <p:cNvSpPr>
            <a:spLocks noGrp="1"/>
          </p:cNvSpPr>
          <p:nvPr>
            <p:ph idx="1"/>
          </p:nvPr>
        </p:nvSpPr>
        <p:spPr/>
        <p:txBody>
          <a:bodyPr>
            <a:normAutofit fontScale="70000" lnSpcReduction="20000"/>
          </a:bodyPr>
          <a:lstStyle/>
          <a:p>
            <a:pPr fontAlgn="base"/>
            <a:r>
              <a:rPr lang="en" altLang="zh-CN" dirty="0"/>
              <a:t>Focus / Domain / Area                  </a:t>
            </a:r>
          </a:p>
          <a:p>
            <a:r>
              <a:rPr lang="en" altLang="zh-CN" dirty="0"/>
              <a:t>For our application, we want to focus on the students who study abroad. When the student taking notes in class, they can use our product to taking notes. Our product can translate what students write in the class. It is helpful for international students to study. </a:t>
            </a:r>
          </a:p>
          <a:p>
            <a:pPr fontAlgn="base"/>
            <a:r>
              <a:rPr lang="en" altLang="zh-CN" dirty="0"/>
              <a:t>Libraries / Frameworks /                      </a:t>
            </a:r>
          </a:p>
          <a:p>
            <a:r>
              <a:rPr lang="en" altLang="zh-CN" dirty="0"/>
              <a:t>We want to using android studio to create our application. </a:t>
            </a:r>
          </a:p>
          <a:p>
            <a:pPr fontAlgn="base"/>
            <a:r>
              <a:rPr lang="en" altLang="zh-CN" dirty="0"/>
              <a:t>Platform (Mobile, Desktop, Gaming, </a:t>
            </a:r>
            <a:r>
              <a:rPr lang="en" altLang="zh-CN" dirty="0" err="1"/>
              <a:t>Etc</a:t>
            </a:r>
            <a:r>
              <a:rPr lang="en" altLang="zh-CN" dirty="0"/>
              <a:t>).                                         </a:t>
            </a:r>
          </a:p>
          <a:p>
            <a:pPr fontAlgn="base"/>
            <a:r>
              <a:rPr lang="en" altLang="zh-CN" dirty="0"/>
              <a:t>We want to use our application in the android devices. Mobile or pad.</a:t>
            </a:r>
          </a:p>
          <a:p>
            <a:pPr fontAlgn="base"/>
            <a:r>
              <a:rPr lang="en" altLang="zh-CN" dirty="0"/>
              <a:t>Genre (Game, Application, </a:t>
            </a:r>
            <a:r>
              <a:rPr lang="en" altLang="zh-CN" dirty="0" err="1"/>
              <a:t>etc</a:t>
            </a:r>
            <a:r>
              <a:rPr lang="en" altLang="zh-CN" dirty="0"/>
              <a:t>)</a:t>
            </a:r>
          </a:p>
          <a:p>
            <a:r>
              <a:rPr lang="en" altLang="zh-CN" dirty="0"/>
              <a:t>application</a:t>
            </a:r>
          </a:p>
        </p:txBody>
      </p:sp>
    </p:spTree>
    <p:extLst>
      <p:ext uri="{BB962C8B-B14F-4D97-AF65-F5344CB8AC3E}">
        <p14:creationId xmlns:p14="http://schemas.microsoft.com/office/powerpoint/2010/main" val="276185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38E3815-4E84-E84E-A0E1-B07938544178}"/>
              </a:ext>
            </a:extLst>
          </p:cNvPr>
          <p:cNvSpPr>
            <a:spLocks noGrp="1"/>
          </p:cNvSpPr>
          <p:nvPr>
            <p:ph idx="1"/>
          </p:nvPr>
        </p:nvSpPr>
        <p:spPr/>
        <p:txBody>
          <a:bodyPr/>
          <a:lstStyle/>
          <a:p>
            <a:r>
              <a:rPr lang="en-US" altLang="zh-CN" b="1" dirty="0"/>
              <a:t>Functional</a:t>
            </a:r>
            <a:r>
              <a:rPr lang="en-US" altLang="zh-CN" dirty="0"/>
              <a:t> </a:t>
            </a:r>
            <a:r>
              <a:rPr lang="zh-CN" altLang="zh-CN" dirty="0"/>
              <a:t>：</a:t>
            </a:r>
            <a:r>
              <a:rPr lang="en-US" altLang="zh-CN" dirty="0"/>
              <a:t> Our project is focus on handwriting recognition to </a:t>
            </a:r>
            <a:r>
              <a:rPr lang="en-US" altLang="zh-CN" dirty="0" err="1"/>
              <a:t>words,and</a:t>
            </a:r>
            <a:r>
              <a:rPr lang="en-US" altLang="zh-CN" dirty="0"/>
              <a:t> Translate the handwriting words to other languages.</a:t>
            </a:r>
            <a:endParaRPr lang="zh-CN" altLang="zh-CN" dirty="0"/>
          </a:p>
          <a:p>
            <a:endParaRPr kumimoji="1" lang="zh-CN" altLang="en-US" dirty="0"/>
          </a:p>
        </p:txBody>
      </p:sp>
    </p:spTree>
    <p:extLst>
      <p:ext uri="{BB962C8B-B14F-4D97-AF65-F5344CB8AC3E}">
        <p14:creationId xmlns:p14="http://schemas.microsoft.com/office/powerpoint/2010/main" val="720494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57B8CAF-04A4-964A-90FA-51D18031F5C9}"/>
              </a:ext>
            </a:extLst>
          </p:cNvPr>
          <p:cNvSpPr>
            <a:spLocks noGrp="1"/>
          </p:cNvSpPr>
          <p:nvPr>
            <p:ph idx="1"/>
          </p:nvPr>
        </p:nvSpPr>
        <p:spPr/>
        <p:txBody>
          <a:bodyPr>
            <a:normAutofit fontScale="70000" lnSpcReduction="20000"/>
          </a:bodyPr>
          <a:lstStyle/>
          <a:p>
            <a:r>
              <a:rPr lang="en" altLang="zh-CN" dirty="0"/>
              <a:t>-UI: the UI interface will have a login and register </a:t>
            </a:r>
            <a:r>
              <a:rPr lang="en" altLang="zh-CN" dirty="0" err="1"/>
              <a:t>function.It</a:t>
            </a:r>
            <a:r>
              <a:rPr lang="en" altLang="zh-CN" dirty="0"/>
              <a:t> will have a username ,password bar and a register icon.</a:t>
            </a:r>
          </a:p>
          <a:p>
            <a:br>
              <a:rPr lang="en" altLang="zh-CN" dirty="0"/>
            </a:br>
            <a:r>
              <a:rPr lang="en" altLang="zh-CN" dirty="0"/>
              <a:t>-Database interface: the interface system for user account will need to be included a method to save information such as the words </a:t>
            </a:r>
            <a:r>
              <a:rPr lang="en" altLang="zh-CN" dirty="0" err="1"/>
              <a:t>translated,and</a:t>
            </a:r>
            <a:r>
              <a:rPr lang="en" altLang="zh-CN" dirty="0"/>
              <a:t> get another    method to get the saved information </a:t>
            </a:r>
          </a:p>
          <a:p>
            <a:r>
              <a:rPr lang="en" altLang="zh-CN" dirty="0"/>
              <a:t>                    </a:t>
            </a:r>
          </a:p>
          <a:p>
            <a:r>
              <a:rPr lang="en" altLang="zh-CN" dirty="0"/>
              <a:t>-Hardware interfaces :the application must take input from any generic touch screen in order for the user to navigate the menus and output to any current generic monitor compatible with Android cellphone.</a:t>
            </a:r>
          </a:p>
          <a:p>
            <a:br>
              <a:rPr lang="en" altLang="zh-CN" dirty="0"/>
            </a:br>
            <a:endParaRPr kumimoji="1" lang="zh-CN" altLang="en-US" dirty="0"/>
          </a:p>
        </p:txBody>
      </p:sp>
    </p:spTree>
    <p:extLst>
      <p:ext uri="{BB962C8B-B14F-4D97-AF65-F5344CB8AC3E}">
        <p14:creationId xmlns:p14="http://schemas.microsoft.com/office/powerpoint/2010/main" val="870702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987F79-F31F-4540-9BCC-2F459773770D}"/>
              </a:ext>
            </a:extLst>
          </p:cNvPr>
          <p:cNvSpPr>
            <a:spLocks noGrp="1"/>
          </p:cNvSpPr>
          <p:nvPr>
            <p:ph idx="1"/>
          </p:nvPr>
        </p:nvSpPr>
        <p:spPr/>
        <p:txBody>
          <a:bodyPr>
            <a:normAutofit/>
          </a:bodyPr>
          <a:lstStyle/>
          <a:p>
            <a:r>
              <a:rPr lang="en" altLang="zh-CN" b="1" dirty="0"/>
              <a:t>Performance</a:t>
            </a:r>
            <a:r>
              <a:rPr lang="en" altLang="zh-CN" dirty="0"/>
              <a:t>:  Recognition handwriting </a:t>
            </a:r>
          </a:p>
          <a:p>
            <a:r>
              <a:rPr lang="en" altLang="zh-CN" dirty="0"/>
              <a:t>                         Transform the handwriting words to text words</a:t>
            </a:r>
          </a:p>
          <a:p>
            <a:r>
              <a:rPr lang="en" altLang="zh-CN" dirty="0"/>
              <a:t>                         Translate the text words to other language</a:t>
            </a:r>
          </a:p>
          <a:p>
            <a:r>
              <a:rPr lang="en" altLang="zh-CN" dirty="0"/>
              <a:t>                         Save and get the history information   </a:t>
            </a:r>
            <a:br>
              <a:rPr lang="en" altLang="zh-CN" dirty="0"/>
            </a:br>
            <a:endParaRPr kumimoji="1" lang="zh-CN" altLang="en-US" dirty="0"/>
          </a:p>
        </p:txBody>
      </p:sp>
    </p:spTree>
    <p:extLst>
      <p:ext uri="{BB962C8B-B14F-4D97-AF65-F5344CB8AC3E}">
        <p14:creationId xmlns:p14="http://schemas.microsoft.com/office/powerpoint/2010/main" val="3338206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91DA42-49E0-C64A-8989-967156304A23}"/>
              </a:ext>
            </a:extLst>
          </p:cNvPr>
          <p:cNvSpPr>
            <a:spLocks noGrp="1"/>
          </p:cNvSpPr>
          <p:nvPr>
            <p:ph idx="1"/>
          </p:nvPr>
        </p:nvSpPr>
        <p:spPr/>
        <p:txBody>
          <a:bodyPr/>
          <a:lstStyle/>
          <a:p>
            <a:r>
              <a:rPr lang="en" altLang="zh-CN" b="1" dirty="0"/>
              <a:t>System:</a:t>
            </a:r>
            <a:endParaRPr lang="en" altLang="zh-CN" dirty="0"/>
          </a:p>
          <a:p>
            <a:r>
              <a:rPr lang="en" altLang="zh-CN" dirty="0"/>
              <a:t>Write Down project will require a Android operating system on a mobile phone with the minimum requirement specifications to run said operating system. Database based on the  SQLite.</a:t>
            </a:r>
          </a:p>
          <a:p>
            <a:pPr marL="0" indent="0">
              <a:buNone/>
            </a:pPr>
            <a:endParaRPr kumimoji="1" lang="zh-CN" altLang="en-US" dirty="0"/>
          </a:p>
        </p:txBody>
      </p:sp>
    </p:spTree>
    <p:extLst>
      <p:ext uri="{BB962C8B-B14F-4D97-AF65-F5344CB8AC3E}">
        <p14:creationId xmlns:p14="http://schemas.microsoft.com/office/powerpoint/2010/main" val="1691178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6.googleusercontent.com/gzibBzm6LGnjx_sRigVEC-E330-Ab7GcD1kfr5VWffT7URrWfHoXPmZS9nks_ai0GT_C4mUgygLrvc3Ffoq22DPU1o9lcT43SrcL6gYhPizPm7fvVwFTfAoNIsDQGvoXUAUIUjw7">
            <a:extLst>
              <a:ext uri="{FF2B5EF4-FFF2-40B4-BE49-F238E27FC236}">
                <a16:creationId xmlns:a16="http://schemas.microsoft.com/office/drawing/2014/main" id="{FB1C64D4-7B7D-2646-842F-48349E79D1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6807" y="1016493"/>
            <a:ext cx="5724448" cy="482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375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8A105-2E98-2047-A0FF-53C32CF1D175}"/>
              </a:ext>
            </a:extLst>
          </p:cNvPr>
          <p:cNvSpPr>
            <a:spLocks noGrp="1"/>
          </p:cNvSpPr>
          <p:nvPr>
            <p:ph type="title"/>
          </p:nvPr>
        </p:nvSpPr>
        <p:spPr/>
        <p:txBody>
          <a:bodyPr>
            <a:normAutofit fontScale="90000"/>
          </a:bodyPr>
          <a:lstStyle/>
          <a:p>
            <a:r>
              <a:rPr lang="en-US" altLang="zh-CN" dirty="0"/>
              <a:t>Login page: let users to type their user information, also give them the option to register.</a:t>
            </a:r>
            <a:br>
              <a:rPr lang="zh-CN" altLang="zh-CN" dirty="0"/>
            </a:br>
            <a:endParaRPr kumimoji="1" lang="zh-CN" altLang="en-US" dirty="0"/>
          </a:p>
        </p:txBody>
      </p:sp>
      <p:pic>
        <p:nvPicPr>
          <p:cNvPr id="4" name="内容占位符 3">
            <a:extLst>
              <a:ext uri="{FF2B5EF4-FFF2-40B4-BE49-F238E27FC236}">
                <a16:creationId xmlns:a16="http://schemas.microsoft.com/office/drawing/2014/main" id="{68D30BC3-0244-E64F-A2B1-253C8C272D7B}"/>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49708" y="2557463"/>
            <a:ext cx="2692583" cy="3317875"/>
          </a:xfrm>
          <a:prstGeom prst="rect">
            <a:avLst/>
          </a:prstGeom>
        </p:spPr>
      </p:pic>
    </p:spTree>
    <p:extLst>
      <p:ext uri="{BB962C8B-B14F-4D97-AF65-F5344CB8AC3E}">
        <p14:creationId xmlns:p14="http://schemas.microsoft.com/office/powerpoint/2010/main" val="426525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CF2667-E5F0-8F40-8439-878A42AC5170}"/>
              </a:ext>
            </a:extLst>
          </p:cNvPr>
          <p:cNvSpPr>
            <a:spLocks noGrp="1"/>
          </p:cNvSpPr>
          <p:nvPr>
            <p:ph type="title"/>
          </p:nvPr>
        </p:nvSpPr>
        <p:spPr/>
        <p:txBody>
          <a:bodyPr>
            <a:normAutofit fontScale="90000"/>
          </a:bodyPr>
          <a:lstStyle/>
          <a:p>
            <a:r>
              <a:rPr lang="en-US" altLang="zh-CN" dirty="0"/>
              <a:t>Register page: In this page, users are going to register their own account, by re-type password to reduce the password problems.</a:t>
            </a:r>
            <a:br>
              <a:rPr lang="zh-CN" altLang="zh-CN" dirty="0"/>
            </a:br>
            <a:endParaRPr kumimoji="1" lang="zh-CN" altLang="en-US" dirty="0"/>
          </a:p>
        </p:txBody>
      </p:sp>
      <p:pic>
        <p:nvPicPr>
          <p:cNvPr id="4" name="内容占位符 3">
            <a:extLst>
              <a:ext uri="{FF2B5EF4-FFF2-40B4-BE49-F238E27FC236}">
                <a16:creationId xmlns:a16="http://schemas.microsoft.com/office/drawing/2014/main" id="{E0A17D07-3C01-3345-B792-E3C8418C3F8A}"/>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49708" y="2557463"/>
            <a:ext cx="2692583" cy="3317875"/>
          </a:xfrm>
          <a:prstGeom prst="rect">
            <a:avLst/>
          </a:prstGeom>
        </p:spPr>
      </p:pic>
    </p:spTree>
    <p:extLst>
      <p:ext uri="{BB962C8B-B14F-4D97-AF65-F5344CB8AC3E}">
        <p14:creationId xmlns:p14="http://schemas.microsoft.com/office/powerpoint/2010/main" val="33857022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环保</Template>
  <TotalTime>13</TotalTime>
  <Words>342</Words>
  <Application>Microsoft Macintosh PowerPoint</Application>
  <PresentationFormat>宽屏</PresentationFormat>
  <Paragraphs>33</Paragraphs>
  <Slides>13</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13</vt:i4>
      </vt:variant>
    </vt:vector>
  </HeadingPairs>
  <TitlesOfParts>
    <vt:vector size="16" baseType="lpstr">
      <vt:lpstr>Arial</vt:lpstr>
      <vt:lpstr>Garamond</vt:lpstr>
      <vt:lpstr>环保</vt:lpstr>
      <vt:lpstr>WriteDown</vt:lpstr>
      <vt:lpstr>What is WriteDown?</vt:lpstr>
      <vt:lpstr>PowerPoint 演示文稿</vt:lpstr>
      <vt:lpstr>PowerPoint 演示文稿</vt:lpstr>
      <vt:lpstr>PowerPoint 演示文稿</vt:lpstr>
      <vt:lpstr>PowerPoint 演示文稿</vt:lpstr>
      <vt:lpstr>PowerPoint 演示文稿</vt:lpstr>
      <vt:lpstr>Login page: let users to type their user information, also give them the option to register. </vt:lpstr>
      <vt:lpstr>Register page: In this page, users are going to register their own account, by re-type password to reduce the password problems. </vt:lpstr>
      <vt:lpstr>Reset password: Let user type their own information to change the new password. (Will include/change to email check in the future.) </vt:lpstr>
      <vt:lpstr>Account: Basic information of user and have the exit option.(will give more information).(ex. May add change password in this page too.)  </vt:lpstr>
      <vt:lpstr>Note page: This is the page to start make handwriting.(will have the save option) </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WriteDown</dc:title>
  <dc:creator>Yangling Hu</dc:creator>
  <cp:lastModifiedBy>Yangling Hu</cp:lastModifiedBy>
  <cp:revision>2</cp:revision>
  <dcterms:created xsi:type="dcterms:W3CDTF">2019-01-31T20:32:33Z</dcterms:created>
  <dcterms:modified xsi:type="dcterms:W3CDTF">2019-01-31T20:46:13Z</dcterms:modified>
</cp:coreProperties>
</file>