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8d25d0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8d25d0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8d25d0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8d25d0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8d25d0f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8d25d0f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8d25d0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8d25d0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8d25d0f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8d25d0f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APYOqxiW47k&amp;feature=youtu.be" TargetMode="External"/><Relationship Id="rId4" Type="http://schemas.openxmlformats.org/officeDocument/2006/relationships/hyperlink" Target="https://www.youtube.com/watch?v=s0E0GXBpa7U&amp;feature=youtu.b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WriteDown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april 4/4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OJBK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Mengmeng Liu, Yangling Hu, Ruifeng Zhu, Yiheng Jiang.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Responsibilities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Mengmeng Liu: Work on the delete button. try to combine functions recognition and translation.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Ruifeng Zhu:work for the API transition notes file and send the transition file  to the list view.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Yangling Hu: Image saving and Download. (Scan for translation)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Yiheng Jiang:</a:t>
            </a:r>
            <a:r>
              <a:rPr lang="zh-CN"/>
              <a:t>Connect the OCR function to write table，Save the PNG，PDF image.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192075" y="229275"/>
            <a:ext cx="16521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Done：</a:t>
            </a:r>
            <a:endParaRPr sz="2400"/>
          </a:p>
        </p:txBody>
      </p:sp>
      <p:sp>
        <p:nvSpPr>
          <p:cNvPr id="144" name="Google Shape;144;p27"/>
          <p:cNvSpPr txBox="1"/>
          <p:nvPr/>
        </p:nvSpPr>
        <p:spPr>
          <a:xfrm>
            <a:off x="867225" y="827350"/>
            <a:ext cx="572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 in/up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 out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Writing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OCR function (convert image to text)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Display board for converted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a new button for 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Read image from specified path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92075" y="2212750"/>
            <a:ext cx="1126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To Do: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867225" y="2701350"/>
            <a:ext cx="4365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Connect the writ</a:t>
            </a:r>
            <a:r>
              <a:rPr lang="zh-CN"/>
              <a:t>ing board</a:t>
            </a:r>
            <a:r>
              <a:rPr lang="zh-CN"/>
              <a:t> to OCR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Save image to </a:t>
            </a:r>
            <a:r>
              <a:rPr lang="zh-CN">
                <a:solidFill>
                  <a:schemeClr val="dk1"/>
                </a:solidFill>
              </a:rPr>
              <a:t>specified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Help with translate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//</a:t>
            </a:r>
            <a:r>
              <a:rPr lang="zh-CN"/>
              <a:t>Read image from camera (Google vision)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//</a:t>
            </a:r>
            <a:r>
              <a:rPr lang="zh-CN"/>
              <a:t>Scan image for translation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85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2539950" y="13534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https://www.youtube.com/watch?v=APYOqxiW47k&amp;feature=youtu.be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4"/>
              </a:rPr>
              <a:t>https://www.youtube.com/watch?v=s0E0GXBpa7U&amp;feature=youtu.be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