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7" r:id="rId2"/>
    <p:sldId id="258" r:id="rId3"/>
    <p:sldId id="259" r:id="rId4"/>
    <p:sldId id="272" r:id="rId5"/>
    <p:sldId id="268" r:id="rId6"/>
    <p:sldId id="273" r:id="rId7"/>
    <p:sldId id="269" r:id="rId8"/>
    <p:sldId id="274" r:id="rId9"/>
    <p:sldId id="263" r:id="rId10"/>
    <p:sldId id="264" r:id="rId11"/>
    <p:sldId id="265" r:id="rId12"/>
    <p:sldId id="266" r:id="rId13"/>
    <p:sldId id="280" r:id="rId14"/>
    <p:sldId id="275" r:id="rId15"/>
    <p:sldId id="276" r:id="rId16"/>
    <p:sldId id="277" r:id="rId17"/>
    <p:sldId id="278" r:id="rId18"/>
    <p:sldId id="286" r:id="rId19"/>
    <p:sldId id="287" r:id="rId20"/>
    <p:sldId id="289" r:id="rId21"/>
    <p:sldId id="291" r:id="rId22"/>
    <p:sldId id="290" r:id="rId23"/>
    <p:sldId id="292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228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685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8889" autoAdjust="0"/>
  </p:normalViewPr>
  <p:slideViewPr>
    <p:cSldViewPr snapToGrid="0" snapToObjects="1">
      <p:cViewPr varScale="1">
        <p:scale>
          <a:sx n="1" d="2"/>
          <a:sy n="1" d="2"/>
        </p:scale>
        <p:origin x="-840" y="-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" d="2"/>
          <a:sy n="1" d="2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  <a:p>
            <a:pPr lvl="4"/>
            <a:r>
              <a:rPr lang="zh-CN" altLang="en-US" smtClean="0"/>
              <a:t>第六级</a:t>
            </a:r>
          </a:p>
          <a:p>
            <a:pPr lvl="4"/>
            <a:r>
              <a:rPr lang="zh-CN" altLang="en-US" smtClean="0"/>
              <a:t>第七级</a:t>
            </a:r>
          </a:p>
          <a:p>
            <a:pPr lvl="4"/>
            <a:r>
              <a:rPr lang="zh-CN" altLang="en-US" smtClean="0"/>
              <a:t>第八级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400"/>
            </a:lvl1pPr>
          </a:lstStyle>
          <a:p>
            <a:fld id="{2E8CAC06-6011-48D4-94E3-2E23A8AB4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1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CAC06-6011-48D4-94E3-2E23A8AB4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59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CAC06-6011-48D4-94E3-2E23A8AB4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385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CAC06-6011-48D4-94E3-2E23A8AB4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4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CAC06-6011-48D4-94E3-2E23A8AB4D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03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1113" y="11113"/>
            <a:ext cx="7823200" cy="6859587"/>
            <a:chOff x="7" y="7"/>
            <a:chExt cx="4928" cy="4321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7" y="7"/>
              <a:ext cx="158" cy="4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 flipH="1">
              <a:off x="192" y="4188"/>
              <a:ext cx="1030" cy="1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 flipV="1">
              <a:off x="112" y="3091"/>
              <a:ext cx="1" cy="434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 flipV="1">
              <a:off x="66" y="3091"/>
              <a:ext cx="1" cy="428"/>
            </a:xfrm>
            <a:prstGeom prst="line">
              <a:avLst/>
            </a:prstGeom>
            <a:noFill/>
            <a:ln w="4826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 flipH="1">
              <a:off x="192" y="4223"/>
              <a:ext cx="1030" cy="1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212" y="4188"/>
              <a:ext cx="3168" cy="1"/>
            </a:xfrm>
            <a:prstGeom prst="line">
              <a:avLst/>
            </a:prstGeom>
            <a:noFill/>
            <a:ln w="1588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1178" y="4223"/>
              <a:ext cx="3169" cy="1"/>
            </a:xfrm>
            <a:prstGeom prst="line">
              <a:avLst/>
            </a:prstGeom>
            <a:noFill/>
            <a:ln w="1588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 flipV="1">
              <a:off x="66" y="1026"/>
              <a:ext cx="1" cy="2079"/>
            </a:xfrm>
            <a:prstGeom prst="line">
              <a:avLst/>
            </a:prstGeom>
            <a:noFill/>
            <a:ln w="1651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 flipV="1">
              <a:off x="110" y="1026"/>
              <a:ext cx="2" cy="2079"/>
            </a:xfrm>
            <a:prstGeom prst="line">
              <a:avLst/>
            </a:prstGeom>
            <a:noFill/>
            <a:ln w="1651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 flipV="1">
              <a:off x="1059" y="1771"/>
              <a:ext cx="3697" cy="4"/>
            </a:xfrm>
            <a:prstGeom prst="line">
              <a:avLst/>
            </a:prstGeom>
            <a:noFill/>
            <a:ln w="6350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985" y="1820"/>
              <a:ext cx="3880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2" name="Group 14"/>
            <p:cNvGrpSpPr>
              <a:grpSpLocks/>
            </p:cNvGrpSpPr>
            <p:nvPr/>
          </p:nvGrpSpPr>
          <p:grpSpPr bwMode="auto">
            <a:xfrm>
              <a:off x="26" y="3046"/>
              <a:ext cx="1138" cy="1240"/>
              <a:chOff x="26" y="3046"/>
              <a:chExt cx="1138" cy="1240"/>
            </a:xfrm>
          </p:grpSpPr>
          <p:sp>
            <p:nvSpPr>
              <p:cNvPr id="2063" name="Freeform 15"/>
              <p:cNvSpPr>
                <a:spLocks noChangeArrowheads="1"/>
              </p:cNvSpPr>
              <p:nvPr/>
            </p:nvSpPr>
            <p:spPr bwMode="auto">
              <a:xfrm rot="21349026">
                <a:off x="90" y="3060"/>
                <a:ext cx="435" cy="253"/>
              </a:xfrm>
              <a:custGeom>
                <a:avLst/>
                <a:gdLst>
                  <a:gd name="T0" fmla="*/ 0 w 1087"/>
                  <a:gd name="T1" fmla="*/ 632 h 632"/>
                  <a:gd name="T2" fmla="*/ 256 w 1087"/>
                  <a:gd name="T3" fmla="*/ 120 h 632"/>
                  <a:gd name="T4" fmla="*/ 694 w 1087"/>
                  <a:gd name="T5" fmla="*/ 15 h 632"/>
                  <a:gd name="T6" fmla="*/ 921 w 1087"/>
                  <a:gd name="T7" fmla="*/ 135 h 632"/>
                  <a:gd name="T8" fmla="*/ 860 w 1087"/>
                  <a:gd name="T9" fmla="*/ 421 h 632"/>
                  <a:gd name="T10" fmla="*/ 483 w 1087"/>
                  <a:gd name="T11" fmla="*/ 466 h 632"/>
                  <a:gd name="T12" fmla="*/ 0 w 1087"/>
                  <a:gd name="T13" fmla="*/ 632 h 632"/>
                  <a:gd name="T14" fmla="*/ 0 w 1087"/>
                  <a:gd name="T15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7" h="632">
                    <a:moveTo>
                      <a:pt x="0" y="632"/>
                    </a:moveTo>
                    <a:cubicBezTo>
                      <a:pt x="15" y="286"/>
                      <a:pt x="135" y="210"/>
                      <a:pt x="256" y="120"/>
                    </a:cubicBezTo>
                    <a:cubicBezTo>
                      <a:pt x="377" y="15"/>
                      <a:pt x="604" y="0"/>
                      <a:pt x="694" y="15"/>
                    </a:cubicBezTo>
                    <a:cubicBezTo>
                      <a:pt x="800" y="45"/>
                      <a:pt x="724" y="105"/>
                      <a:pt x="921" y="135"/>
                    </a:cubicBezTo>
                    <a:cubicBezTo>
                      <a:pt x="800" y="195"/>
                      <a:pt x="1087" y="391"/>
                      <a:pt x="860" y="421"/>
                    </a:cubicBezTo>
                    <a:cubicBezTo>
                      <a:pt x="619" y="466"/>
                      <a:pt x="634" y="451"/>
                      <a:pt x="483" y="466"/>
                    </a:cubicBezTo>
                    <a:cubicBezTo>
                      <a:pt x="317" y="466"/>
                      <a:pt x="120" y="496"/>
                      <a:pt x="0" y="632"/>
                    </a:cubicBezTo>
                    <a:lnTo>
                      <a:pt x="0" y="6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16"/>
              <p:cNvSpPr>
                <a:spLocks noChangeArrowheads="1"/>
              </p:cNvSpPr>
              <p:nvPr/>
            </p:nvSpPr>
            <p:spPr bwMode="auto">
              <a:xfrm>
                <a:off x="733" y="3858"/>
                <a:ext cx="428" cy="394"/>
              </a:xfrm>
              <a:custGeom>
                <a:avLst/>
                <a:gdLst>
                  <a:gd name="T0" fmla="*/ 1070 w 1069"/>
                  <a:gd name="T1" fmla="*/ 742 h 984"/>
                  <a:gd name="T2" fmla="*/ 452 w 1069"/>
                  <a:gd name="T3" fmla="*/ 969 h 984"/>
                  <a:gd name="T4" fmla="*/ 30 w 1069"/>
                  <a:gd name="T5" fmla="*/ 681 h 984"/>
                  <a:gd name="T6" fmla="*/ 30 w 1069"/>
                  <a:gd name="T7" fmla="*/ 318 h 984"/>
                  <a:gd name="T8" fmla="*/ 421 w 1069"/>
                  <a:gd name="T9" fmla="*/ 212 h 984"/>
                  <a:gd name="T10" fmla="*/ 1070 w 1069"/>
                  <a:gd name="T11" fmla="*/ 742 h 984"/>
                  <a:gd name="T12" fmla="*/ 1070 w 1069"/>
                  <a:gd name="T13" fmla="*/ 742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9" h="984">
                    <a:moveTo>
                      <a:pt x="1070" y="742"/>
                    </a:moveTo>
                    <a:cubicBezTo>
                      <a:pt x="874" y="984"/>
                      <a:pt x="632" y="984"/>
                      <a:pt x="452" y="969"/>
                    </a:cubicBezTo>
                    <a:cubicBezTo>
                      <a:pt x="286" y="954"/>
                      <a:pt x="75" y="803"/>
                      <a:pt x="30" y="681"/>
                    </a:cubicBezTo>
                    <a:cubicBezTo>
                      <a:pt x="0" y="560"/>
                      <a:pt x="15" y="606"/>
                      <a:pt x="30" y="318"/>
                    </a:cubicBezTo>
                    <a:cubicBezTo>
                      <a:pt x="90" y="303"/>
                      <a:pt x="165" y="0"/>
                      <a:pt x="421" y="212"/>
                    </a:cubicBezTo>
                    <a:cubicBezTo>
                      <a:pt x="572" y="500"/>
                      <a:pt x="843" y="787"/>
                      <a:pt x="1070" y="742"/>
                    </a:cubicBezTo>
                    <a:lnTo>
                      <a:pt x="1070" y="7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Freeform 17"/>
              <p:cNvSpPr>
                <a:spLocks noChangeArrowheads="1"/>
              </p:cNvSpPr>
              <p:nvPr/>
            </p:nvSpPr>
            <p:spPr bwMode="auto">
              <a:xfrm>
                <a:off x="135" y="3888"/>
                <a:ext cx="405" cy="398"/>
              </a:xfrm>
              <a:custGeom>
                <a:avLst/>
                <a:gdLst>
                  <a:gd name="T0" fmla="*/ 0 w 1012"/>
                  <a:gd name="T1" fmla="*/ 995 h 995"/>
                  <a:gd name="T2" fmla="*/ 120 w 1012"/>
                  <a:gd name="T3" fmla="*/ 361 h 995"/>
                  <a:gd name="T4" fmla="*/ 468 w 1012"/>
                  <a:gd name="T5" fmla="*/ 15 h 995"/>
                  <a:gd name="T6" fmla="*/ 785 w 1012"/>
                  <a:gd name="T7" fmla="*/ 90 h 995"/>
                  <a:gd name="T8" fmla="*/ 725 w 1012"/>
                  <a:gd name="T9" fmla="*/ 572 h 995"/>
                  <a:gd name="T10" fmla="*/ 0 w 1012"/>
                  <a:gd name="T11" fmla="*/ 995 h 995"/>
                  <a:gd name="T12" fmla="*/ 0 w 1012"/>
                  <a:gd name="T13" fmla="*/ 995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2" h="995">
                    <a:moveTo>
                      <a:pt x="0" y="995"/>
                    </a:moveTo>
                    <a:cubicBezTo>
                      <a:pt x="0" y="587"/>
                      <a:pt x="45" y="527"/>
                      <a:pt x="120" y="361"/>
                    </a:cubicBezTo>
                    <a:cubicBezTo>
                      <a:pt x="196" y="195"/>
                      <a:pt x="347" y="0"/>
                      <a:pt x="468" y="15"/>
                    </a:cubicBezTo>
                    <a:cubicBezTo>
                      <a:pt x="574" y="30"/>
                      <a:pt x="528" y="0"/>
                      <a:pt x="785" y="90"/>
                    </a:cubicBezTo>
                    <a:cubicBezTo>
                      <a:pt x="634" y="271"/>
                      <a:pt x="1012" y="407"/>
                      <a:pt x="725" y="572"/>
                    </a:cubicBezTo>
                    <a:cubicBezTo>
                      <a:pt x="392" y="618"/>
                      <a:pt x="30" y="768"/>
                      <a:pt x="0" y="995"/>
                    </a:cubicBezTo>
                    <a:lnTo>
                      <a:pt x="0" y="9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11765"/>
                      <a:invGamma/>
                    </a:schemeClr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18"/>
              <p:cNvSpPr>
                <a:spLocks noChangeArrowheads="1"/>
              </p:cNvSpPr>
              <p:nvPr/>
            </p:nvSpPr>
            <p:spPr bwMode="auto">
              <a:xfrm>
                <a:off x="26" y="3358"/>
                <a:ext cx="460" cy="516"/>
              </a:xfrm>
              <a:custGeom>
                <a:avLst/>
                <a:gdLst>
                  <a:gd name="T0" fmla="*/ 90 w 1150"/>
                  <a:gd name="T1" fmla="*/ 0 h 1289"/>
                  <a:gd name="T2" fmla="*/ 832 w 1150"/>
                  <a:gd name="T3" fmla="*/ 405 h 1289"/>
                  <a:gd name="T4" fmla="*/ 1089 w 1150"/>
                  <a:gd name="T5" fmla="*/ 1004 h 1289"/>
                  <a:gd name="T6" fmla="*/ 726 w 1150"/>
                  <a:gd name="T7" fmla="*/ 1244 h 1289"/>
                  <a:gd name="T8" fmla="*/ 181 w 1150"/>
                  <a:gd name="T9" fmla="*/ 720 h 1289"/>
                  <a:gd name="T10" fmla="*/ 90 w 1150"/>
                  <a:gd name="T11" fmla="*/ 0 h 1289"/>
                  <a:gd name="T12" fmla="*/ 90 w 1150"/>
                  <a:gd name="T13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0" h="1289">
                    <a:moveTo>
                      <a:pt x="90" y="0"/>
                    </a:moveTo>
                    <a:cubicBezTo>
                      <a:pt x="272" y="480"/>
                      <a:pt x="514" y="300"/>
                      <a:pt x="832" y="405"/>
                    </a:cubicBezTo>
                    <a:cubicBezTo>
                      <a:pt x="1150" y="494"/>
                      <a:pt x="892" y="900"/>
                      <a:pt x="1089" y="1004"/>
                    </a:cubicBezTo>
                    <a:cubicBezTo>
                      <a:pt x="968" y="1064"/>
                      <a:pt x="877" y="1289"/>
                      <a:pt x="726" y="1244"/>
                    </a:cubicBezTo>
                    <a:cubicBezTo>
                      <a:pt x="575" y="1184"/>
                      <a:pt x="287" y="929"/>
                      <a:pt x="181" y="720"/>
                    </a:cubicBezTo>
                    <a:cubicBezTo>
                      <a:pt x="75" y="509"/>
                      <a:pt x="0" y="45"/>
                      <a:pt x="90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19"/>
              <p:cNvSpPr>
                <a:spLocks noChangeArrowheads="1"/>
              </p:cNvSpPr>
              <p:nvPr/>
            </p:nvSpPr>
            <p:spPr bwMode="auto">
              <a:xfrm>
                <a:off x="284" y="3046"/>
                <a:ext cx="522" cy="989"/>
              </a:xfrm>
              <a:custGeom>
                <a:avLst/>
                <a:gdLst>
                  <a:gd name="T0" fmla="*/ 285 w 1304"/>
                  <a:gd name="T1" fmla="*/ 165 h 2472"/>
                  <a:gd name="T2" fmla="*/ 810 w 1304"/>
                  <a:gd name="T3" fmla="*/ 150 h 2472"/>
                  <a:gd name="T4" fmla="*/ 990 w 1304"/>
                  <a:gd name="T5" fmla="*/ 286 h 2472"/>
                  <a:gd name="T6" fmla="*/ 930 w 1304"/>
                  <a:gd name="T7" fmla="*/ 527 h 2472"/>
                  <a:gd name="T8" fmla="*/ 495 w 1304"/>
                  <a:gd name="T9" fmla="*/ 783 h 2472"/>
                  <a:gd name="T10" fmla="*/ 150 w 1304"/>
                  <a:gd name="T11" fmla="*/ 995 h 2472"/>
                  <a:gd name="T12" fmla="*/ 15 w 1304"/>
                  <a:gd name="T13" fmla="*/ 1191 h 2472"/>
                  <a:gd name="T14" fmla="*/ 255 w 1304"/>
                  <a:gd name="T15" fmla="*/ 1417 h 2472"/>
                  <a:gd name="T16" fmla="*/ 720 w 1304"/>
                  <a:gd name="T17" fmla="*/ 1507 h 2472"/>
                  <a:gd name="T18" fmla="*/ 825 w 1304"/>
                  <a:gd name="T19" fmla="*/ 1688 h 2472"/>
                  <a:gd name="T20" fmla="*/ 585 w 1304"/>
                  <a:gd name="T21" fmla="*/ 1748 h 2472"/>
                  <a:gd name="T22" fmla="*/ 330 w 1304"/>
                  <a:gd name="T23" fmla="*/ 1748 h 2472"/>
                  <a:gd name="T24" fmla="*/ 525 w 1304"/>
                  <a:gd name="T25" fmla="*/ 1839 h 2472"/>
                  <a:gd name="T26" fmla="*/ 705 w 1304"/>
                  <a:gd name="T27" fmla="*/ 1824 h 2472"/>
                  <a:gd name="T28" fmla="*/ 810 w 1304"/>
                  <a:gd name="T29" fmla="*/ 1839 h 2472"/>
                  <a:gd name="T30" fmla="*/ 630 w 1304"/>
                  <a:gd name="T31" fmla="*/ 1899 h 2472"/>
                  <a:gd name="T32" fmla="*/ 585 w 1304"/>
                  <a:gd name="T33" fmla="*/ 1990 h 2472"/>
                  <a:gd name="T34" fmla="*/ 615 w 1304"/>
                  <a:gd name="T35" fmla="*/ 2110 h 2472"/>
                  <a:gd name="T36" fmla="*/ 375 w 1304"/>
                  <a:gd name="T37" fmla="*/ 2231 h 2472"/>
                  <a:gd name="T38" fmla="*/ 540 w 1304"/>
                  <a:gd name="T39" fmla="*/ 2261 h 2472"/>
                  <a:gd name="T40" fmla="*/ 720 w 1304"/>
                  <a:gd name="T41" fmla="*/ 2155 h 2472"/>
                  <a:gd name="T42" fmla="*/ 735 w 1304"/>
                  <a:gd name="T43" fmla="*/ 1990 h 2472"/>
                  <a:gd name="T44" fmla="*/ 825 w 1304"/>
                  <a:gd name="T45" fmla="*/ 1929 h 2472"/>
                  <a:gd name="T46" fmla="*/ 915 w 1304"/>
                  <a:gd name="T47" fmla="*/ 2095 h 2472"/>
                  <a:gd name="T48" fmla="*/ 1080 w 1304"/>
                  <a:gd name="T49" fmla="*/ 2321 h 2472"/>
                  <a:gd name="T50" fmla="*/ 1170 w 1304"/>
                  <a:gd name="T51" fmla="*/ 2397 h 2472"/>
                  <a:gd name="T52" fmla="*/ 1290 w 1304"/>
                  <a:gd name="T53" fmla="*/ 2457 h 2472"/>
                  <a:gd name="T54" fmla="*/ 1140 w 1304"/>
                  <a:gd name="T55" fmla="*/ 2276 h 2472"/>
                  <a:gd name="T56" fmla="*/ 960 w 1304"/>
                  <a:gd name="T57" fmla="*/ 1990 h 2472"/>
                  <a:gd name="T58" fmla="*/ 975 w 1304"/>
                  <a:gd name="T59" fmla="*/ 1658 h 2472"/>
                  <a:gd name="T60" fmla="*/ 810 w 1304"/>
                  <a:gd name="T61" fmla="*/ 1387 h 2472"/>
                  <a:gd name="T62" fmla="*/ 360 w 1304"/>
                  <a:gd name="T63" fmla="*/ 1311 h 2472"/>
                  <a:gd name="T64" fmla="*/ 210 w 1304"/>
                  <a:gd name="T65" fmla="*/ 1145 h 2472"/>
                  <a:gd name="T66" fmla="*/ 450 w 1304"/>
                  <a:gd name="T67" fmla="*/ 934 h 2472"/>
                  <a:gd name="T68" fmla="*/ 930 w 1304"/>
                  <a:gd name="T69" fmla="*/ 693 h 2472"/>
                  <a:gd name="T70" fmla="*/ 1125 w 1304"/>
                  <a:gd name="T71" fmla="*/ 286 h 2472"/>
                  <a:gd name="T72" fmla="*/ 945 w 1304"/>
                  <a:gd name="T73" fmla="*/ 30 h 2472"/>
                  <a:gd name="T74" fmla="*/ 525 w 1304"/>
                  <a:gd name="T75" fmla="*/ 75 h 2472"/>
                  <a:gd name="T76" fmla="*/ 285 w 1304"/>
                  <a:gd name="T77" fmla="*/ 165 h 2472"/>
                  <a:gd name="T78" fmla="*/ 285 w 1304"/>
                  <a:gd name="T79" fmla="*/ 165 h 2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04" h="2472">
                    <a:moveTo>
                      <a:pt x="285" y="165"/>
                    </a:moveTo>
                    <a:cubicBezTo>
                      <a:pt x="330" y="180"/>
                      <a:pt x="690" y="135"/>
                      <a:pt x="810" y="150"/>
                    </a:cubicBezTo>
                    <a:cubicBezTo>
                      <a:pt x="930" y="180"/>
                      <a:pt x="975" y="226"/>
                      <a:pt x="990" y="286"/>
                    </a:cubicBezTo>
                    <a:cubicBezTo>
                      <a:pt x="1005" y="361"/>
                      <a:pt x="1005" y="452"/>
                      <a:pt x="930" y="527"/>
                    </a:cubicBezTo>
                    <a:cubicBezTo>
                      <a:pt x="840" y="618"/>
                      <a:pt x="630" y="708"/>
                      <a:pt x="495" y="783"/>
                    </a:cubicBezTo>
                    <a:cubicBezTo>
                      <a:pt x="375" y="874"/>
                      <a:pt x="225" y="934"/>
                      <a:pt x="150" y="995"/>
                    </a:cubicBezTo>
                    <a:cubicBezTo>
                      <a:pt x="60" y="1070"/>
                      <a:pt x="0" y="1115"/>
                      <a:pt x="15" y="1191"/>
                    </a:cubicBezTo>
                    <a:cubicBezTo>
                      <a:pt x="30" y="1251"/>
                      <a:pt x="135" y="1356"/>
                      <a:pt x="255" y="1417"/>
                    </a:cubicBezTo>
                    <a:cubicBezTo>
                      <a:pt x="375" y="1462"/>
                      <a:pt x="630" y="1462"/>
                      <a:pt x="720" y="1507"/>
                    </a:cubicBezTo>
                    <a:cubicBezTo>
                      <a:pt x="825" y="1552"/>
                      <a:pt x="855" y="1658"/>
                      <a:pt x="825" y="1688"/>
                    </a:cubicBezTo>
                    <a:cubicBezTo>
                      <a:pt x="810" y="1733"/>
                      <a:pt x="660" y="1733"/>
                      <a:pt x="585" y="1748"/>
                    </a:cubicBezTo>
                    <a:cubicBezTo>
                      <a:pt x="495" y="1763"/>
                      <a:pt x="345" y="1733"/>
                      <a:pt x="330" y="1748"/>
                    </a:cubicBezTo>
                    <a:cubicBezTo>
                      <a:pt x="330" y="1763"/>
                      <a:pt x="465" y="1824"/>
                      <a:pt x="525" y="1839"/>
                    </a:cubicBezTo>
                    <a:cubicBezTo>
                      <a:pt x="585" y="1854"/>
                      <a:pt x="660" y="1824"/>
                      <a:pt x="705" y="1824"/>
                    </a:cubicBezTo>
                    <a:cubicBezTo>
                      <a:pt x="750" y="1824"/>
                      <a:pt x="825" y="1824"/>
                      <a:pt x="810" y="1839"/>
                    </a:cubicBezTo>
                    <a:cubicBezTo>
                      <a:pt x="795" y="1854"/>
                      <a:pt x="675" y="1884"/>
                      <a:pt x="630" y="1899"/>
                    </a:cubicBezTo>
                    <a:cubicBezTo>
                      <a:pt x="600" y="1929"/>
                      <a:pt x="585" y="1959"/>
                      <a:pt x="585" y="1990"/>
                    </a:cubicBezTo>
                    <a:cubicBezTo>
                      <a:pt x="585" y="2035"/>
                      <a:pt x="660" y="2065"/>
                      <a:pt x="615" y="2110"/>
                    </a:cubicBezTo>
                    <a:cubicBezTo>
                      <a:pt x="585" y="2155"/>
                      <a:pt x="390" y="2216"/>
                      <a:pt x="375" y="2231"/>
                    </a:cubicBezTo>
                    <a:cubicBezTo>
                      <a:pt x="360" y="2261"/>
                      <a:pt x="480" y="2276"/>
                      <a:pt x="540" y="2261"/>
                    </a:cubicBezTo>
                    <a:cubicBezTo>
                      <a:pt x="600" y="2246"/>
                      <a:pt x="690" y="2201"/>
                      <a:pt x="720" y="2155"/>
                    </a:cubicBezTo>
                    <a:cubicBezTo>
                      <a:pt x="750" y="2110"/>
                      <a:pt x="720" y="2035"/>
                      <a:pt x="735" y="1990"/>
                    </a:cubicBezTo>
                    <a:cubicBezTo>
                      <a:pt x="750" y="1959"/>
                      <a:pt x="795" y="1914"/>
                      <a:pt x="825" y="1929"/>
                    </a:cubicBezTo>
                    <a:cubicBezTo>
                      <a:pt x="855" y="1944"/>
                      <a:pt x="870" y="2035"/>
                      <a:pt x="915" y="2095"/>
                    </a:cubicBezTo>
                    <a:cubicBezTo>
                      <a:pt x="960" y="2155"/>
                      <a:pt x="1035" y="2276"/>
                      <a:pt x="1080" y="2321"/>
                    </a:cubicBezTo>
                    <a:cubicBezTo>
                      <a:pt x="1125" y="2382"/>
                      <a:pt x="1125" y="2366"/>
                      <a:pt x="1170" y="2397"/>
                    </a:cubicBezTo>
                    <a:cubicBezTo>
                      <a:pt x="1200" y="2412"/>
                      <a:pt x="1305" y="2472"/>
                      <a:pt x="1290" y="2457"/>
                    </a:cubicBezTo>
                    <a:cubicBezTo>
                      <a:pt x="1290" y="2442"/>
                      <a:pt x="1185" y="2351"/>
                      <a:pt x="1140" y="2276"/>
                    </a:cubicBezTo>
                    <a:cubicBezTo>
                      <a:pt x="1080" y="2201"/>
                      <a:pt x="990" y="2095"/>
                      <a:pt x="960" y="1990"/>
                    </a:cubicBezTo>
                    <a:cubicBezTo>
                      <a:pt x="930" y="1884"/>
                      <a:pt x="990" y="1748"/>
                      <a:pt x="975" y="1658"/>
                    </a:cubicBezTo>
                    <a:cubicBezTo>
                      <a:pt x="945" y="1552"/>
                      <a:pt x="900" y="1447"/>
                      <a:pt x="810" y="1387"/>
                    </a:cubicBezTo>
                    <a:cubicBezTo>
                      <a:pt x="705" y="1341"/>
                      <a:pt x="465" y="1356"/>
                      <a:pt x="360" y="1311"/>
                    </a:cubicBezTo>
                    <a:cubicBezTo>
                      <a:pt x="270" y="1281"/>
                      <a:pt x="195" y="1221"/>
                      <a:pt x="210" y="1145"/>
                    </a:cubicBezTo>
                    <a:cubicBezTo>
                      <a:pt x="225" y="1085"/>
                      <a:pt x="330" y="1010"/>
                      <a:pt x="450" y="934"/>
                    </a:cubicBezTo>
                    <a:cubicBezTo>
                      <a:pt x="570" y="859"/>
                      <a:pt x="810" y="799"/>
                      <a:pt x="930" y="693"/>
                    </a:cubicBezTo>
                    <a:cubicBezTo>
                      <a:pt x="1035" y="587"/>
                      <a:pt x="1125" y="407"/>
                      <a:pt x="1125" y="286"/>
                    </a:cubicBezTo>
                    <a:cubicBezTo>
                      <a:pt x="1125" y="180"/>
                      <a:pt x="1035" y="60"/>
                      <a:pt x="945" y="30"/>
                    </a:cubicBezTo>
                    <a:cubicBezTo>
                      <a:pt x="840" y="0"/>
                      <a:pt x="630" y="60"/>
                      <a:pt x="525" y="75"/>
                    </a:cubicBezTo>
                    <a:cubicBezTo>
                      <a:pt x="525" y="75"/>
                      <a:pt x="285" y="165"/>
                      <a:pt x="285" y="165"/>
                    </a:cubicBezTo>
                    <a:lnTo>
                      <a:pt x="28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0"/>
              <p:cNvSpPr>
                <a:spLocks noChangeArrowheads="1"/>
              </p:cNvSpPr>
              <p:nvPr/>
            </p:nvSpPr>
            <p:spPr bwMode="auto">
              <a:xfrm>
                <a:off x="60" y="3724"/>
                <a:ext cx="132" cy="483"/>
              </a:xfrm>
              <a:custGeom>
                <a:avLst/>
                <a:gdLst>
                  <a:gd name="T0" fmla="*/ 330 w 329"/>
                  <a:gd name="T1" fmla="*/ 120 h 1207"/>
                  <a:gd name="T2" fmla="*/ 172 w 329"/>
                  <a:gd name="T3" fmla="*/ 286 h 1207"/>
                  <a:gd name="T4" fmla="*/ 110 w 329"/>
                  <a:gd name="T5" fmla="*/ 588 h 1207"/>
                  <a:gd name="T6" fmla="*/ 125 w 329"/>
                  <a:gd name="T7" fmla="*/ 950 h 1207"/>
                  <a:gd name="T8" fmla="*/ 172 w 329"/>
                  <a:gd name="T9" fmla="*/ 1071 h 1207"/>
                  <a:gd name="T10" fmla="*/ 188 w 329"/>
                  <a:gd name="T11" fmla="*/ 1207 h 1207"/>
                  <a:gd name="T12" fmla="*/ 62 w 329"/>
                  <a:gd name="T13" fmla="*/ 1071 h 1207"/>
                  <a:gd name="T14" fmla="*/ 0 w 329"/>
                  <a:gd name="T15" fmla="*/ 754 h 1207"/>
                  <a:gd name="T16" fmla="*/ 31 w 329"/>
                  <a:gd name="T17" fmla="*/ 241 h 1207"/>
                  <a:gd name="T18" fmla="*/ 220 w 329"/>
                  <a:gd name="T19" fmla="*/ 0 h 1207"/>
                  <a:gd name="T20" fmla="*/ 330 w 329"/>
                  <a:gd name="T21" fmla="*/ 120 h 1207"/>
                  <a:gd name="T22" fmla="*/ 330 w 329"/>
                  <a:gd name="T23" fmla="*/ 120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" h="1207">
                    <a:moveTo>
                      <a:pt x="330" y="120"/>
                    </a:moveTo>
                    <a:cubicBezTo>
                      <a:pt x="330" y="166"/>
                      <a:pt x="204" y="196"/>
                      <a:pt x="172" y="286"/>
                    </a:cubicBezTo>
                    <a:cubicBezTo>
                      <a:pt x="141" y="362"/>
                      <a:pt x="125" y="467"/>
                      <a:pt x="110" y="588"/>
                    </a:cubicBezTo>
                    <a:cubicBezTo>
                      <a:pt x="110" y="694"/>
                      <a:pt x="125" y="860"/>
                      <a:pt x="125" y="950"/>
                    </a:cubicBezTo>
                    <a:cubicBezTo>
                      <a:pt x="141" y="1026"/>
                      <a:pt x="172" y="1026"/>
                      <a:pt x="172" y="1071"/>
                    </a:cubicBezTo>
                    <a:cubicBezTo>
                      <a:pt x="188" y="1116"/>
                      <a:pt x="220" y="1207"/>
                      <a:pt x="188" y="1207"/>
                    </a:cubicBezTo>
                    <a:cubicBezTo>
                      <a:pt x="172" y="1207"/>
                      <a:pt x="94" y="1147"/>
                      <a:pt x="62" y="1071"/>
                    </a:cubicBezTo>
                    <a:cubicBezTo>
                      <a:pt x="31" y="981"/>
                      <a:pt x="0" y="890"/>
                      <a:pt x="0" y="754"/>
                    </a:cubicBezTo>
                    <a:cubicBezTo>
                      <a:pt x="0" y="603"/>
                      <a:pt x="0" y="362"/>
                      <a:pt x="31" y="241"/>
                    </a:cubicBezTo>
                    <a:cubicBezTo>
                      <a:pt x="62" y="105"/>
                      <a:pt x="172" y="15"/>
                      <a:pt x="220" y="0"/>
                    </a:cubicBezTo>
                    <a:cubicBezTo>
                      <a:pt x="220" y="0"/>
                      <a:pt x="330" y="120"/>
                      <a:pt x="330" y="120"/>
                    </a:cubicBezTo>
                    <a:lnTo>
                      <a:pt x="330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1"/>
              <p:cNvSpPr>
                <a:spLocks noChangeArrowheads="1"/>
              </p:cNvSpPr>
              <p:nvPr/>
            </p:nvSpPr>
            <p:spPr bwMode="auto">
              <a:xfrm rot="21349026">
                <a:off x="95" y="3116"/>
                <a:ext cx="382" cy="191"/>
              </a:xfrm>
              <a:custGeom>
                <a:avLst/>
                <a:gdLst>
                  <a:gd name="T0" fmla="*/ 15 w 954"/>
                  <a:gd name="T1" fmla="*/ 477 h 477"/>
                  <a:gd name="T2" fmla="*/ 212 w 954"/>
                  <a:gd name="T3" fmla="*/ 231 h 477"/>
                  <a:gd name="T4" fmla="*/ 469 w 954"/>
                  <a:gd name="T5" fmla="*/ 92 h 477"/>
                  <a:gd name="T6" fmla="*/ 894 w 954"/>
                  <a:gd name="T7" fmla="*/ 15 h 477"/>
                  <a:gd name="T8" fmla="*/ 833 w 954"/>
                  <a:gd name="T9" fmla="*/ 0 h 477"/>
                  <a:gd name="T10" fmla="*/ 606 w 954"/>
                  <a:gd name="T11" fmla="*/ 30 h 477"/>
                  <a:gd name="T12" fmla="*/ 288 w 954"/>
                  <a:gd name="T13" fmla="*/ 123 h 477"/>
                  <a:gd name="T14" fmla="*/ 106 w 954"/>
                  <a:gd name="T15" fmla="*/ 277 h 477"/>
                  <a:gd name="T16" fmla="*/ 15 w 954"/>
                  <a:gd name="T17" fmla="*/ 477 h 477"/>
                  <a:gd name="T18" fmla="*/ 15 w 954"/>
                  <a:gd name="T1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4" h="477">
                    <a:moveTo>
                      <a:pt x="15" y="477"/>
                    </a:moveTo>
                    <a:cubicBezTo>
                      <a:pt x="30" y="462"/>
                      <a:pt x="136" y="292"/>
                      <a:pt x="212" y="231"/>
                    </a:cubicBezTo>
                    <a:cubicBezTo>
                      <a:pt x="288" y="169"/>
                      <a:pt x="363" y="138"/>
                      <a:pt x="469" y="92"/>
                    </a:cubicBezTo>
                    <a:cubicBezTo>
                      <a:pt x="591" y="61"/>
                      <a:pt x="833" y="30"/>
                      <a:pt x="894" y="15"/>
                    </a:cubicBezTo>
                    <a:cubicBezTo>
                      <a:pt x="955" y="0"/>
                      <a:pt x="879" y="0"/>
                      <a:pt x="833" y="0"/>
                    </a:cubicBezTo>
                    <a:cubicBezTo>
                      <a:pt x="788" y="0"/>
                      <a:pt x="697" y="0"/>
                      <a:pt x="606" y="30"/>
                    </a:cubicBezTo>
                    <a:cubicBezTo>
                      <a:pt x="515" y="46"/>
                      <a:pt x="378" y="92"/>
                      <a:pt x="288" y="123"/>
                    </a:cubicBezTo>
                    <a:cubicBezTo>
                      <a:pt x="212" y="169"/>
                      <a:pt x="151" y="215"/>
                      <a:pt x="106" y="277"/>
                    </a:cubicBezTo>
                    <a:cubicBezTo>
                      <a:pt x="60" y="323"/>
                      <a:pt x="0" y="477"/>
                      <a:pt x="15" y="477"/>
                    </a:cubicBezTo>
                    <a:lnTo>
                      <a:pt x="15" y="47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2"/>
              <p:cNvSpPr>
                <a:spLocks noChangeArrowheads="1"/>
              </p:cNvSpPr>
              <p:nvPr/>
            </p:nvSpPr>
            <p:spPr bwMode="auto">
              <a:xfrm>
                <a:off x="742" y="3985"/>
                <a:ext cx="422" cy="214"/>
              </a:xfrm>
              <a:custGeom>
                <a:avLst/>
                <a:gdLst>
                  <a:gd name="T0" fmla="*/ 105 w 1054"/>
                  <a:gd name="T1" fmla="*/ 61 h 534"/>
                  <a:gd name="T2" fmla="*/ 271 w 1054"/>
                  <a:gd name="T3" fmla="*/ 290 h 534"/>
                  <a:gd name="T4" fmla="*/ 557 w 1054"/>
                  <a:gd name="T5" fmla="*/ 443 h 534"/>
                  <a:gd name="T6" fmla="*/ 904 w 1054"/>
                  <a:gd name="T7" fmla="*/ 489 h 534"/>
                  <a:gd name="T8" fmla="*/ 1039 w 1054"/>
                  <a:gd name="T9" fmla="*/ 458 h 534"/>
                  <a:gd name="T10" fmla="*/ 859 w 1054"/>
                  <a:gd name="T11" fmla="*/ 519 h 534"/>
                  <a:gd name="T12" fmla="*/ 572 w 1054"/>
                  <a:gd name="T13" fmla="*/ 504 h 534"/>
                  <a:gd name="T14" fmla="*/ 256 w 1054"/>
                  <a:gd name="T15" fmla="*/ 321 h 534"/>
                  <a:gd name="T16" fmla="*/ 15 w 1054"/>
                  <a:gd name="T17" fmla="*/ 30 h 534"/>
                  <a:gd name="T18" fmla="*/ 105 w 1054"/>
                  <a:gd name="T19" fmla="*/ 61 h 534"/>
                  <a:gd name="T20" fmla="*/ 105 w 1054"/>
                  <a:gd name="T21" fmla="*/ 6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4" h="534">
                    <a:moveTo>
                      <a:pt x="105" y="61"/>
                    </a:moveTo>
                    <a:cubicBezTo>
                      <a:pt x="150" y="106"/>
                      <a:pt x="195" y="229"/>
                      <a:pt x="271" y="290"/>
                    </a:cubicBezTo>
                    <a:cubicBezTo>
                      <a:pt x="346" y="351"/>
                      <a:pt x="452" y="412"/>
                      <a:pt x="557" y="443"/>
                    </a:cubicBezTo>
                    <a:cubicBezTo>
                      <a:pt x="663" y="489"/>
                      <a:pt x="828" y="489"/>
                      <a:pt x="904" y="489"/>
                    </a:cubicBezTo>
                    <a:cubicBezTo>
                      <a:pt x="994" y="504"/>
                      <a:pt x="1054" y="458"/>
                      <a:pt x="1039" y="458"/>
                    </a:cubicBezTo>
                    <a:cubicBezTo>
                      <a:pt x="1039" y="458"/>
                      <a:pt x="949" y="519"/>
                      <a:pt x="859" y="519"/>
                    </a:cubicBezTo>
                    <a:cubicBezTo>
                      <a:pt x="783" y="534"/>
                      <a:pt x="663" y="534"/>
                      <a:pt x="572" y="504"/>
                    </a:cubicBezTo>
                    <a:cubicBezTo>
                      <a:pt x="467" y="473"/>
                      <a:pt x="346" y="412"/>
                      <a:pt x="256" y="321"/>
                    </a:cubicBezTo>
                    <a:cubicBezTo>
                      <a:pt x="165" y="244"/>
                      <a:pt x="45" y="76"/>
                      <a:pt x="15" y="30"/>
                    </a:cubicBezTo>
                    <a:cubicBezTo>
                      <a:pt x="0" y="0"/>
                      <a:pt x="60" y="15"/>
                      <a:pt x="105" y="61"/>
                    </a:cubicBezTo>
                    <a:lnTo>
                      <a:pt x="105" y="6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4118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3"/>
              <p:cNvSpPr>
                <a:spLocks noChangeArrowheads="1"/>
              </p:cNvSpPr>
              <p:nvPr/>
            </p:nvSpPr>
            <p:spPr bwMode="auto">
              <a:xfrm>
                <a:off x="56" y="3355"/>
                <a:ext cx="409" cy="415"/>
              </a:xfrm>
              <a:custGeom>
                <a:avLst/>
                <a:gdLst>
                  <a:gd name="T0" fmla="*/ 15 w 1022"/>
                  <a:gd name="T1" fmla="*/ 0 h 1037"/>
                  <a:gd name="T2" fmla="*/ 225 w 1022"/>
                  <a:gd name="T3" fmla="*/ 556 h 1037"/>
                  <a:gd name="T4" fmla="*/ 526 w 1022"/>
                  <a:gd name="T5" fmla="*/ 857 h 1037"/>
                  <a:gd name="T6" fmla="*/ 781 w 1022"/>
                  <a:gd name="T7" fmla="*/ 962 h 1037"/>
                  <a:gd name="T8" fmla="*/ 992 w 1022"/>
                  <a:gd name="T9" fmla="*/ 977 h 1037"/>
                  <a:gd name="T10" fmla="*/ 962 w 1022"/>
                  <a:gd name="T11" fmla="*/ 1022 h 1037"/>
                  <a:gd name="T12" fmla="*/ 706 w 1022"/>
                  <a:gd name="T13" fmla="*/ 992 h 1037"/>
                  <a:gd name="T14" fmla="*/ 375 w 1022"/>
                  <a:gd name="T15" fmla="*/ 826 h 1037"/>
                  <a:gd name="T16" fmla="*/ 120 w 1022"/>
                  <a:gd name="T17" fmla="*/ 481 h 1037"/>
                  <a:gd name="T18" fmla="*/ 15 w 1022"/>
                  <a:gd name="T19" fmla="*/ 0 h 1037"/>
                  <a:gd name="T20" fmla="*/ 15 w 1022"/>
                  <a:gd name="T21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37">
                    <a:moveTo>
                      <a:pt x="15" y="0"/>
                    </a:moveTo>
                    <a:cubicBezTo>
                      <a:pt x="30" y="15"/>
                      <a:pt x="135" y="421"/>
                      <a:pt x="225" y="556"/>
                    </a:cubicBezTo>
                    <a:cubicBezTo>
                      <a:pt x="300" y="706"/>
                      <a:pt x="421" y="796"/>
                      <a:pt x="526" y="857"/>
                    </a:cubicBezTo>
                    <a:cubicBezTo>
                      <a:pt x="616" y="917"/>
                      <a:pt x="706" y="947"/>
                      <a:pt x="781" y="962"/>
                    </a:cubicBezTo>
                    <a:cubicBezTo>
                      <a:pt x="857" y="977"/>
                      <a:pt x="962" y="962"/>
                      <a:pt x="992" y="977"/>
                    </a:cubicBezTo>
                    <a:cubicBezTo>
                      <a:pt x="1022" y="992"/>
                      <a:pt x="1007" y="1022"/>
                      <a:pt x="962" y="1022"/>
                    </a:cubicBezTo>
                    <a:cubicBezTo>
                      <a:pt x="917" y="1037"/>
                      <a:pt x="811" y="1037"/>
                      <a:pt x="706" y="992"/>
                    </a:cubicBezTo>
                    <a:cubicBezTo>
                      <a:pt x="616" y="962"/>
                      <a:pt x="481" y="917"/>
                      <a:pt x="375" y="826"/>
                    </a:cubicBezTo>
                    <a:cubicBezTo>
                      <a:pt x="285" y="736"/>
                      <a:pt x="180" y="616"/>
                      <a:pt x="120" y="481"/>
                    </a:cubicBezTo>
                    <a:cubicBezTo>
                      <a:pt x="60" y="345"/>
                      <a:pt x="0" y="0"/>
                      <a:pt x="15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"/>
              <p:cNvSpPr>
                <a:spLocks noChangeArrowheads="1"/>
              </p:cNvSpPr>
              <p:nvPr/>
            </p:nvSpPr>
            <p:spPr bwMode="auto">
              <a:xfrm>
                <a:off x="134" y="3941"/>
                <a:ext cx="322" cy="336"/>
              </a:xfrm>
              <a:custGeom>
                <a:avLst/>
                <a:gdLst>
                  <a:gd name="T0" fmla="*/ 0 w 805"/>
                  <a:gd name="T1" fmla="*/ 840 h 839"/>
                  <a:gd name="T2" fmla="*/ 91 w 805"/>
                  <a:gd name="T3" fmla="*/ 565 h 839"/>
                  <a:gd name="T4" fmla="*/ 227 w 805"/>
                  <a:gd name="T5" fmla="*/ 320 h 839"/>
                  <a:gd name="T6" fmla="*/ 425 w 805"/>
                  <a:gd name="T7" fmla="*/ 168 h 839"/>
                  <a:gd name="T8" fmla="*/ 592 w 805"/>
                  <a:gd name="T9" fmla="*/ 76 h 839"/>
                  <a:gd name="T10" fmla="*/ 789 w 805"/>
                  <a:gd name="T11" fmla="*/ 15 h 839"/>
                  <a:gd name="T12" fmla="*/ 683 w 805"/>
                  <a:gd name="T13" fmla="*/ 0 h 839"/>
                  <a:gd name="T14" fmla="*/ 470 w 805"/>
                  <a:gd name="T15" fmla="*/ 76 h 839"/>
                  <a:gd name="T16" fmla="*/ 243 w 805"/>
                  <a:gd name="T17" fmla="*/ 244 h 839"/>
                  <a:gd name="T18" fmla="*/ 75 w 805"/>
                  <a:gd name="T19" fmla="*/ 504 h 839"/>
                  <a:gd name="T20" fmla="*/ 0 w 805"/>
                  <a:gd name="T21" fmla="*/ 840 h 839"/>
                  <a:gd name="T22" fmla="*/ 0 w 805"/>
                  <a:gd name="T23" fmla="*/ 84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5" h="839">
                    <a:moveTo>
                      <a:pt x="0" y="840"/>
                    </a:moveTo>
                    <a:cubicBezTo>
                      <a:pt x="0" y="840"/>
                      <a:pt x="60" y="656"/>
                      <a:pt x="91" y="565"/>
                    </a:cubicBezTo>
                    <a:cubicBezTo>
                      <a:pt x="136" y="488"/>
                      <a:pt x="167" y="381"/>
                      <a:pt x="227" y="320"/>
                    </a:cubicBezTo>
                    <a:cubicBezTo>
                      <a:pt x="273" y="244"/>
                      <a:pt x="364" y="198"/>
                      <a:pt x="425" y="168"/>
                    </a:cubicBezTo>
                    <a:cubicBezTo>
                      <a:pt x="486" y="122"/>
                      <a:pt x="531" y="91"/>
                      <a:pt x="592" y="76"/>
                    </a:cubicBezTo>
                    <a:cubicBezTo>
                      <a:pt x="653" y="45"/>
                      <a:pt x="774" y="30"/>
                      <a:pt x="789" y="15"/>
                    </a:cubicBezTo>
                    <a:cubicBezTo>
                      <a:pt x="805" y="0"/>
                      <a:pt x="744" y="0"/>
                      <a:pt x="683" y="0"/>
                    </a:cubicBezTo>
                    <a:cubicBezTo>
                      <a:pt x="637" y="15"/>
                      <a:pt x="546" y="45"/>
                      <a:pt x="470" y="76"/>
                    </a:cubicBezTo>
                    <a:cubicBezTo>
                      <a:pt x="394" y="122"/>
                      <a:pt x="303" y="183"/>
                      <a:pt x="243" y="244"/>
                    </a:cubicBezTo>
                    <a:cubicBezTo>
                      <a:pt x="182" y="320"/>
                      <a:pt x="121" y="412"/>
                      <a:pt x="75" y="504"/>
                    </a:cubicBezTo>
                    <a:cubicBezTo>
                      <a:pt x="30" y="610"/>
                      <a:pt x="0" y="824"/>
                      <a:pt x="0" y="840"/>
                    </a:cubicBezTo>
                    <a:lnTo>
                      <a:pt x="0" y="8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8824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73" name="Group 25"/>
            <p:cNvGrpSpPr>
              <a:grpSpLocks/>
            </p:cNvGrpSpPr>
            <p:nvPr/>
          </p:nvGrpSpPr>
          <p:grpSpPr bwMode="auto">
            <a:xfrm>
              <a:off x="4421" y="1250"/>
              <a:ext cx="514" cy="528"/>
              <a:chOff x="4421" y="1250"/>
              <a:chExt cx="514" cy="528"/>
            </a:xfrm>
          </p:grpSpPr>
          <p:sp>
            <p:nvSpPr>
              <p:cNvPr id="2074" name="Freeform 26"/>
              <p:cNvSpPr>
                <a:spLocks noChangeArrowheads="1"/>
              </p:cNvSpPr>
              <p:nvPr/>
            </p:nvSpPr>
            <p:spPr bwMode="auto">
              <a:xfrm>
                <a:off x="4780" y="1454"/>
                <a:ext cx="118" cy="114"/>
              </a:xfrm>
              <a:custGeom>
                <a:avLst/>
                <a:gdLst>
                  <a:gd name="T0" fmla="*/ 31 w 294"/>
                  <a:gd name="T1" fmla="*/ 194 h 284"/>
                  <a:gd name="T2" fmla="*/ 248 w 294"/>
                  <a:gd name="T3" fmla="*/ 0 h 284"/>
                  <a:gd name="T4" fmla="*/ 279 w 294"/>
                  <a:gd name="T5" fmla="*/ 0 h 284"/>
                  <a:gd name="T6" fmla="*/ 295 w 294"/>
                  <a:gd name="T7" fmla="*/ 105 h 284"/>
                  <a:gd name="T8" fmla="*/ 248 w 294"/>
                  <a:gd name="T9" fmla="*/ 120 h 284"/>
                  <a:gd name="T10" fmla="*/ 31 w 294"/>
                  <a:gd name="T11" fmla="*/ 269 h 284"/>
                  <a:gd name="T12" fmla="*/ 31 w 294"/>
                  <a:gd name="T13" fmla="*/ 194 h 284"/>
                  <a:gd name="T14" fmla="*/ 31 w 294"/>
                  <a:gd name="T15" fmla="*/ 19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" h="284">
                    <a:moveTo>
                      <a:pt x="31" y="194"/>
                    </a:moveTo>
                    <a:cubicBezTo>
                      <a:pt x="108" y="75"/>
                      <a:pt x="201" y="30"/>
                      <a:pt x="248" y="0"/>
                    </a:cubicBezTo>
                    <a:cubicBezTo>
                      <a:pt x="248" y="0"/>
                      <a:pt x="248" y="0"/>
                      <a:pt x="279" y="0"/>
                    </a:cubicBezTo>
                    <a:cubicBezTo>
                      <a:pt x="279" y="0"/>
                      <a:pt x="279" y="0"/>
                      <a:pt x="295" y="105"/>
                    </a:cubicBezTo>
                    <a:cubicBezTo>
                      <a:pt x="295" y="120"/>
                      <a:pt x="263" y="105"/>
                      <a:pt x="248" y="120"/>
                    </a:cubicBezTo>
                    <a:cubicBezTo>
                      <a:pt x="46" y="164"/>
                      <a:pt x="62" y="254"/>
                      <a:pt x="31" y="269"/>
                    </a:cubicBezTo>
                    <a:cubicBezTo>
                      <a:pt x="0" y="284"/>
                      <a:pt x="31" y="239"/>
                      <a:pt x="31" y="194"/>
                    </a:cubicBezTo>
                    <a:lnTo>
                      <a:pt x="31" y="19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372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53725"/>
                      <a:invGamma/>
                    </a:schemeClr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5" name="Group 27"/>
              <p:cNvGrpSpPr>
                <a:grpSpLocks/>
              </p:cNvGrpSpPr>
              <p:nvPr/>
            </p:nvGrpSpPr>
            <p:grpSpPr bwMode="auto">
              <a:xfrm>
                <a:off x="4421" y="1420"/>
                <a:ext cx="389" cy="358"/>
                <a:chOff x="4421" y="1420"/>
                <a:chExt cx="389" cy="358"/>
              </a:xfrm>
            </p:grpSpPr>
            <p:sp>
              <p:nvSpPr>
                <p:cNvPr id="2076" name="Freeform 28"/>
                <p:cNvSpPr>
                  <a:spLocks noChangeArrowheads="1"/>
                </p:cNvSpPr>
                <p:nvPr/>
              </p:nvSpPr>
              <p:spPr bwMode="auto">
                <a:xfrm flipH="1">
                  <a:off x="4421" y="1420"/>
                  <a:ext cx="389" cy="358"/>
                </a:xfrm>
                <a:custGeom>
                  <a:avLst/>
                  <a:gdLst>
                    <a:gd name="T0" fmla="*/ 972 w 972"/>
                    <a:gd name="T1" fmla="*/ 682 h 895"/>
                    <a:gd name="T2" fmla="*/ 425 w 972"/>
                    <a:gd name="T3" fmla="*/ 879 h 895"/>
                    <a:gd name="T4" fmla="*/ 30 w 972"/>
                    <a:gd name="T5" fmla="*/ 621 h 895"/>
                    <a:gd name="T6" fmla="*/ 30 w 972"/>
                    <a:gd name="T7" fmla="*/ 288 h 895"/>
                    <a:gd name="T8" fmla="*/ 379 w 972"/>
                    <a:gd name="T9" fmla="*/ 182 h 895"/>
                    <a:gd name="T10" fmla="*/ 972 w 972"/>
                    <a:gd name="T11" fmla="*/ 682 h 895"/>
                    <a:gd name="T12" fmla="*/ 972 w 972"/>
                    <a:gd name="T13" fmla="*/ 682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2" h="895">
                      <a:moveTo>
                        <a:pt x="972" y="682"/>
                      </a:moveTo>
                      <a:cubicBezTo>
                        <a:pt x="805" y="895"/>
                        <a:pt x="577" y="895"/>
                        <a:pt x="425" y="879"/>
                      </a:cubicBezTo>
                      <a:cubicBezTo>
                        <a:pt x="258" y="879"/>
                        <a:pt x="75" y="728"/>
                        <a:pt x="30" y="621"/>
                      </a:cubicBezTo>
                      <a:cubicBezTo>
                        <a:pt x="0" y="515"/>
                        <a:pt x="15" y="546"/>
                        <a:pt x="30" y="288"/>
                      </a:cubicBezTo>
                      <a:cubicBezTo>
                        <a:pt x="91" y="273"/>
                        <a:pt x="151" y="0"/>
                        <a:pt x="379" y="182"/>
                      </a:cubicBezTo>
                      <a:cubicBezTo>
                        <a:pt x="516" y="455"/>
                        <a:pt x="774" y="712"/>
                        <a:pt x="972" y="682"/>
                      </a:cubicBezTo>
                      <a:lnTo>
                        <a:pt x="972" y="68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1176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29"/>
                <p:cNvSpPr>
                  <a:spLocks noChangeArrowheads="1"/>
                </p:cNvSpPr>
                <p:nvPr/>
              </p:nvSpPr>
              <p:spPr bwMode="auto">
                <a:xfrm flipH="1">
                  <a:off x="4423" y="1535"/>
                  <a:ext cx="386" cy="194"/>
                </a:xfrm>
                <a:custGeom>
                  <a:avLst/>
                  <a:gdLst>
                    <a:gd name="T0" fmla="*/ 90 w 964"/>
                    <a:gd name="T1" fmla="*/ 60 h 484"/>
                    <a:gd name="T2" fmla="*/ 256 w 964"/>
                    <a:gd name="T3" fmla="*/ 257 h 484"/>
                    <a:gd name="T4" fmla="*/ 497 w 964"/>
                    <a:gd name="T5" fmla="*/ 409 h 484"/>
                    <a:gd name="T6" fmla="*/ 829 w 964"/>
                    <a:gd name="T7" fmla="*/ 439 h 484"/>
                    <a:gd name="T8" fmla="*/ 949 w 964"/>
                    <a:gd name="T9" fmla="*/ 409 h 484"/>
                    <a:gd name="T10" fmla="*/ 784 w 964"/>
                    <a:gd name="T11" fmla="*/ 469 h 484"/>
                    <a:gd name="T12" fmla="*/ 512 w 964"/>
                    <a:gd name="T13" fmla="*/ 454 h 484"/>
                    <a:gd name="T14" fmla="*/ 241 w 964"/>
                    <a:gd name="T15" fmla="*/ 287 h 484"/>
                    <a:gd name="T16" fmla="*/ 15 w 964"/>
                    <a:gd name="T17" fmla="*/ 30 h 484"/>
                    <a:gd name="T18" fmla="*/ 90 w 964"/>
                    <a:gd name="T19" fmla="*/ 60 h 484"/>
                    <a:gd name="T20" fmla="*/ 90 w 964"/>
                    <a:gd name="T21" fmla="*/ 60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64" h="484">
                      <a:moveTo>
                        <a:pt x="90" y="60"/>
                      </a:moveTo>
                      <a:cubicBezTo>
                        <a:pt x="135" y="90"/>
                        <a:pt x="180" y="197"/>
                        <a:pt x="256" y="257"/>
                      </a:cubicBezTo>
                      <a:cubicBezTo>
                        <a:pt x="316" y="318"/>
                        <a:pt x="407" y="378"/>
                        <a:pt x="497" y="409"/>
                      </a:cubicBezTo>
                      <a:cubicBezTo>
                        <a:pt x="603" y="439"/>
                        <a:pt x="753" y="439"/>
                        <a:pt x="829" y="439"/>
                      </a:cubicBezTo>
                      <a:cubicBezTo>
                        <a:pt x="904" y="454"/>
                        <a:pt x="964" y="409"/>
                        <a:pt x="949" y="409"/>
                      </a:cubicBezTo>
                      <a:cubicBezTo>
                        <a:pt x="949" y="424"/>
                        <a:pt x="859" y="469"/>
                        <a:pt x="784" y="469"/>
                      </a:cubicBezTo>
                      <a:cubicBezTo>
                        <a:pt x="708" y="484"/>
                        <a:pt x="603" y="484"/>
                        <a:pt x="512" y="454"/>
                      </a:cubicBezTo>
                      <a:cubicBezTo>
                        <a:pt x="422" y="424"/>
                        <a:pt x="316" y="363"/>
                        <a:pt x="241" y="287"/>
                      </a:cubicBezTo>
                      <a:cubicBezTo>
                        <a:pt x="150" y="227"/>
                        <a:pt x="45" y="75"/>
                        <a:pt x="15" y="30"/>
                      </a:cubicBezTo>
                      <a:cubicBezTo>
                        <a:pt x="0" y="0"/>
                        <a:pt x="60" y="15"/>
                        <a:pt x="90" y="60"/>
                      </a:cubicBezTo>
                      <a:lnTo>
                        <a:pt x="90" y="6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1411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8" name="Rectangle 30"/>
              <p:cNvSpPr>
                <a:spLocks noChangeArrowheads="1"/>
              </p:cNvSpPr>
              <p:nvPr/>
            </p:nvSpPr>
            <p:spPr bwMode="auto">
              <a:xfrm>
                <a:off x="4924" y="1250"/>
                <a:ext cx="11" cy="46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79" name="Rectangle 31"/>
              <p:cNvSpPr>
                <a:spLocks noChangeArrowheads="1"/>
              </p:cNvSpPr>
              <p:nvPr/>
            </p:nvSpPr>
            <p:spPr bwMode="auto">
              <a:xfrm>
                <a:off x="4879" y="1512"/>
                <a:ext cx="12" cy="203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2080" name="Rectangle 32"/>
              <p:cNvSpPr>
                <a:spLocks noChangeArrowheads="1"/>
              </p:cNvSpPr>
              <p:nvPr/>
            </p:nvSpPr>
            <p:spPr bwMode="auto">
              <a:xfrm>
                <a:off x="4879" y="1250"/>
                <a:ext cx="12" cy="20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</p:grpSp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684213" y="1662113"/>
            <a:ext cx="7756525" cy="11636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311275" y="3875088"/>
            <a:ext cx="6502400" cy="1733550"/>
          </a:xfrm>
        </p:spPr>
        <p:txBody>
          <a:bodyPr/>
          <a:lstStyle>
            <a:lvl1pPr marL="0" indent="0" algn="ctr">
              <a:buClr>
                <a:schemeClr val="tx1"/>
              </a:buClr>
              <a:buFont typeface="Times New Roman" panose="02020603050405020304" pitchFamily="18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1D009FC-ED8A-40A9-A158-2B967AC6218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85" name="Rectangle 3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9BF0DF-DE74-4056-9F87-0BF215EB29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772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333375"/>
            <a:ext cx="2054225" cy="578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5613" y="333375"/>
            <a:ext cx="6010275" cy="578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AD268F-C09F-42BE-AA51-71CDAE51005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7624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2BB2DD-A056-4FB3-8555-CDF33EAB919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2180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44D28E-FB32-435F-A235-9D408399BEF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4884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5613" y="1597025"/>
            <a:ext cx="4032250" cy="451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597025"/>
            <a:ext cx="4032250" cy="451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A9552E-DBC9-49C6-93B1-0507FEB4884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33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F8039-42A6-4E04-BC1C-BC31A87EBF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393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D01FB3-772C-4822-A37E-13C6A5E8F16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7841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EED8C1-5CFA-4852-A963-E776101400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117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E5BBF0-5987-40D6-9AA0-C7E7DDAA5AC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6830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689593-F25E-44B5-8318-B92F61DD82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518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1113" y="11113"/>
            <a:ext cx="8042275" cy="6859587"/>
            <a:chOff x="7" y="7"/>
            <a:chExt cx="5066" cy="4321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7" y="7"/>
              <a:ext cx="158" cy="4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3716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18288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2860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274320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H="1">
              <a:off x="192" y="4188"/>
              <a:ext cx="1030" cy="1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V="1">
              <a:off x="112" y="3091"/>
              <a:ext cx="1" cy="434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V="1">
              <a:off x="66" y="3091"/>
              <a:ext cx="1" cy="428"/>
            </a:xfrm>
            <a:prstGeom prst="line">
              <a:avLst/>
            </a:prstGeom>
            <a:noFill/>
            <a:ln w="4826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192" y="4223"/>
              <a:ext cx="1030" cy="1"/>
            </a:xfrm>
            <a:prstGeom prst="line">
              <a:avLst/>
            </a:prstGeom>
            <a:noFill/>
            <a:ln w="4763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1212" y="4188"/>
              <a:ext cx="3168" cy="1"/>
            </a:xfrm>
            <a:prstGeom prst="line">
              <a:avLst/>
            </a:prstGeom>
            <a:noFill/>
            <a:ln w="1588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>
              <a:off x="1178" y="4223"/>
              <a:ext cx="3169" cy="1"/>
            </a:xfrm>
            <a:prstGeom prst="line">
              <a:avLst/>
            </a:prstGeom>
            <a:noFill/>
            <a:ln w="1588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V="1">
              <a:off x="66" y="1026"/>
              <a:ext cx="1" cy="2079"/>
            </a:xfrm>
            <a:prstGeom prst="line">
              <a:avLst/>
            </a:prstGeom>
            <a:noFill/>
            <a:ln w="1651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V="1">
              <a:off x="110" y="1026"/>
              <a:ext cx="2" cy="2079"/>
            </a:xfrm>
            <a:prstGeom prst="line">
              <a:avLst/>
            </a:prstGeom>
            <a:noFill/>
            <a:ln w="1651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V="1">
              <a:off x="870" y="827"/>
              <a:ext cx="4083" cy="3"/>
            </a:xfrm>
            <a:prstGeom prst="line">
              <a:avLst/>
            </a:prstGeom>
            <a:noFill/>
            <a:ln w="6350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788" y="884"/>
              <a:ext cx="4285" cy="0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8" name="Group 14"/>
            <p:cNvGrpSpPr>
              <a:grpSpLocks/>
            </p:cNvGrpSpPr>
            <p:nvPr/>
          </p:nvGrpSpPr>
          <p:grpSpPr bwMode="auto">
            <a:xfrm>
              <a:off x="26" y="3046"/>
              <a:ext cx="1138" cy="1240"/>
              <a:chOff x="26" y="3046"/>
              <a:chExt cx="1138" cy="1240"/>
            </a:xfrm>
          </p:grpSpPr>
          <p:sp>
            <p:nvSpPr>
              <p:cNvPr id="1039" name="Freeform 15"/>
              <p:cNvSpPr>
                <a:spLocks noChangeArrowheads="1"/>
              </p:cNvSpPr>
              <p:nvPr/>
            </p:nvSpPr>
            <p:spPr bwMode="auto">
              <a:xfrm rot="21349026">
                <a:off x="90" y="3060"/>
                <a:ext cx="435" cy="253"/>
              </a:xfrm>
              <a:custGeom>
                <a:avLst/>
                <a:gdLst>
                  <a:gd name="T0" fmla="*/ 0 w 1087"/>
                  <a:gd name="T1" fmla="*/ 632 h 632"/>
                  <a:gd name="T2" fmla="*/ 256 w 1087"/>
                  <a:gd name="T3" fmla="*/ 120 h 632"/>
                  <a:gd name="T4" fmla="*/ 694 w 1087"/>
                  <a:gd name="T5" fmla="*/ 15 h 632"/>
                  <a:gd name="T6" fmla="*/ 921 w 1087"/>
                  <a:gd name="T7" fmla="*/ 135 h 632"/>
                  <a:gd name="T8" fmla="*/ 860 w 1087"/>
                  <a:gd name="T9" fmla="*/ 421 h 632"/>
                  <a:gd name="T10" fmla="*/ 483 w 1087"/>
                  <a:gd name="T11" fmla="*/ 466 h 632"/>
                  <a:gd name="T12" fmla="*/ 0 w 1087"/>
                  <a:gd name="T13" fmla="*/ 632 h 632"/>
                  <a:gd name="T14" fmla="*/ 0 w 1087"/>
                  <a:gd name="T15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7" h="632">
                    <a:moveTo>
                      <a:pt x="0" y="632"/>
                    </a:moveTo>
                    <a:cubicBezTo>
                      <a:pt x="15" y="286"/>
                      <a:pt x="135" y="210"/>
                      <a:pt x="256" y="120"/>
                    </a:cubicBezTo>
                    <a:cubicBezTo>
                      <a:pt x="377" y="15"/>
                      <a:pt x="604" y="0"/>
                      <a:pt x="694" y="15"/>
                    </a:cubicBezTo>
                    <a:cubicBezTo>
                      <a:pt x="800" y="45"/>
                      <a:pt x="724" y="105"/>
                      <a:pt x="921" y="135"/>
                    </a:cubicBezTo>
                    <a:cubicBezTo>
                      <a:pt x="800" y="195"/>
                      <a:pt x="1087" y="391"/>
                      <a:pt x="860" y="421"/>
                    </a:cubicBezTo>
                    <a:cubicBezTo>
                      <a:pt x="619" y="466"/>
                      <a:pt x="634" y="451"/>
                      <a:pt x="483" y="466"/>
                    </a:cubicBezTo>
                    <a:cubicBezTo>
                      <a:pt x="317" y="466"/>
                      <a:pt x="120" y="496"/>
                      <a:pt x="0" y="632"/>
                    </a:cubicBezTo>
                    <a:lnTo>
                      <a:pt x="0" y="6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/>
              <p:cNvSpPr>
                <a:spLocks noChangeArrowheads="1"/>
              </p:cNvSpPr>
              <p:nvPr/>
            </p:nvSpPr>
            <p:spPr bwMode="auto">
              <a:xfrm>
                <a:off x="733" y="3858"/>
                <a:ext cx="428" cy="394"/>
              </a:xfrm>
              <a:custGeom>
                <a:avLst/>
                <a:gdLst>
                  <a:gd name="T0" fmla="*/ 1070 w 1069"/>
                  <a:gd name="T1" fmla="*/ 742 h 984"/>
                  <a:gd name="T2" fmla="*/ 452 w 1069"/>
                  <a:gd name="T3" fmla="*/ 969 h 984"/>
                  <a:gd name="T4" fmla="*/ 30 w 1069"/>
                  <a:gd name="T5" fmla="*/ 681 h 984"/>
                  <a:gd name="T6" fmla="*/ 30 w 1069"/>
                  <a:gd name="T7" fmla="*/ 318 h 984"/>
                  <a:gd name="T8" fmla="*/ 421 w 1069"/>
                  <a:gd name="T9" fmla="*/ 212 h 984"/>
                  <a:gd name="T10" fmla="*/ 1070 w 1069"/>
                  <a:gd name="T11" fmla="*/ 742 h 984"/>
                  <a:gd name="T12" fmla="*/ 1070 w 1069"/>
                  <a:gd name="T13" fmla="*/ 742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9" h="984">
                    <a:moveTo>
                      <a:pt x="1070" y="742"/>
                    </a:moveTo>
                    <a:cubicBezTo>
                      <a:pt x="874" y="984"/>
                      <a:pt x="632" y="984"/>
                      <a:pt x="452" y="969"/>
                    </a:cubicBezTo>
                    <a:cubicBezTo>
                      <a:pt x="286" y="954"/>
                      <a:pt x="75" y="803"/>
                      <a:pt x="30" y="681"/>
                    </a:cubicBezTo>
                    <a:cubicBezTo>
                      <a:pt x="0" y="560"/>
                      <a:pt x="15" y="606"/>
                      <a:pt x="30" y="318"/>
                    </a:cubicBezTo>
                    <a:cubicBezTo>
                      <a:pt x="90" y="303"/>
                      <a:pt x="165" y="0"/>
                      <a:pt x="421" y="212"/>
                    </a:cubicBezTo>
                    <a:cubicBezTo>
                      <a:pt x="572" y="500"/>
                      <a:pt x="843" y="787"/>
                      <a:pt x="1070" y="742"/>
                    </a:cubicBezTo>
                    <a:lnTo>
                      <a:pt x="1070" y="7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7"/>
              <p:cNvSpPr>
                <a:spLocks noChangeArrowheads="1"/>
              </p:cNvSpPr>
              <p:nvPr/>
            </p:nvSpPr>
            <p:spPr bwMode="auto">
              <a:xfrm>
                <a:off x="135" y="3888"/>
                <a:ext cx="405" cy="398"/>
              </a:xfrm>
              <a:custGeom>
                <a:avLst/>
                <a:gdLst>
                  <a:gd name="T0" fmla="*/ 0 w 1012"/>
                  <a:gd name="T1" fmla="*/ 995 h 995"/>
                  <a:gd name="T2" fmla="*/ 120 w 1012"/>
                  <a:gd name="T3" fmla="*/ 361 h 995"/>
                  <a:gd name="T4" fmla="*/ 468 w 1012"/>
                  <a:gd name="T5" fmla="*/ 15 h 995"/>
                  <a:gd name="T6" fmla="*/ 785 w 1012"/>
                  <a:gd name="T7" fmla="*/ 90 h 995"/>
                  <a:gd name="T8" fmla="*/ 725 w 1012"/>
                  <a:gd name="T9" fmla="*/ 572 h 995"/>
                  <a:gd name="T10" fmla="*/ 0 w 1012"/>
                  <a:gd name="T11" fmla="*/ 995 h 995"/>
                  <a:gd name="T12" fmla="*/ 0 w 1012"/>
                  <a:gd name="T13" fmla="*/ 995 h 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2" h="995">
                    <a:moveTo>
                      <a:pt x="0" y="995"/>
                    </a:moveTo>
                    <a:cubicBezTo>
                      <a:pt x="0" y="587"/>
                      <a:pt x="45" y="527"/>
                      <a:pt x="120" y="361"/>
                    </a:cubicBezTo>
                    <a:cubicBezTo>
                      <a:pt x="196" y="195"/>
                      <a:pt x="347" y="0"/>
                      <a:pt x="468" y="15"/>
                    </a:cubicBezTo>
                    <a:cubicBezTo>
                      <a:pt x="574" y="30"/>
                      <a:pt x="528" y="0"/>
                      <a:pt x="785" y="90"/>
                    </a:cubicBezTo>
                    <a:cubicBezTo>
                      <a:pt x="634" y="271"/>
                      <a:pt x="1012" y="407"/>
                      <a:pt x="725" y="572"/>
                    </a:cubicBezTo>
                    <a:cubicBezTo>
                      <a:pt x="392" y="618"/>
                      <a:pt x="30" y="768"/>
                      <a:pt x="0" y="995"/>
                    </a:cubicBezTo>
                    <a:lnTo>
                      <a:pt x="0" y="9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tint val="11765"/>
                      <a:invGamma/>
                    </a:schemeClr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8"/>
              <p:cNvSpPr>
                <a:spLocks noChangeArrowheads="1"/>
              </p:cNvSpPr>
              <p:nvPr/>
            </p:nvSpPr>
            <p:spPr bwMode="auto">
              <a:xfrm>
                <a:off x="26" y="3358"/>
                <a:ext cx="460" cy="516"/>
              </a:xfrm>
              <a:custGeom>
                <a:avLst/>
                <a:gdLst>
                  <a:gd name="T0" fmla="*/ 90 w 1150"/>
                  <a:gd name="T1" fmla="*/ 0 h 1289"/>
                  <a:gd name="T2" fmla="*/ 832 w 1150"/>
                  <a:gd name="T3" fmla="*/ 405 h 1289"/>
                  <a:gd name="T4" fmla="*/ 1089 w 1150"/>
                  <a:gd name="T5" fmla="*/ 1004 h 1289"/>
                  <a:gd name="T6" fmla="*/ 726 w 1150"/>
                  <a:gd name="T7" fmla="*/ 1244 h 1289"/>
                  <a:gd name="T8" fmla="*/ 181 w 1150"/>
                  <a:gd name="T9" fmla="*/ 720 h 1289"/>
                  <a:gd name="T10" fmla="*/ 90 w 1150"/>
                  <a:gd name="T11" fmla="*/ 0 h 1289"/>
                  <a:gd name="T12" fmla="*/ 90 w 1150"/>
                  <a:gd name="T13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0" h="1289">
                    <a:moveTo>
                      <a:pt x="90" y="0"/>
                    </a:moveTo>
                    <a:cubicBezTo>
                      <a:pt x="272" y="480"/>
                      <a:pt x="514" y="300"/>
                      <a:pt x="832" y="405"/>
                    </a:cubicBezTo>
                    <a:cubicBezTo>
                      <a:pt x="1150" y="494"/>
                      <a:pt x="892" y="900"/>
                      <a:pt x="1089" y="1004"/>
                    </a:cubicBezTo>
                    <a:cubicBezTo>
                      <a:pt x="968" y="1064"/>
                      <a:pt x="877" y="1289"/>
                      <a:pt x="726" y="1244"/>
                    </a:cubicBezTo>
                    <a:cubicBezTo>
                      <a:pt x="575" y="1184"/>
                      <a:pt x="287" y="929"/>
                      <a:pt x="181" y="720"/>
                    </a:cubicBezTo>
                    <a:cubicBezTo>
                      <a:pt x="75" y="509"/>
                      <a:pt x="0" y="45"/>
                      <a:pt x="90" y="0"/>
                    </a:cubicBezTo>
                    <a:lnTo>
                      <a:pt x="9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176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9"/>
              <p:cNvSpPr>
                <a:spLocks noChangeArrowheads="1"/>
              </p:cNvSpPr>
              <p:nvPr/>
            </p:nvSpPr>
            <p:spPr bwMode="auto">
              <a:xfrm>
                <a:off x="284" y="3046"/>
                <a:ext cx="522" cy="989"/>
              </a:xfrm>
              <a:custGeom>
                <a:avLst/>
                <a:gdLst>
                  <a:gd name="T0" fmla="*/ 285 w 1304"/>
                  <a:gd name="T1" fmla="*/ 165 h 2472"/>
                  <a:gd name="T2" fmla="*/ 810 w 1304"/>
                  <a:gd name="T3" fmla="*/ 150 h 2472"/>
                  <a:gd name="T4" fmla="*/ 990 w 1304"/>
                  <a:gd name="T5" fmla="*/ 286 h 2472"/>
                  <a:gd name="T6" fmla="*/ 930 w 1304"/>
                  <a:gd name="T7" fmla="*/ 527 h 2472"/>
                  <a:gd name="T8" fmla="*/ 495 w 1304"/>
                  <a:gd name="T9" fmla="*/ 783 h 2472"/>
                  <a:gd name="T10" fmla="*/ 150 w 1304"/>
                  <a:gd name="T11" fmla="*/ 995 h 2472"/>
                  <a:gd name="T12" fmla="*/ 15 w 1304"/>
                  <a:gd name="T13" fmla="*/ 1191 h 2472"/>
                  <a:gd name="T14" fmla="*/ 255 w 1304"/>
                  <a:gd name="T15" fmla="*/ 1417 h 2472"/>
                  <a:gd name="T16" fmla="*/ 720 w 1304"/>
                  <a:gd name="T17" fmla="*/ 1507 h 2472"/>
                  <a:gd name="T18" fmla="*/ 825 w 1304"/>
                  <a:gd name="T19" fmla="*/ 1688 h 2472"/>
                  <a:gd name="T20" fmla="*/ 585 w 1304"/>
                  <a:gd name="T21" fmla="*/ 1748 h 2472"/>
                  <a:gd name="T22" fmla="*/ 330 w 1304"/>
                  <a:gd name="T23" fmla="*/ 1748 h 2472"/>
                  <a:gd name="T24" fmla="*/ 525 w 1304"/>
                  <a:gd name="T25" fmla="*/ 1839 h 2472"/>
                  <a:gd name="T26" fmla="*/ 705 w 1304"/>
                  <a:gd name="T27" fmla="*/ 1824 h 2472"/>
                  <a:gd name="T28" fmla="*/ 810 w 1304"/>
                  <a:gd name="T29" fmla="*/ 1839 h 2472"/>
                  <a:gd name="T30" fmla="*/ 630 w 1304"/>
                  <a:gd name="T31" fmla="*/ 1899 h 2472"/>
                  <a:gd name="T32" fmla="*/ 585 w 1304"/>
                  <a:gd name="T33" fmla="*/ 1990 h 2472"/>
                  <a:gd name="T34" fmla="*/ 615 w 1304"/>
                  <a:gd name="T35" fmla="*/ 2110 h 2472"/>
                  <a:gd name="T36" fmla="*/ 375 w 1304"/>
                  <a:gd name="T37" fmla="*/ 2231 h 2472"/>
                  <a:gd name="T38" fmla="*/ 540 w 1304"/>
                  <a:gd name="T39" fmla="*/ 2261 h 2472"/>
                  <a:gd name="T40" fmla="*/ 720 w 1304"/>
                  <a:gd name="T41" fmla="*/ 2155 h 2472"/>
                  <a:gd name="T42" fmla="*/ 735 w 1304"/>
                  <a:gd name="T43" fmla="*/ 1990 h 2472"/>
                  <a:gd name="T44" fmla="*/ 825 w 1304"/>
                  <a:gd name="T45" fmla="*/ 1929 h 2472"/>
                  <a:gd name="T46" fmla="*/ 915 w 1304"/>
                  <a:gd name="T47" fmla="*/ 2095 h 2472"/>
                  <a:gd name="T48" fmla="*/ 1080 w 1304"/>
                  <a:gd name="T49" fmla="*/ 2321 h 2472"/>
                  <a:gd name="T50" fmla="*/ 1170 w 1304"/>
                  <a:gd name="T51" fmla="*/ 2397 h 2472"/>
                  <a:gd name="T52" fmla="*/ 1290 w 1304"/>
                  <a:gd name="T53" fmla="*/ 2457 h 2472"/>
                  <a:gd name="T54" fmla="*/ 1140 w 1304"/>
                  <a:gd name="T55" fmla="*/ 2276 h 2472"/>
                  <a:gd name="T56" fmla="*/ 960 w 1304"/>
                  <a:gd name="T57" fmla="*/ 1990 h 2472"/>
                  <a:gd name="T58" fmla="*/ 975 w 1304"/>
                  <a:gd name="T59" fmla="*/ 1658 h 2472"/>
                  <a:gd name="T60" fmla="*/ 810 w 1304"/>
                  <a:gd name="T61" fmla="*/ 1387 h 2472"/>
                  <a:gd name="T62" fmla="*/ 360 w 1304"/>
                  <a:gd name="T63" fmla="*/ 1311 h 2472"/>
                  <a:gd name="T64" fmla="*/ 210 w 1304"/>
                  <a:gd name="T65" fmla="*/ 1145 h 2472"/>
                  <a:gd name="T66" fmla="*/ 450 w 1304"/>
                  <a:gd name="T67" fmla="*/ 934 h 2472"/>
                  <a:gd name="T68" fmla="*/ 930 w 1304"/>
                  <a:gd name="T69" fmla="*/ 693 h 2472"/>
                  <a:gd name="T70" fmla="*/ 1125 w 1304"/>
                  <a:gd name="T71" fmla="*/ 286 h 2472"/>
                  <a:gd name="T72" fmla="*/ 945 w 1304"/>
                  <a:gd name="T73" fmla="*/ 30 h 2472"/>
                  <a:gd name="T74" fmla="*/ 525 w 1304"/>
                  <a:gd name="T75" fmla="*/ 75 h 2472"/>
                  <a:gd name="T76" fmla="*/ 285 w 1304"/>
                  <a:gd name="T77" fmla="*/ 165 h 2472"/>
                  <a:gd name="T78" fmla="*/ 285 w 1304"/>
                  <a:gd name="T79" fmla="*/ 165 h 2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04" h="2472">
                    <a:moveTo>
                      <a:pt x="285" y="165"/>
                    </a:moveTo>
                    <a:cubicBezTo>
                      <a:pt x="330" y="180"/>
                      <a:pt x="690" y="135"/>
                      <a:pt x="810" y="150"/>
                    </a:cubicBezTo>
                    <a:cubicBezTo>
                      <a:pt x="930" y="180"/>
                      <a:pt x="975" y="226"/>
                      <a:pt x="990" y="286"/>
                    </a:cubicBezTo>
                    <a:cubicBezTo>
                      <a:pt x="1005" y="361"/>
                      <a:pt x="1005" y="452"/>
                      <a:pt x="930" y="527"/>
                    </a:cubicBezTo>
                    <a:cubicBezTo>
                      <a:pt x="840" y="618"/>
                      <a:pt x="630" y="708"/>
                      <a:pt x="495" y="783"/>
                    </a:cubicBezTo>
                    <a:cubicBezTo>
                      <a:pt x="375" y="874"/>
                      <a:pt x="225" y="934"/>
                      <a:pt x="150" y="995"/>
                    </a:cubicBezTo>
                    <a:cubicBezTo>
                      <a:pt x="60" y="1070"/>
                      <a:pt x="0" y="1115"/>
                      <a:pt x="15" y="1191"/>
                    </a:cubicBezTo>
                    <a:cubicBezTo>
                      <a:pt x="30" y="1251"/>
                      <a:pt x="135" y="1356"/>
                      <a:pt x="255" y="1417"/>
                    </a:cubicBezTo>
                    <a:cubicBezTo>
                      <a:pt x="375" y="1462"/>
                      <a:pt x="630" y="1462"/>
                      <a:pt x="720" y="1507"/>
                    </a:cubicBezTo>
                    <a:cubicBezTo>
                      <a:pt x="825" y="1552"/>
                      <a:pt x="855" y="1658"/>
                      <a:pt x="825" y="1688"/>
                    </a:cubicBezTo>
                    <a:cubicBezTo>
                      <a:pt x="810" y="1733"/>
                      <a:pt x="660" y="1733"/>
                      <a:pt x="585" y="1748"/>
                    </a:cubicBezTo>
                    <a:cubicBezTo>
                      <a:pt x="495" y="1763"/>
                      <a:pt x="345" y="1733"/>
                      <a:pt x="330" y="1748"/>
                    </a:cubicBezTo>
                    <a:cubicBezTo>
                      <a:pt x="330" y="1763"/>
                      <a:pt x="465" y="1824"/>
                      <a:pt x="525" y="1839"/>
                    </a:cubicBezTo>
                    <a:cubicBezTo>
                      <a:pt x="585" y="1854"/>
                      <a:pt x="660" y="1824"/>
                      <a:pt x="705" y="1824"/>
                    </a:cubicBezTo>
                    <a:cubicBezTo>
                      <a:pt x="750" y="1824"/>
                      <a:pt x="825" y="1824"/>
                      <a:pt x="810" y="1839"/>
                    </a:cubicBezTo>
                    <a:cubicBezTo>
                      <a:pt x="795" y="1854"/>
                      <a:pt x="675" y="1884"/>
                      <a:pt x="630" y="1899"/>
                    </a:cubicBezTo>
                    <a:cubicBezTo>
                      <a:pt x="600" y="1929"/>
                      <a:pt x="585" y="1959"/>
                      <a:pt x="585" y="1990"/>
                    </a:cubicBezTo>
                    <a:cubicBezTo>
                      <a:pt x="585" y="2035"/>
                      <a:pt x="660" y="2065"/>
                      <a:pt x="615" y="2110"/>
                    </a:cubicBezTo>
                    <a:cubicBezTo>
                      <a:pt x="585" y="2155"/>
                      <a:pt x="390" y="2216"/>
                      <a:pt x="375" y="2231"/>
                    </a:cubicBezTo>
                    <a:cubicBezTo>
                      <a:pt x="360" y="2261"/>
                      <a:pt x="480" y="2276"/>
                      <a:pt x="540" y="2261"/>
                    </a:cubicBezTo>
                    <a:cubicBezTo>
                      <a:pt x="600" y="2246"/>
                      <a:pt x="690" y="2201"/>
                      <a:pt x="720" y="2155"/>
                    </a:cubicBezTo>
                    <a:cubicBezTo>
                      <a:pt x="750" y="2110"/>
                      <a:pt x="720" y="2035"/>
                      <a:pt x="735" y="1990"/>
                    </a:cubicBezTo>
                    <a:cubicBezTo>
                      <a:pt x="750" y="1959"/>
                      <a:pt x="795" y="1914"/>
                      <a:pt x="825" y="1929"/>
                    </a:cubicBezTo>
                    <a:cubicBezTo>
                      <a:pt x="855" y="1944"/>
                      <a:pt x="870" y="2035"/>
                      <a:pt x="915" y="2095"/>
                    </a:cubicBezTo>
                    <a:cubicBezTo>
                      <a:pt x="960" y="2155"/>
                      <a:pt x="1035" y="2276"/>
                      <a:pt x="1080" y="2321"/>
                    </a:cubicBezTo>
                    <a:cubicBezTo>
                      <a:pt x="1125" y="2382"/>
                      <a:pt x="1125" y="2366"/>
                      <a:pt x="1170" y="2397"/>
                    </a:cubicBezTo>
                    <a:cubicBezTo>
                      <a:pt x="1200" y="2412"/>
                      <a:pt x="1305" y="2472"/>
                      <a:pt x="1290" y="2457"/>
                    </a:cubicBezTo>
                    <a:cubicBezTo>
                      <a:pt x="1290" y="2442"/>
                      <a:pt x="1185" y="2351"/>
                      <a:pt x="1140" y="2276"/>
                    </a:cubicBezTo>
                    <a:cubicBezTo>
                      <a:pt x="1080" y="2201"/>
                      <a:pt x="990" y="2095"/>
                      <a:pt x="960" y="1990"/>
                    </a:cubicBezTo>
                    <a:cubicBezTo>
                      <a:pt x="930" y="1884"/>
                      <a:pt x="990" y="1748"/>
                      <a:pt x="975" y="1658"/>
                    </a:cubicBezTo>
                    <a:cubicBezTo>
                      <a:pt x="945" y="1552"/>
                      <a:pt x="900" y="1447"/>
                      <a:pt x="810" y="1387"/>
                    </a:cubicBezTo>
                    <a:cubicBezTo>
                      <a:pt x="705" y="1341"/>
                      <a:pt x="465" y="1356"/>
                      <a:pt x="360" y="1311"/>
                    </a:cubicBezTo>
                    <a:cubicBezTo>
                      <a:pt x="270" y="1281"/>
                      <a:pt x="195" y="1221"/>
                      <a:pt x="210" y="1145"/>
                    </a:cubicBezTo>
                    <a:cubicBezTo>
                      <a:pt x="225" y="1085"/>
                      <a:pt x="330" y="1010"/>
                      <a:pt x="450" y="934"/>
                    </a:cubicBezTo>
                    <a:cubicBezTo>
                      <a:pt x="570" y="859"/>
                      <a:pt x="810" y="799"/>
                      <a:pt x="930" y="693"/>
                    </a:cubicBezTo>
                    <a:cubicBezTo>
                      <a:pt x="1035" y="587"/>
                      <a:pt x="1125" y="407"/>
                      <a:pt x="1125" y="286"/>
                    </a:cubicBezTo>
                    <a:cubicBezTo>
                      <a:pt x="1125" y="180"/>
                      <a:pt x="1035" y="60"/>
                      <a:pt x="945" y="30"/>
                    </a:cubicBezTo>
                    <a:cubicBezTo>
                      <a:pt x="840" y="0"/>
                      <a:pt x="630" y="60"/>
                      <a:pt x="525" y="75"/>
                    </a:cubicBezTo>
                    <a:cubicBezTo>
                      <a:pt x="525" y="75"/>
                      <a:pt x="285" y="165"/>
                      <a:pt x="285" y="165"/>
                    </a:cubicBezTo>
                    <a:lnTo>
                      <a:pt x="28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 noChangeArrowheads="1"/>
              </p:cNvSpPr>
              <p:nvPr/>
            </p:nvSpPr>
            <p:spPr bwMode="auto">
              <a:xfrm>
                <a:off x="60" y="3724"/>
                <a:ext cx="132" cy="483"/>
              </a:xfrm>
              <a:custGeom>
                <a:avLst/>
                <a:gdLst>
                  <a:gd name="T0" fmla="*/ 330 w 329"/>
                  <a:gd name="T1" fmla="*/ 120 h 1207"/>
                  <a:gd name="T2" fmla="*/ 172 w 329"/>
                  <a:gd name="T3" fmla="*/ 286 h 1207"/>
                  <a:gd name="T4" fmla="*/ 110 w 329"/>
                  <a:gd name="T5" fmla="*/ 588 h 1207"/>
                  <a:gd name="T6" fmla="*/ 125 w 329"/>
                  <a:gd name="T7" fmla="*/ 950 h 1207"/>
                  <a:gd name="T8" fmla="*/ 172 w 329"/>
                  <a:gd name="T9" fmla="*/ 1071 h 1207"/>
                  <a:gd name="T10" fmla="*/ 188 w 329"/>
                  <a:gd name="T11" fmla="*/ 1207 h 1207"/>
                  <a:gd name="T12" fmla="*/ 62 w 329"/>
                  <a:gd name="T13" fmla="*/ 1071 h 1207"/>
                  <a:gd name="T14" fmla="*/ 0 w 329"/>
                  <a:gd name="T15" fmla="*/ 754 h 1207"/>
                  <a:gd name="T16" fmla="*/ 31 w 329"/>
                  <a:gd name="T17" fmla="*/ 241 h 1207"/>
                  <a:gd name="T18" fmla="*/ 220 w 329"/>
                  <a:gd name="T19" fmla="*/ 0 h 1207"/>
                  <a:gd name="T20" fmla="*/ 330 w 329"/>
                  <a:gd name="T21" fmla="*/ 120 h 1207"/>
                  <a:gd name="T22" fmla="*/ 330 w 329"/>
                  <a:gd name="T23" fmla="*/ 120 h 1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9" h="1207">
                    <a:moveTo>
                      <a:pt x="330" y="120"/>
                    </a:moveTo>
                    <a:cubicBezTo>
                      <a:pt x="330" y="166"/>
                      <a:pt x="204" y="196"/>
                      <a:pt x="172" y="286"/>
                    </a:cubicBezTo>
                    <a:cubicBezTo>
                      <a:pt x="141" y="362"/>
                      <a:pt x="125" y="467"/>
                      <a:pt x="110" y="588"/>
                    </a:cubicBezTo>
                    <a:cubicBezTo>
                      <a:pt x="110" y="694"/>
                      <a:pt x="125" y="860"/>
                      <a:pt x="125" y="950"/>
                    </a:cubicBezTo>
                    <a:cubicBezTo>
                      <a:pt x="141" y="1026"/>
                      <a:pt x="172" y="1026"/>
                      <a:pt x="172" y="1071"/>
                    </a:cubicBezTo>
                    <a:cubicBezTo>
                      <a:pt x="188" y="1116"/>
                      <a:pt x="220" y="1207"/>
                      <a:pt x="188" y="1207"/>
                    </a:cubicBezTo>
                    <a:cubicBezTo>
                      <a:pt x="172" y="1207"/>
                      <a:pt x="94" y="1147"/>
                      <a:pt x="62" y="1071"/>
                    </a:cubicBezTo>
                    <a:cubicBezTo>
                      <a:pt x="31" y="981"/>
                      <a:pt x="0" y="890"/>
                      <a:pt x="0" y="754"/>
                    </a:cubicBezTo>
                    <a:cubicBezTo>
                      <a:pt x="0" y="603"/>
                      <a:pt x="0" y="362"/>
                      <a:pt x="31" y="241"/>
                    </a:cubicBezTo>
                    <a:cubicBezTo>
                      <a:pt x="62" y="105"/>
                      <a:pt x="172" y="15"/>
                      <a:pt x="220" y="0"/>
                    </a:cubicBezTo>
                    <a:cubicBezTo>
                      <a:pt x="220" y="0"/>
                      <a:pt x="330" y="120"/>
                      <a:pt x="330" y="120"/>
                    </a:cubicBezTo>
                    <a:lnTo>
                      <a:pt x="330" y="12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5000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/>
              <p:cNvSpPr>
                <a:spLocks noChangeArrowheads="1"/>
              </p:cNvSpPr>
              <p:nvPr/>
            </p:nvSpPr>
            <p:spPr bwMode="auto">
              <a:xfrm rot="21349026">
                <a:off x="95" y="3116"/>
                <a:ext cx="382" cy="191"/>
              </a:xfrm>
              <a:custGeom>
                <a:avLst/>
                <a:gdLst>
                  <a:gd name="T0" fmla="*/ 15 w 954"/>
                  <a:gd name="T1" fmla="*/ 477 h 477"/>
                  <a:gd name="T2" fmla="*/ 212 w 954"/>
                  <a:gd name="T3" fmla="*/ 231 h 477"/>
                  <a:gd name="T4" fmla="*/ 469 w 954"/>
                  <a:gd name="T5" fmla="*/ 92 h 477"/>
                  <a:gd name="T6" fmla="*/ 894 w 954"/>
                  <a:gd name="T7" fmla="*/ 15 h 477"/>
                  <a:gd name="T8" fmla="*/ 833 w 954"/>
                  <a:gd name="T9" fmla="*/ 0 h 477"/>
                  <a:gd name="T10" fmla="*/ 606 w 954"/>
                  <a:gd name="T11" fmla="*/ 30 h 477"/>
                  <a:gd name="T12" fmla="*/ 288 w 954"/>
                  <a:gd name="T13" fmla="*/ 123 h 477"/>
                  <a:gd name="T14" fmla="*/ 106 w 954"/>
                  <a:gd name="T15" fmla="*/ 277 h 477"/>
                  <a:gd name="T16" fmla="*/ 15 w 954"/>
                  <a:gd name="T17" fmla="*/ 477 h 477"/>
                  <a:gd name="T18" fmla="*/ 15 w 954"/>
                  <a:gd name="T19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4" h="477">
                    <a:moveTo>
                      <a:pt x="15" y="477"/>
                    </a:moveTo>
                    <a:cubicBezTo>
                      <a:pt x="30" y="462"/>
                      <a:pt x="136" y="292"/>
                      <a:pt x="212" y="231"/>
                    </a:cubicBezTo>
                    <a:cubicBezTo>
                      <a:pt x="288" y="169"/>
                      <a:pt x="363" y="138"/>
                      <a:pt x="469" y="92"/>
                    </a:cubicBezTo>
                    <a:cubicBezTo>
                      <a:pt x="591" y="61"/>
                      <a:pt x="833" y="30"/>
                      <a:pt x="894" y="15"/>
                    </a:cubicBezTo>
                    <a:cubicBezTo>
                      <a:pt x="955" y="0"/>
                      <a:pt x="879" y="0"/>
                      <a:pt x="833" y="0"/>
                    </a:cubicBezTo>
                    <a:cubicBezTo>
                      <a:pt x="788" y="0"/>
                      <a:pt x="697" y="0"/>
                      <a:pt x="606" y="30"/>
                    </a:cubicBezTo>
                    <a:cubicBezTo>
                      <a:pt x="515" y="46"/>
                      <a:pt x="378" y="92"/>
                      <a:pt x="288" y="123"/>
                    </a:cubicBezTo>
                    <a:cubicBezTo>
                      <a:pt x="212" y="169"/>
                      <a:pt x="151" y="215"/>
                      <a:pt x="106" y="277"/>
                    </a:cubicBezTo>
                    <a:cubicBezTo>
                      <a:pt x="60" y="323"/>
                      <a:pt x="0" y="477"/>
                      <a:pt x="15" y="477"/>
                    </a:cubicBezTo>
                    <a:lnTo>
                      <a:pt x="15" y="47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 noChangeArrowheads="1"/>
              </p:cNvSpPr>
              <p:nvPr/>
            </p:nvSpPr>
            <p:spPr bwMode="auto">
              <a:xfrm>
                <a:off x="742" y="3985"/>
                <a:ext cx="422" cy="214"/>
              </a:xfrm>
              <a:custGeom>
                <a:avLst/>
                <a:gdLst>
                  <a:gd name="T0" fmla="*/ 105 w 1054"/>
                  <a:gd name="T1" fmla="*/ 61 h 534"/>
                  <a:gd name="T2" fmla="*/ 271 w 1054"/>
                  <a:gd name="T3" fmla="*/ 290 h 534"/>
                  <a:gd name="T4" fmla="*/ 557 w 1054"/>
                  <a:gd name="T5" fmla="*/ 443 h 534"/>
                  <a:gd name="T6" fmla="*/ 904 w 1054"/>
                  <a:gd name="T7" fmla="*/ 489 h 534"/>
                  <a:gd name="T8" fmla="*/ 1039 w 1054"/>
                  <a:gd name="T9" fmla="*/ 458 h 534"/>
                  <a:gd name="T10" fmla="*/ 859 w 1054"/>
                  <a:gd name="T11" fmla="*/ 519 h 534"/>
                  <a:gd name="T12" fmla="*/ 572 w 1054"/>
                  <a:gd name="T13" fmla="*/ 504 h 534"/>
                  <a:gd name="T14" fmla="*/ 256 w 1054"/>
                  <a:gd name="T15" fmla="*/ 321 h 534"/>
                  <a:gd name="T16" fmla="*/ 15 w 1054"/>
                  <a:gd name="T17" fmla="*/ 30 h 534"/>
                  <a:gd name="T18" fmla="*/ 105 w 1054"/>
                  <a:gd name="T19" fmla="*/ 61 h 534"/>
                  <a:gd name="T20" fmla="*/ 105 w 1054"/>
                  <a:gd name="T21" fmla="*/ 61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54" h="534">
                    <a:moveTo>
                      <a:pt x="105" y="61"/>
                    </a:moveTo>
                    <a:cubicBezTo>
                      <a:pt x="150" y="106"/>
                      <a:pt x="195" y="229"/>
                      <a:pt x="271" y="290"/>
                    </a:cubicBezTo>
                    <a:cubicBezTo>
                      <a:pt x="346" y="351"/>
                      <a:pt x="452" y="412"/>
                      <a:pt x="557" y="443"/>
                    </a:cubicBezTo>
                    <a:cubicBezTo>
                      <a:pt x="663" y="489"/>
                      <a:pt x="828" y="489"/>
                      <a:pt x="904" y="489"/>
                    </a:cubicBezTo>
                    <a:cubicBezTo>
                      <a:pt x="994" y="504"/>
                      <a:pt x="1054" y="458"/>
                      <a:pt x="1039" y="458"/>
                    </a:cubicBezTo>
                    <a:cubicBezTo>
                      <a:pt x="1039" y="458"/>
                      <a:pt x="949" y="519"/>
                      <a:pt x="859" y="519"/>
                    </a:cubicBezTo>
                    <a:cubicBezTo>
                      <a:pt x="783" y="534"/>
                      <a:pt x="663" y="534"/>
                      <a:pt x="572" y="504"/>
                    </a:cubicBezTo>
                    <a:cubicBezTo>
                      <a:pt x="467" y="473"/>
                      <a:pt x="346" y="412"/>
                      <a:pt x="256" y="321"/>
                    </a:cubicBezTo>
                    <a:cubicBezTo>
                      <a:pt x="165" y="244"/>
                      <a:pt x="45" y="76"/>
                      <a:pt x="15" y="30"/>
                    </a:cubicBezTo>
                    <a:cubicBezTo>
                      <a:pt x="0" y="0"/>
                      <a:pt x="60" y="15"/>
                      <a:pt x="105" y="61"/>
                    </a:cubicBezTo>
                    <a:lnTo>
                      <a:pt x="105" y="6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4118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 noChangeArrowheads="1"/>
              </p:cNvSpPr>
              <p:nvPr/>
            </p:nvSpPr>
            <p:spPr bwMode="auto">
              <a:xfrm>
                <a:off x="56" y="3355"/>
                <a:ext cx="409" cy="415"/>
              </a:xfrm>
              <a:custGeom>
                <a:avLst/>
                <a:gdLst>
                  <a:gd name="T0" fmla="*/ 15 w 1022"/>
                  <a:gd name="T1" fmla="*/ 0 h 1037"/>
                  <a:gd name="T2" fmla="*/ 225 w 1022"/>
                  <a:gd name="T3" fmla="*/ 556 h 1037"/>
                  <a:gd name="T4" fmla="*/ 526 w 1022"/>
                  <a:gd name="T5" fmla="*/ 857 h 1037"/>
                  <a:gd name="T6" fmla="*/ 781 w 1022"/>
                  <a:gd name="T7" fmla="*/ 962 h 1037"/>
                  <a:gd name="T8" fmla="*/ 992 w 1022"/>
                  <a:gd name="T9" fmla="*/ 977 h 1037"/>
                  <a:gd name="T10" fmla="*/ 962 w 1022"/>
                  <a:gd name="T11" fmla="*/ 1022 h 1037"/>
                  <a:gd name="T12" fmla="*/ 706 w 1022"/>
                  <a:gd name="T13" fmla="*/ 992 h 1037"/>
                  <a:gd name="T14" fmla="*/ 375 w 1022"/>
                  <a:gd name="T15" fmla="*/ 826 h 1037"/>
                  <a:gd name="T16" fmla="*/ 120 w 1022"/>
                  <a:gd name="T17" fmla="*/ 481 h 1037"/>
                  <a:gd name="T18" fmla="*/ 15 w 1022"/>
                  <a:gd name="T19" fmla="*/ 0 h 1037"/>
                  <a:gd name="T20" fmla="*/ 15 w 1022"/>
                  <a:gd name="T21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37">
                    <a:moveTo>
                      <a:pt x="15" y="0"/>
                    </a:moveTo>
                    <a:cubicBezTo>
                      <a:pt x="30" y="15"/>
                      <a:pt x="135" y="421"/>
                      <a:pt x="225" y="556"/>
                    </a:cubicBezTo>
                    <a:cubicBezTo>
                      <a:pt x="300" y="706"/>
                      <a:pt x="421" y="796"/>
                      <a:pt x="526" y="857"/>
                    </a:cubicBezTo>
                    <a:cubicBezTo>
                      <a:pt x="616" y="917"/>
                      <a:pt x="706" y="947"/>
                      <a:pt x="781" y="962"/>
                    </a:cubicBezTo>
                    <a:cubicBezTo>
                      <a:pt x="857" y="977"/>
                      <a:pt x="962" y="962"/>
                      <a:pt x="992" y="977"/>
                    </a:cubicBezTo>
                    <a:cubicBezTo>
                      <a:pt x="1022" y="992"/>
                      <a:pt x="1007" y="1022"/>
                      <a:pt x="962" y="1022"/>
                    </a:cubicBezTo>
                    <a:cubicBezTo>
                      <a:pt x="917" y="1037"/>
                      <a:pt x="811" y="1037"/>
                      <a:pt x="706" y="992"/>
                    </a:cubicBezTo>
                    <a:cubicBezTo>
                      <a:pt x="616" y="962"/>
                      <a:pt x="481" y="917"/>
                      <a:pt x="375" y="826"/>
                    </a:cubicBezTo>
                    <a:cubicBezTo>
                      <a:pt x="285" y="736"/>
                      <a:pt x="180" y="616"/>
                      <a:pt x="120" y="481"/>
                    </a:cubicBezTo>
                    <a:cubicBezTo>
                      <a:pt x="60" y="345"/>
                      <a:pt x="0" y="0"/>
                      <a:pt x="15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50000">
                    <a:schemeClr val="bg1"/>
                  </a:gs>
                  <a:gs pos="100000">
                    <a:schemeClr val="accent2"/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 noChangeArrowheads="1"/>
              </p:cNvSpPr>
              <p:nvPr/>
            </p:nvSpPr>
            <p:spPr bwMode="auto">
              <a:xfrm>
                <a:off x="134" y="3941"/>
                <a:ext cx="322" cy="336"/>
              </a:xfrm>
              <a:custGeom>
                <a:avLst/>
                <a:gdLst>
                  <a:gd name="T0" fmla="*/ 0 w 805"/>
                  <a:gd name="T1" fmla="*/ 840 h 839"/>
                  <a:gd name="T2" fmla="*/ 91 w 805"/>
                  <a:gd name="T3" fmla="*/ 565 h 839"/>
                  <a:gd name="T4" fmla="*/ 227 w 805"/>
                  <a:gd name="T5" fmla="*/ 320 h 839"/>
                  <a:gd name="T6" fmla="*/ 425 w 805"/>
                  <a:gd name="T7" fmla="*/ 168 h 839"/>
                  <a:gd name="T8" fmla="*/ 592 w 805"/>
                  <a:gd name="T9" fmla="*/ 76 h 839"/>
                  <a:gd name="T10" fmla="*/ 789 w 805"/>
                  <a:gd name="T11" fmla="*/ 15 h 839"/>
                  <a:gd name="T12" fmla="*/ 683 w 805"/>
                  <a:gd name="T13" fmla="*/ 0 h 839"/>
                  <a:gd name="T14" fmla="*/ 470 w 805"/>
                  <a:gd name="T15" fmla="*/ 76 h 839"/>
                  <a:gd name="T16" fmla="*/ 243 w 805"/>
                  <a:gd name="T17" fmla="*/ 244 h 839"/>
                  <a:gd name="T18" fmla="*/ 75 w 805"/>
                  <a:gd name="T19" fmla="*/ 504 h 839"/>
                  <a:gd name="T20" fmla="*/ 0 w 805"/>
                  <a:gd name="T21" fmla="*/ 840 h 839"/>
                  <a:gd name="T22" fmla="*/ 0 w 805"/>
                  <a:gd name="T23" fmla="*/ 84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5" h="839">
                    <a:moveTo>
                      <a:pt x="0" y="840"/>
                    </a:moveTo>
                    <a:cubicBezTo>
                      <a:pt x="0" y="840"/>
                      <a:pt x="60" y="656"/>
                      <a:pt x="91" y="565"/>
                    </a:cubicBezTo>
                    <a:cubicBezTo>
                      <a:pt x="136" y="488"/>
                      <a:pt x="167" y="381"/>
                      <a:pt x="227" y="320"/>
                    </a:cubicBezTo>
                    <a:cubicBezTo>
                      <a:pt x="273" y="244"/>
                      <a:pt x="364" y="198"/>
                      <a:pt x="425" y="168"/>
                    </a:cubicBezTo>
                    <a:cubicBezTo>
                      <a:pt x="486" y="122"/>
                      <a:pt x="531" y="91"/>
                      <a:pt x="592" y="76"/>
                    </a:cubicBezTo>
                    <a:cubicBezTo>
                      <a:pt x="653" y="45"/>
                      <a:pt x="774" y="30"/>
                      <a:pt x="789" y="15"/>
                    </a:cubicBezTo>
                    <a:cubicBezTo>
                      <a:pt x="805" y="0"/>
                      <a:pt x="744" y="0"/>
                      <a:pt x="683" y="0"/>
                    </a:cubicBezTo>
                    <a:cubicBezTo>
                      <a:pt x="637" y="15"/>
                      <a:pt x="546" y="45"/>
                      <a:pt x="470" y="76"/>
                    </a:cubicBezTo>
                    <a:cubicBezTo>
                      <a:pt x="394" y="122"/>
                      <a:pt x="303" y="183"/>
                      <a:pt x="243" y="244"/>
                    </a:cubicBezTo>
                    <a:cubicBezTo>
                      <a:pt x="182" y="320"/>
                      <a:pt x="121" y="412"/>
                      <a:pt x="75" y="504"/>
                    </a:cubicBezTo>
                    <a:cubicBezTo>
                      <a:pt x="30" y="610"/>
                      <a:pt x="0" y="824"/>
                      <a:pt x="0" y="840"/>
                    </a:cubicBezTo>
                    <a:lnTo>
                      <a:pt x="0" y="8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18824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9" name="Group 25"/>
            <p:cNvGrpSpPr>
              <a:grpSpLocks/>
            </p:cNvGrpSpPr>
            <p:nvPr/>
          </p:nvGrpSpPr>
          <p:grpSpPr bwMode="auto">
            <a:xfrm>
              <a:off x="4619" y="365"/>
              <a:ext cx="441" cy="452"/>
              <a:chOff x="4619" y="365"/>
              <a:chExt cx="441" cy="452"/>
            </a:xfrm>
          </p:grpSpPr>
          <p:sp>
            <p:nvSpPr>
              <p:cNvPr id="1050" name="Freeform 26"/>
              <p:cNvSpPr>
                <a:spLocks noChangeArrowheads="1"/>
              </p:cNvSpPr>
              <p:nvPr/>
            </p:nvSpPr>
            <p:spPr bwMode="auto">
              <a:xfrm>
                <a:off x="4927" y="540"/>
                <a:ext cx="101" cy="98"/>
              </a:xfrm>
              <a:custGeom>
                <a:avLst/>
                <a:gdLst>
                  <a:gd name="T0" fmla="*/ 31 w 252"/>
                  <a:gd name="T1" fmla="*/ 183 h 244"/>
                  <a:gd name="T2" fmla="*/ 205 w 252"/>
                  <a:gd name="T3" fmla="*/ 0 h 244"/>
                  <a:gd name="T4" fmla="*/ 236 w 252"/>
                  <a:gd name="T5" fmla="*/ 0 h 244"/>
                  <a:gd name="T6" fmla="*/ 252 w 252"/>
                  <a:gd name="T7" fmla="*/ 91 h 244"/>
                  <a:gd name="T8" fmla="*/ 205 w 252"/>
                  <a:gd name="T9" fmla="*/ 107 h 244"/>
                  <a:gd name="T10" fmla="*/ 15 w 252"/>
                  <a:gd name="T11" fmla="*/ 229 h 244"/>
                  <a:gd name="T12" fmla="*/ 31 w 252"/>
                  <a:gd name="T13" fmla="*/ 183 h 244"/>
                  <a:gd name="T14" fmla="*/ 31 w 252"/>
                  <a:gd name="T15" fmla="*/ 18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244">
                    <a:moveTo>
                      <a:pt x="31" y="183"/>
                    </a:moveTo>
                    <a:cubicBezTo>
                      <a:pt x="94" y="61"/>
                      <a:pt x="173" y="30"/>
                      <a:pt x="205" y="0"/>
                    </a:cubicBezTo>
                    <a:cubicBezTo>
                      <a:pt x="205" y="0"/>
                      <a:pt x="205" y="0"/>
                      <a:pt x="236" y="0"/>
                    </a:cubicBezTo>
                    <a:cubicBezTo>
                      <a:pt x="236" y="0"/>
                      <a:pt x="236" y="0"/>
                      <a:pt x="252" y="91"/>
                    </a:cubicBezTo>
                    <a:cubicBezTo>
                      <a:pt x="252" y="107"/>
                      <a:pt x="220" y="91"/>
                      <a:pt x="205" y="107"/>
                    </a:cubicBezTo>
                    <a:cubicBezTo>
                      <a:pt x="47" y="153"/>
                      <a:pt x="47" y="214"/>
                      <a:pt x="15" y="229"/>
                    </a:cubicBezTo>
                    <a:cubicBezTo>
                      <a:pt x="0" y="244"/>
                      <a:pt x="31" y="199"/>
                      <a:pt x="31" y="183"/>
                    </a:cubicBezTo>
                    <a:lnTo>
                      <a:pt x="31" y="18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53725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53725"/>
                      <a:invGamma/>
                    </a:schemeClr>
                  </a:gs>
                </a:gsLst>
                <a:lin ang="0" scaled="1"/>
              </a:gradFill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4619" y="510"/>
                <a:ext cx="334" cy="307"/>
                <a:chOff x="4619" y="510"/>
                <a:chExt cx="334" cy="307"/>
              </a:xfrm>
            </p:grpSpPr>
            <p:sp>
              <p:nvSpPr>
                <p:cNvPr id="1052" name="Freeform 28"/>
                <p:cNvSpPr>
                  <a:spLocks noChangeArrowheads="1"/>
                </p:cNvSpPr>
                <p:nvPr/>
              </p:nvSpPr>
              <p:spPr bwMode="auto">
                <a:xfrm flipH="1">
                  <a:off x="4619" y="510"/>
                  <a:ext cx="334" cy="307"/>
                </a:xfrm>
                <a:custGeom>
                  <a:avLst/>
                  <a:gdLst>
                    <a:gd name="T0" fmla="*/ 835 w 835"/>
                    <a:gd name="T1" fmla="*/ 571 h 767"/>
                    <a:gd name="T2" fmla="*/ 364 w 835"/>
                    <a:gd name="T3" fmla="*/ 752 h 767"/>
                    <a:gd name="T4" fmla="*/ 30 w 835"/>
                    <a:gd name="T5" fmla="*/ 526 h 767"/>
                    <a:gd name="T6" fmla="*/ 15 w 835"/>
                    <a:gd name="T7" fmla="*/ 240 h 767"/>
                    <a:gd name="T8" fmla="*/ 333 w 835"/>
                    <a:gd name="T9" fmla="*/ 165 h 767"/>
                    <a:gd name="T10" fmla="*/ 835 w 835"/>
                    <a:gd name="T11" fmla="*/ 571 h 767"/>
                    <a:gd name="T12" fmla="*/ 835 w 835"/>
                    <a:gd name="T13" fmla="*/ 571 h 7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5" h="767">
                      <a:moveTo>
                        <a:pt x="835" y="571"/>
                      </a:moveTo>
                      <a:cubicBezTo>
                        <a:pt x="683" y="767"/>
                        <a:pt x="485" y="752"/>
                        <a:pt x="364" y="752"/>
                      </a:cubicBezTo>
                      <a:cubicBezTo>
                        <a:pt x="227" y="737"/>
                        <a:pt x="60" y="617"/>
                        <a:pt x="30" y="526"/>
                      </a:cubicBezTo>
                      <a:cubicBezTo>
                        <a:pt x="0" y="436"/>
                        <a:pt x="15" y="466"/>
                        <a:pt x="15" y="240"/>
                      </a:cubicBezTo>
                      <a:cubicBezTo>
                        <a:pt x="75" y="225"/>
                        <a:pt x="121" y="0"/>
                        <a:pt x="333" y="165"/>
                      </a:cubicBezTo>
                      <a:cubicBezTo>
                        <a:pt x="440" y="391"/>
                        <a:pt x="652" y="617"/>
                        <a:pt x="835" y="571"/>
                      </a:cubicBezTo>
                      <a:lnTo>
                        <a:pt x="835" y="57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1176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29"/>
                <p:cNvSpPr>
                  <a:spLocks noChangeArrowheads="1"/>
                </p:cNvSpPr>
                <p:nvPr/>
              </p:nvSpPr>
              <p:spPr bwMode="auto">
                <a:xfrm flipH="1">
                  <a:off x="4621" y="610"/>
                  <a:ext cx="331" cy="166"/>
                </a:xfrm>
                <a:custGeom>
                  <a:avLst/>
                  <a:gdLst>
                    <a:gd name="T0" fmla="*/ 75 w 827"/>
                    <a:gd name="T1" fmla="*/ 46 h 414"/>
                    <a:gd name="T2" fmla="*/ 210 w 827"/>
                    <a:gd name="T3" fmla="*/ 230 h 414"/>
                    <a:gd name="T4" fmla="*/ 436 w 827"/>
                    <a:gd name="T5" fmla="*/ 353 h 414"/>
                    <a:gd name="T6" fmla="*/ 707 w 827"/>
                    <a:gd name="T7" fmla="*/ 384 h 414"/>
                    <a:gd name="T8" fmla="*/ 812 w 827"/>
                    <a:gd name="T9" fmla="*/ 353 h 414"/>
                    <a:gd name="T10" fmla="*/ 677 w 827"/>
                    <a:gd name="T11" fmla="*/ 414 h 414"/>
                    <a:gd name="T12" fmla="*/ 436 w 827"/>
                    <a:gd name="T13" fmla="*/ 399 h 414"/>
                    <a:gd name="T14" fmla="*/ 195 w 827"/>
                    <a:gd name="T15" fmla="*/ 261 h 414"/>
                    <a:gd name="T16" fmla="*/ 15 w 827"/>
                    <a:gd name="T17" fmla="*/ 30 h 414"/>
                    <a:gd name="T18" fmla="*/ 75 w 827"/>
                    <a:gd name="T19" fmla="*/ 46 h 414"/>
                    <a:gd name="T20" fmla="*/ 75 w 827"/>
                    <a:gd name="T21" fmla="*/ 46 h 4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7" h="414">
                      <a:moveTo>
                        <a:pt x="75" y="46"/>
                      </a:moveTo>
                      <a:cubicBezTo>
                        <a:pt x="105" y="76"/>
                        <a:pt x="150" y="169"/>
                        <a:pt x="210" y="230"/>
                      </a:cubicBezTo>
                      <a:cubicBezTo>
                        <a:pt x="270" y="276"/>
                        <a:pt x="346" y="322"/>
                        <a:pt x="436" y="353"/>
                      </a:cubicBezTo>
                      <a:cubicBezTo>
                        <a:pt x="511" y="384"/>
                        <a:pt x="646" y="384"/>
                        <a:pt x="707" y="384"/>
                      </a:cubicBezTo>
                      <a:cubicBezTo>
                        <a:pt x="767" y="384"/>
                        <a:pt x="827" y="353"/>
                        <a:pt x="812" y="353"/>
                      </a:cubicBezTo>
                      <a:cubicBezTo>
                        <a:pt x="812" y="368"/>
                        <a:pt x="737" y="399"/>
                        <a:pt x="677" y="414"/>
                      </a:cubicBezTo>
                      <a:cubicBezTo>
                        <a:pt x="601" y="414"/>
                        <a:pt x="526" y="414"/>
                        <a:pt x="436" y="399"/>
                      </a:cubicBezTo>
                      <a:cubicBezTo>
                        <a:pt x="361" y="368"/>
                        <a:pt x="270" y="322"/>
                        <a:pt x="195" y="261"/>
                      </a:cubicBezTo>
                      <a:cubicBezTo>
                        <a:pt x="135" y="199"/>
                        <a:pt x="30" y="61"/>
                        <a:pt x="15" y="30"/>
                      </a:cubicBezTo>
                      <a:cubicBezTo>
                        <a:pt x="0" y="0"/>
                        <a:pt x="45" y="15"/>
                        <a:pt x="75" y="46"/>
                      </a:cubicBezTo>
                      <a:lnTo>
                        <a:pt x="75" y="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2">
                        <a:gamma/>
                        <a:tint val="14118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5050" y="365"/>
                <a:ext cx="10" cy="3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5012" y="590"/>
                <a:ext cx="10" cy="174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5012" y="365"/>
                <a:ext cx="10" cy="17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2700000" scaled="1"/>
              </a:gradFill>
              <a:ln w="9525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3716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18288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2860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274320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/>
              </a:p>
            </p:txBody>
          </p:sp>
        </p:grpSp>
      </p:grpSp>
      <p:sp>
        <p:nvSpPr>
          <p:cNvPr id="1057" name="Rectangle 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1963" y="6229350"/>
            <a:ext cx="2160587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35750" y="6229350"/>
            <a:ext cx="2019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400"/>
            </a:lvl1pPr>
          </a:lstStyle>
          <a:p>
            <a:fld id="{B6733015-03CB-4B6C-9411-0813DA13D7A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9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2300" y="6229350"/>
            <a:ext cx="29337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1060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33375"/>
            <a:ext cx="8216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61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7025"/>
            <a:ext cx="82169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  <a:p>
            <a:pPr lvl="4"/>
            <a:r>
              <a:rPr lang="zh-CN" altLang="en-US" smtClean="0"/>
              <a:t>第六级</a:t>
            </a:r>
          </a:p>
          <a:p>
            <a:pPr lvl="4"/>
            <a:r>
              <a:rPr lang="zh-CN" altLang="en-US" smtClean="0"/>
              <a:t>第七级</a:t>
            </a:r>
          </a:p>
          <a:p>
            <a:pPr lvl="4"/>
            <a:r>
              <a:rPr lang="zh-CN" altLang="en-US" smtClean="0"/>
              <a:t>第八级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" hangingPunct="0"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defRPr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6725" indent="-466725" algn="l" rtl="0" fontAlgn="b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79475" indent="-412750" algn="l" rtl="0" fontAlgn="b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41425" indent="-377825" algn="l" rtl="0" fontAlgn="b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43075" indent="-377825" algn="l" rtl="0" fontAlgn="b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825" indent="-358775" algn="l" rtl="0" fontAlgn="b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xianchao.zhang@nollec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xianchao@10.1.3.222:/home/xianchao/work/uboo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4213" y="1662113"/>
            <a:ext cx="7756525" cy="1163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6200" tIns="38100" rIns="76200" bIns="38100" anchor="ctr"/>
          <a:lstStyle/>
          <a:p>
            <a:r>
              <a:rPr lang="en-US" altLang="zh-CN"/>
              <a:t>Git</a:t>
            </a:r>
            <a:r>
              <a:rPr lang="zh-CN" altLang="en-US"/>
              <a:t>基本使用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1275" y="3875088"/>
            <a:ext cx="6502400" cy="173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6200" tIns="38100" rIns="76200" bIns="38100"/>
          <a:lstStyle/>
          <a:p>
            <a:pPr marL="0" indent="0" algn="ctr">
              <a:buClr>
                <a:schemeClr val="tx1"/>
              </a:buClr>
              <a:buFont typeface="Times New Roman" panose="02020603050405020304" pitchFamily="18" charset="0"/>
              <a:buNone/>
            </a:pPr>
            <a:r>
              <a:rPr lang="en-US" altLang="zh-CN" sz="2800"/>
              <a:t>Xianchao Zhang</a:t>
            </a:r>
          </a:p>
          <a:p>
            <a:pPr marL="0" indent="0" algn="ctr">
              <a:buClr>
                <a:schemeClr val="tx1"/>
              </a:buClr>
              <a:buFont typeface="Times New Roman" panose="02020603050405020304" pitchFamily="18" charset="0"/>
              <a:buNone/>
            </a:pPr>
            <a:r>
              <a:rPr lang="en-US" altLang="zh-CN" sz="2800"/>
              <a:t>2011.08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的安装配置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命令行方式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config --global user.name "Xianchao Zhang"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config --global user.email </a:t>
            </a:r>
            <a:r>
              <a:rPr lang="en-US" altLang="zh-CN">
                <a:hlinkClick r:id="rId2"/>
              </a:rPr>
              <a:t>xianchao.zhang@nollec.com</a:t>
            </a:r>
            <a:endParaRPr lang="en-US" altLang="zh-CN"/>
          </a:p>
          <a:p>
            <a:pPr lvl="1">
              <a:buClr>
                <a:srgbClr val="0000FF"/>
              </a:buClr>
            </a:pPr>
            <a:r>
              <a:rPr lang="en-US" altLang="zh-CN"/>
              <a:t>git config --global core.editor vim</a:t>
            </a:r>
          </a:p>
          <a:p>
            <a:pPr>
              <a:buClr>
                <a:srgbClr val="FFCC66"/>
              </a:buClr>
            </a:pPr>
            <a:r>
              <a:rPr lang="zh-CN" altLang="en-US"/>
              <a:t>配置文件</a:t>
            </a:r>
            <a:r>
              <a:rPr lang="en-US" altLang="zh-CN"/>
              <a:t>(~/.gitconfig)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30438" y="4208463"/>
            <a:ext cx="4859337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[user]</a:t>
            </a:r>
          </a:p>
          <a:p>
            <a:r>
              <a:rPr lang="en-US" altLang="zh-CN" sz="1800"/>
              <a:t>        name = Xianchao Zhang</a:t>
            </a:r>
          </a:p>
          <a:p>
            <a:r>
              <a:rPr lang="en-US" altLang="zh-CN" sz="1800"/>
              <a:t>        email = xianchao.zhang@nollec.com</a:t>
            </a:r>
          </a:p>
          <a:p>
            <a:r>
              <a:rPr lang="en-US" altLang="zh-CN" sz="1800"/>
              <a:t>[core]</a:t>
            </a:r>
          </a:p>
          <a:p>
            <a:r>
              <a:rPr lang="en-US" altLang="zh-CN" sz="1800"/>
              <a:t>        quotepath = false</a:t>
            </a:r>
          </a:p>
          <a:p>
            <a:r>
              <a:rPr lang="en-US" altLang="zh-CN" sz="1800"/>
              <a:t>        editor = vim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常用命令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log </a:t>
            </a:r>
            <a:r>
              <a:rPr lang="zh-CN" altLang="en-US"/>
              <a:t>查看版本提交的历史记录 可以跟目录或文件则只显示和指定文件相关的提交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add </a:t>
            </a:r>
            <a:r>
              <a:rPr lang="zh-CN" altLang="en-US"/>
              <a:t>添加要提交的文件到缓冲区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commit </a:t>
            </a:r>
            <a:r>
              <a:rPr lang="zh-CN" altLang="en-US"/>
              <a:t>将缓冲区内容提交到版本仓库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reset </a:t>
            </a:r>
            <a:r>
              <a:rPr lang="zh-CN" altLang="en-US"/>
              <a:t>退回到以前状态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format-patch:</a:t>
            </a:r>
            <a:r>
              <a:rPr lang="zh-CN" altLang="en-US"/>
              <a:t>使用</a:t>
            </a:r>
            <a:r>
              <a:rPr lang="en-US" altLang="zh-CN"/>
              <a:t>git</a:t>
            </a:r>
            <a:r>
              <a:rPr lang="zh-CN" altLang="en-US"/>
              <a:t>生成</a:t>
            </a:r>
            <a:r>
              <a:rPr lang="en-US" altLang="zh-CN"/>
              <a:t>patch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show </a:t>
            </a:r>
            <a:r>
              <a:rPr lang="zh-CN" altLang="en-US"/>
              <a:t>哈希</a:t>
            </a:r>
            <a:r>
              <a:rPr lang="en-US" altLang="zh-CN"/>
              <a:t>:</a:t>
            </a:r>
            <a:r>
              <a:rPr lang="zh-CN" altLang="en-US"/>
              <a:t>显特定版本内容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diff </a:t>
            </a:r>
            <a:r>
              <a:rPr lang="zh-CN" altLang="en-US"/>
              <a:t>哈希</a:t>
            </a:r>
            <a:r>
              <a:rPr lang="en-US" altLang="zh-CN"/>
              <a:t>1 </a:t>
            </a:r>
            <a:r>
              <a:rPr lang="zh-CN" altLang="en-US"/>
              <a:t>哈希</a:t>
            </a:r>
            <a:r>
              <a:rPr lang="en-US" altLang="zh-CN"/>
              <a:t>2</a:t>
            </a:r>
            <a:r>
              <a:rPr lang="zh-CN" altLang="en-US"/>
              <a:t>：显示哈希</a:t>
            </a:r>
            <a:r>
              <a:rPr lang="en-US" altLang="zh-CN"/>
              <a:t>2</a:t>
            </a:r>
            <a:r>
              <a:rPr lang="zh-CN" altLang="en-US"/>
              <a:t>版本相对于哈希</a:t>
            </a:r>
            <a:r>
              <a:rPr lang="en-US" altLang="zh-CN"/>
              <a:t>1</a:t>
            </a:r>
            <a:r>
              <a:rPr lang="zh-CN" altLang="en-US"/>
              <a:t>的更改内容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常用命令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revert </a:t>
            </a:r>
            <a:r>
              <a:rPr lang="zh-CN" altLang="en-US"/>
              <a:t>哈希 会生成一个和指定版本相反的提交，来取消这个版本的修改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am </a:t>
            </a:r>
            <a:r>
              <a:rPr lang="zh-CN" altLang="en-US"/>
              <a:t>接受邮件</a:t>
            </a:r>
            <a:r>
              <a:rPr lang="en-US" altLang="zh-CN"/>
              <a:t>patch</a:t>
            </a:r>
            <a:r>
              <a:rPr lang="zh-CN" altLang="en-US"/>
              <a:t>到版本库，类似的有</a:t>
            </a:r>
            <a:r>
              <a:rPr lang="en-US" altLang="zh-CN"/>
              <a:t>git apply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clone</a:t>
            </a:r>
            <a:r>
              <a:rPr lang="zh-CN" altLang="en-US"/>
              <a:t>下载源码仓库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pull </a:t>
            </a:r>
            <a:r>
              <a:rPr lang="zh-CN" altLang="en-US"/>
              <a:t>从远程更新源码仓库到本地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push </a:t>
            </a:r>
            <a:r>
              <a:rPr lang="zh-CN" altLang="en-US"/>
              <a:t>把本地更新同步到远程仓库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blame </a:t>
            </a:r>
            <a:r>
              <a:rPr lang="zh-CN" altLang="en-US"/>
              <a:t>显示文件的每一行的详细修改日志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shortlog </a:t>
            </a:r>
            <a:r>
              <a:rPr lang="zh-CN" altLang="en-US"/>
              <a:t>显示每个人做了哪些提交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创建代码仓库</a:t>
            </a:r>
          </a:p>
          <a:p>
            <a:pPr lvl="1">
              <a:buClr>
                <a:srgbClr val="0000FF"/>
              </a:buClr>
            </a:pPr>
            <a:r>
              <a:rPr lang="zh-CN" altLang="en-US"/>
              <a:t>从当前目录初始化</a:t>
            </a:r>
          </a:p>
          <a:p>
            <a:pPr lvl="1">
              <a:buClr>
                <a:srgbClr val="0000FF"/>
              </a:buClr>
            </a:pPr>
            <a:r>
              <a:rPr lang="zh-CN" altLang="en-US"/>
              <a:t>从现有仓库克隆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 sz="1800"/>
              <a:t>git clone </a:t>
            </a:r>
            <a:r>
              <a:rPr lang="en-US" altLang="zh-CN" sz="1800">
                <a:hlinkClick r:id="rId2"/>
              </a:rPr>
              <a:t>xianchao@10.1.3.222:/home/xianchao/work/uboot.git</a:t>
            </a:r>
            <a:endParaRPr lang="en-US" altLang="zh-CN" sz="18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/>
              <a:t>  	git clone git://git.kernel.org/pub/scm/linux/kernel/git/torvalds/linux-2.6.git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36700"/>
            <a:ext cx="8216900" cy="4518025"/>
          </a:xfrm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Commit</a:t>
            </a:r>
            <a:r>
              <a:rPr lang="zh-CN" altLang="en-US"/>
              <a:t>过程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add files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commit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reset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status</a:t>
            </a:r>
          </a:p>
          <a:p>
            <a:pPr lvl="1">
              <a:buClr>
                <a:srgbClr val="0000FF"/>
              </a:buClr>
            </a:pPr>
            <a:endParaRPr lang="en-US" altLang="zh-CN"/>
          </a:p>
          <a:p>
            <a:pPr lvl="1">
              <a:buClr>
                <a:srgbClr val="0000FF"/>
              </a:buClr>
            </a:pPr>
            <a:endParaRPr lang="en-US" altLang="zh-CN"/>
          </a:p>
          <a:p>
            <a:pPr lvl="1">
              <a:buClr>
                <a:srgbClr val="0000FF"/>
              </a:buClr>
            </a:pP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18436" name="Picture 4" descr="1134005616128378244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2106613"/>
            <a:ext cx="45243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Commit </a:t>
            </a:r>
            <a:r>
              <a:rPr lang="zh-CN" altLang="en-US"/>
              <a:t>历史浏览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log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--pretty=oneline</a:t>
            </a:r>
          </a:p>
          <a:p>
            <a:pPr lvl="1">
              <a:buClr>
                <a:srgbClr val="0000FF"/>
              </a:buClr>
            </a:pPr>
            <a:r>
              <a:rPr lang="en-US" altLang="zh-CN"/>
              <a:t>git show</a:t>
            </a:r>
          </a:p>
          <a:p>
            <a:pPr>
              <a:buClr>
                <a:srgbClr val="FFCC66"/>
              </a:buClr>
            </a:pPr>
            <a:r>
              <a:rPr lang="en-US" altLang="zh-CN"/>
              <a:t>alias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30438" y="3605213"/>
            <a:ext cx="4859337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/>
              <a:t>[alias]</a:t>
            </a:r>
          </a:p>
          <a:p>
            <a:r>
              <a:rPr lang="en-US" altLang="zh-CN" sz="1800"/>
              <a:t>        co = checkout</a:t>
            </a:r>
          </a:p>
          <a:p>
            <a:r>
              <a:rPr lang="en-US" altLang="zh-CN" sz="1800"/>
              <a:t>        ci = commit</a:t>
            </a:r>
          </a:p>
          <a:p>
            <a:r>
              <a:rPr lang="en-US" altLang="zh-CN" sz="1800"/>
              <a:t>        br = branch</a:t>
            </a:r>
          </a:p>
          <a:p>
            <a:r>
              <a:rPr lang="en-US" altLang="zh-CN" sz="1800"/>
              <a:t>        st = status</a:t>
            </a:r>
          </a:p>
          <a:p>
            <a:r>
              <a:rPr lang="en-US" altLang="zh-CN" sz="1800"/>
              <a:t>        glog = log --pretty=oneline --graph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</a:t>
            </a:r>
            <a:r>
              <a:rPr lang="zh-CN" altLang="en-US"/>
              <a:t>分支：</a:t>
            </a:r>
            <a:r>
              <a:rPr lang="en-US" altLang="zh-CN"/>
              <a:t>commit</a:t>
            </a:r>
            <a:r>
              <a:rPr lang="zh-CN" altLang="en-US"/>
              <a:t>对象</a:t>
            </a:r>
          </a:p>
        </p:txBody>
      </p:sp>
      <p:pic>
        <p:nvPicPr>
          <p:cNvPr id="20484" name="Picture 4" descr="-6275119234659362303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278063"/>
            <a:ext cx="32956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5" name="Picture 5" descr="-7558079208659694569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557463"/>
            <a:ext cx="3476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 </a:t>
            </a:r>
            <a:r>
              <a:rPr lang="zh-CN" altLang="en-US"/>
              <a:t>中的分支，其实本质上仅仅是个指向 </a:t>
            </a:r>
            <a:r>
              <a:rPr lang="en-US" altLang="zh-CN"/>
              <a:t>commit </a:t>
            </a:r>
            <a:r>
              <a:rPr lang="zh-CN" altLang="en-US"/>
              <a:t>对象的可变指针</a:t>
            </a:r>
          </a:p>
        </p:txBody>
      </p:sp>
      <p:pic>
        <p:nvPicPr>
          <p:cNvPr id="21508" name="Picture 4" descr="141769204167797302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809875"/>
            <a:ext cx="34766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9" name="Picture 5" descr="-5598938060003867019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824163"/>
            <a:ext cx="32194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</a:t>
            </a:r>
            <a:r>
              <a:rPr lang="zh-CN" altLang="en-US"/>
              <a:t>分支管理</a:t>
            </a:r>
          </a:p>
          <a:p>
            <a:pPr>
              <a:buClr>
                <a:srgbClr val="FFCC66"/>
              </a:buClr>
            </a:pP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branch XXX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checkout XXX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基本使用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了解</a:t>
            </a:r>
            <a:r>
              <a:rPr lang="en-US" altLang="zh-CN"/>
              <a:t>Git</a:t>
            </a:r>
            <a:r>
              <a:rPr lang="zh-CN" altLang="en-US"/>
              <a:t>的基本特点</a:t>
            </a:r>
          </a:p>
          <a:p>
            <a:r>
              <a:rPr lang="zh-CN" altLang="en-US"/>
              <a:t>熟悉</a:t>
            </a:r>
            <a:r>
              <a:rPr lang="en-US" altLang="zh-CN"/>
              <a:t>Git</a:t>
            </a:r>
            <a:r>
              <a:rPr lang="zh-CN" altLang="en-US"/>
              <a:t>的安装配置</a:t>
            </a:r>
          </a:p>
          <a:p>
            <a:r>
              <a:rPr lang="zh-CN" altLang="en-US"/>
              <a:t>掌握</a:t>
            </a:r>
            <a:r>
              <a:rPr lang="en-US" altLang="zh-CN"/>
              <a:t>Git</a:t>
            </a:r>
            <a:r>
              <a:rPr lang="zh-CN" altLang="en-US"/>
              <a:t>常用命令</a:t>
            </a:r>
          </a:p>
          <a:p>
            <a:r>
              <a:rPr lang="en-US" altLang="zh-CN"/>
              <a:t>Git</a:t>
            </a:r>
            <a:r>
              <a:rPr lang="zh-CN" altLang="en-US"/>
              <a:t>基本使用</a:t>
            </a:r>
          </a:p>
          <a:p>
            <a:r>
              <a:rPr lang="en-US" altLang="zh-CN"/>
              <a:t>QA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</a:t>
            </a:r>
            <a:r>
              <a:rPr lang="zh-CN" altLang="en-US"/>
              <a:t>分支</a:t>
            </a:r>
          </a:p>
        </p:txBody>
      </p:sp>
      <p:pic>
        <p:nvPicPr>
          <p:cNvPr id="23556" name="Picture 4" descr="922065329399148013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2566988"/>
            <a:ext cx="2971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6463633803095085159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586038"/>
            <a:ext cx="27908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165225" y="5310188"/>
            <a:ext cx="62007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HEAD </a:t>
            </a:r>
            <a:r>
              <a:rPr lang="zh-CN" altLang="en-US"/>
              <a:t>指向你正在工作中的本地分支的指针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 merge: git checkout master;git merge XXX</a:t>
            </a:r>
          </a:p>
        </p:txBody>
      </p:sp>
      <p:pic>
        <p:nvPicPr>
          <p:cNvPr id="24580" name="Picture 4" descr="-899878690646373445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55813"/>
            <a:ext cx="16668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5" descr="-1163398821847979813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998663"/>
            <a:ext cx="21717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2" name="Picture 6" descr="6038250641102572344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1995488"/>
            <a:ext cx="22098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3" name="Picture 7" descr="-8634260060933131677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3462338"/>
            <a:ext cx="21050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4" name="Picture 8" descr="-5376885695099932169.e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3587750"/>
            <a:ext cx="26765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5" name="Picture 9" descr="2079832679537689527.e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95713"/>
            <a:ext cx="30765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/>
              <a:t>基本使用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Git tool</a:t>
            </a:r>
          </a:p>
          <a:p>
            <a:pPr>
              <a:buClr>
                <a:srgbClr val="FFCC66"/>
              </a:buClr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blame -L 12,22 file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bisect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592513" y="3736975"/>
            <a:ext cx="3786187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3716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8288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2860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74320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">
              <a:spcBef>
                <a:spcPct val="20000"/>
              </a:spcBef>
            </a:pPr>
            <a:r>
              <a:rPr lang="en-US" altLang="zh-CN"/>
              <a:t>$ git bisect start</a:t>
            </a:r>
          </a:p>
          <a:p>
            <a:pPr fontAlgn="b">
              <a:spcBef>
                <a:spcPct val="20000"/>
              </a:spcBef>
            </a:pPr>
            <a:r>
              <a:rPr lang="en-US" altLang="zh-CN"/>
              <a:t>$ git bisect bad</a:t>
            </a:r>
          </a:p>
          <a:p>
            <a:pPr fontAlgn="b">
              <a:spcBef>
                <a:spcPct val="20000"/>
              </a:spcBef>
            </a:pPr>
            <a:r>
              <a:rPr lang="en-US" altLang="zh-CN"/>
              <a:t>$ git bisect good XXX</a:t>
            </a:r>
          </a:p>
          <a:p>
            <a:pPr fontAlgn="b">
              <a:spcBef>
                <a:spcPct val="20000"/>
              </a:spcBef>
            </a:pPr>
            <a:r>
              <a:rPr lang="en-US" altLang="zh-CN"/>
              <a:t>$ git bisect bad</a:t>
            </a:r>
          </a:p>
          <a:p>
            <a:pPr fontAlgn="b">
              <a:spcBef>
                <a:spcPct val="20000"/>
              </a:spcBef>
            </a:pPr>
            <a:r>
              <a:rPr lang="en-US" altLang="zh-CN"/>
              <a:t>$ git bisect reset</a:t>
            </a: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4213" y="1662113"/>
            <a:ext cx="7756525" cy="11636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6200" tIns="38100" rIns="76200" bIns="38100" anchor="ctr"/>
          <a:lstStyle/>
          <a:p>
            <a:r>
              <a:rPr lang="en-US" altLang="zh-CN"/>
              <a:t>QA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1275" y="3875088"/>
            <a:ext cx="6502400" cy="173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6200" tIns="38100" rIns="76200" bIns="38100"/>
          <a:lstStyle/>
          <a:p>
            <a:pPr marL="0" indent="0" algn="ctr">
              <a:buClr>
                <a:schemeClr val="tx1"/>
              </a:buClr>
              <a:buFont typeface="Times New Roman" panose="02020603050405020304" pitchFamily="18" charset="0"/>
              <a:buNone/>
            </a:pPr>
            <a:r>
              <a:rPr lang="en-US" altLang="zh-CN" sz="2800"/>
              <a:t>Question</a:t>
            </a:r>
            <a:r>
              <a:rPr lang="zh-CN" altLang="en-US" sz="2800"/>
              <a:t>？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的基本特点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的基本特点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三个区域</a:t>
            </a:r>
          </a:p>
        </p:txBody>
      </p:sp>
      <p:pic>
        <p:nvPicPr>
          <p:cNvPr id="7172" name="Picture 4" descr="-849653791872100552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00238"/>
            <a:ext cx="494188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-849653791872100552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" y="186905"/>
            <a:ext cx="4941888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的基本特点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Snapshoot &amp; difference</a:t>
            </a:r>
          </a:p>
        </p:txBody>
      </p:sp>
      <p:pic>
        <p:nvPicPr>
          <p:cNvPr id="8196" name="Picture 4" descr="5395612336595812260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81263"/>
            <a:ext cx="3776662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5" descr="-1301089085167613547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476500"/>
            <a:ext cx="37623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的基本特点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哈希值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14c46ac5bc40fe23d6854ae24195d2c17afd828c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使用</a:t>
            </a:r>
            <a:r>
              <a:rPr lang="en-US" altLang="zh-CN"/>
              <a:t>SHA-1 </a:t>
            </a:r>
            <a:r>
              <a:rPr lang="zh-CN" altLang="en-US"/>
              <a:t>算法计算数据的校验和，产生</a:t>
            </a:r>
            <a:r>
              <a:rPr lang="en-US" altLang="zh-CN"/>
              <a:t>40 </a:t>
            </a:r>
            <a:r>
              <a:rPr lang="zh-CN" altLang="en-US"/>
              <a:t>个十六进制字符串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的基本特点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zh-CN" altLang="en-US"/>
              <a:t>本地化操作，基本上不需要链接远程仓库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add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commit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log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Git reset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的安装配置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的安装配置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FFCC66"/>
              </a:buClr>
            </a:pPr>
            <a:r>
              <a:rPr lang="en-US" altLang="zh-CN"/>
              <a:t>Ubuntu</a:t>
            </a:r>
            <a:r>
              <a:rPr lang="zh-CN" altLang="en-US"/>
              <a:t>下安装命令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sudo apt-get install git-core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其他常用</a:t>
            </a:r>
            <a:r>
              <a:rPr lang="en-US" altLang="zh-CN"/>
              <a:t>git</a:t>
            </a:r>
            <a:r>
              <a:rPr lang="zh-CN" altLang="en-US"/>
              <a:t>组件：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sudo apt-get install git-email git-svn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">
  <a:themeElements>
    <a:clrScheme name="通用信息 6">
      <a:dk1>
        <a:srgbClr val="000000"/>
      </a:dk1>
      <a:lt1>
        <a:srgbClr val="FFFFFF"/>
      </a:lt1>
      <a:dk2>
        <a:srgbClr val="0000FF"/>
      </a:dk2>
      <a:lt2>
        <a:srgbClr val="9E9500"/>
      </a:lt2>
      <a:accent1>
        <a:srgbClr val="33CC33"/>
      </a:accent1>
      <a:accent2>
        <a:srgbClr val="FFCC66"/>
      </a:accent2>
      <a:accent3>
        <a:srgbClr val="FFFFFF"/>
      </a:accent3>
      <a:accent4>
        <a:srgbClr val="000000"/>
      </a:accent4>
      <a:accent5>
        <a:srgbClr val="ADE2AD"/>
      </a:accent5>
      <a:accent6>
        <a:srgbClr val="E7B95C"/>
      </a:accent6>
      <a:hlink>
        <a:srgbClr val="0033CC"/>
      </a:hlink>
      <a:folHlink>
        <a:srgbClr val="CC0066"/>
      </a:folHlink>
    </a:clrScheme>
    <a:fontScheme name="通用信息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信息 1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2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3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4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099A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078B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5">
        <a:dk1>
          <a:srgbClr val="00C22D"/>
        </a:dk1>
        <a:lt1>
          <a:srgbClr val="FFFFFF"/>
        </a:lt1>
        <a:dk2>
          <a:srgbClr val="007E7C"/>
        </a:dk2>
        <a:lt2>
          <a:srgbClr val="FFFFFF"/>
        </a:lt2>
        <a:accent1>
          <a:srgbClr val="FFCC66"/>
        </a:accent1>
        <a:accent2>
          <a:srgbClr val="B8DB8D"/>
        </a:accent2>
        <a:accent3>
          <a:srgbClr val="AAC0BF"/>
        </a:accent3>
        <a:accent4>
          <a:srgbClr val="DADADA"/>
        </a:accent4>
        <a:accent5>
          <a:srgbClr val="FFE2B8"/>
        </a:accent5>
        <a:accent6>
          <a:srgbClr val="A6C67F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6">
        <a:dk1>
          <a:srgbClr val="000000"/>
        </a:dk1>
        <a:lt1>
          <a:srgbClr val="FFFFFF"/>
        </a:lt1>
        <a:dk2>
          <a:srgbClr val="0000FF"/>
        </a:dk2>
        <a:lt2>
          <a:srgbClr val="9E95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Application>Microsoft Office PowerPoint</Application>
  <PresentationFormat>全屏显示(4:3)</PresentationFormat>
  <Slides>23</Slides>
  <Notes>4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通用信息</vt:lpstr>
      <vt:lpstr>Git基本使用</vt:lpstr>
      <vt:lpstr>Git基本使用</vt:lpstr>
      <vt:lpstr>Git的基本特点</vt:lpstr>
      <vt:lpstr>Git的基本特点</vt:lpstr>
      <vt:lpstr>Git的基本特点</vt:lpstr>
      <vt:lpstr>Git的基本特点</vt:lpstr>
      <vt:lpstr>Git的基本特点</vt:lpstr>
      <vt:lpstr>Git的安装配置</vt:lpstr>
      <vt:lpstr>Git的安装配置</vt:lpstr>
      <vt:lpstr>Git的安装配置</vt:lpstr>
      <vt:lpstr>Git常用命令</vt:lpstr>
      <vt:lpstr>Git常用命令</vt:lpstr>
      <vt:lpstr>基本使用</vt:lpstr>
      <vt:lpstr>基本使用</vt:lpstr>
      <vt:lpstr>基本使用</vt:lpstr>
      <vt:lpstr>基本使用</vt:lpstr>
      <vt:lpstr>基本使用</vt:lpstr>
      <vt:lpstr>基本使用</vt:lpstr>
      <vt:lpstr>基本使用</vt:lpstr>
      <vt:lpstr>基本使用</vt:lpstr>
      <vt:lpstr>基本使用</vt:lpstr>
      <vt:lpstr>基本使用</vt:lpstr>
      <vt:lpstr>QA</vt:lpstr>
    </vt:vector>
  </TitlesOfParts>
  <Company>Nollec</Company>
  <LinksUpToDate>false</LinksUpToDate>
  <SharedDoc>false</SharedDoc>
  <HLinks>
    <vt:vector size="12" baseType="variant"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mailto:xianchao.zhang@nollec.com</vt:lpwstr>
      </vt:variant>
      <vt:variant>
        <vt:lpwstr/>
      </vt:variant>
      <vt:variant>
        <vt:i4>7</vt:i4>
      </vt:variant>
      <vt:variant>
        <vt:i4>6</vt:i4>
      </vt:variant>
      <vt:variant>
        <vt:i4>0</vt:i4>
      </vt:variant>
      <vt:variant>
        <vt:i4>7</vt:i4>
      </vt:variant>
      <vt:variant>
        <vt:lpwstr>mailto:xianchao@10.1.3.222:/home/xianchao/work/uboot.git</vt:lpwstr>
      </vt:variant>
      <vt:variant>
        <vt:lpwstr/>
      </vt:variant>
    </vt:vector>
  </HLinks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Git基本使用</dc:title>
  <dc:creator>Nollec</dc:creator>
  <cp:lastModifiedBy>Nollec</cp:lastModifiedBy>
  <cp:revision>12</cp:revision>
  <dcterms:created xsi:type="dcterms:W3CDTF">2011-08-09T07:00:00Z</dcterms:created>
  <dcterms:modified xsi:type="dcterms:W3CDTF">2012-09-09T06:20:41Z</dcterms:modified>
</cp:coreProperties>
</file>