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9" autoAdjust="0"/>
  </p:normalViewPr>
  <p:slideViewPr>
    <p:cSldViewPr snapToGrid="0">
      <p:cViewPr>
        <p:scale>
          <a:sx n="75" d="100"/>
          <a:sy n="7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D573-10F9-42B7-9925-772721C2D25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D582-9CC6-4513-B5A7-191B35557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roup 1068"/>
          <p:cNvGrpSpPr/>
          <p:nvPr/>
        </p:nvGrpSpPr>
        <p:grpSpPr>
          <a:xfrm>
            <a:off x="1462995" y="1725916"/>
            <a:ext cx="9266011" cy="3406168"/>
            <a:chOff x="203885" y="2313382"/>
            <a:chExt cx="9266011" cy="3406168"/>
          </a:xfrm>
        </p:grpSpPr>
        <p:cxnSp>
          <p:nvCxnSpPr>
            <p:cNvPr id="6" name="直線單箭頭接點 4"/>
            <p:cNvCxnSpPr>
              <a:stCxn id="29" idx="0"/>
              <a:endCxn id="43" idx="2"/>
            </p:cNvCxnSpPr>
            <p:nvPr/>
          </p:nvCxnSpPr>
          <p:spPr>
            <a:xfrm flipV="1">
              <a:off x="434758" y="3059889"/>
              <a:ext cx="2071625" cy="1413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5"/>
            <p:cNvCxnSpPr>
              <a:stCxn id="5" idx="3"/>
              <a:endCxn id="43" idx="1"/>
            </p:cNvCxnSpPr>
            <p:nvPr/>
          </p:nvCxnSpPr>
          <p:spPr>
            <a:xfrm flipV="1">
              <a:off x="647229" y="2844446"/>
              <a:ext cx="1643154" cy="7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6"/>
            <p:cNvGrpSpPr/>
            <p:nvPr/>
          </p:nvGrpSpPr>
          <p:grpSpPr>
            <a:xfrm>
              <a:off x="3628743" y="2557366"/>
              <a:ext cx="574158" cy="574158"/>
              <a:chOff x="5170781" y="1854574"/>
              <a:chExt cx="574158" cy="574158"/>
            </a:xfrm>
          </p:grpSpPr>
          <p:sp>
            <p:nvSpPr>
              <p:cNvPr id="9" name="橢圓 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3" name="直線單箭頭接點 11"/>
            <p:cNvCxnSpPr>
              <a:stCxn id="40" idx="0"/>
              <a:endCxn id="43" idx="2"/>
            </p:cNvCxnSpPr>
            <p:nvPr/>
          </p:nvCxnSpPr>
          <p:spPr>
            <a:xfrm flipV="1">
              <a:off x="2505237" y="3059889"/>
              <a:ext cx="1146" cy="4061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6"/>
            <p:cNvCxnSpPr>
              <a:stCxn id="44" idx="3"/>
              <a:endCxn id="9" idx="2"/>
            </p:cNvCxnSpPr>
            <p:nvPr/>
          </p:nvCxnSpPr>
          <p:spPr>
            <a:xfrm>
              <a:off x="2724201" y="2843346"/>
              <a:ext cx="904542" cy="1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03885" y="2651630"/>
              <a:ext cx="443344" cy="430887"/>
              <a:chOff x="203885" y="2639838"/>
              <a:chExt cx="443344" cy="430887"/>
            </a:xfrm>
          </p:grpSpPr>
          <p:sp>
            <p:nvSpPr>
              <p:cNvPr id="22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203885" y="4473401"/>
              <a:ext cx="443344" cy="430887"/>
              <a:chOff x="203885" y="2639838"/>
              <a:chExt cx="443344" cy="430887"/>
            </a:xfrm>
          </p:grpSpPr>
          <p:sp>
            <p:nvSpPr>
              <p:cNvPr id="28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1252481" y="2373150"/>
              <a:ext cx="432651" cy="430887"/>
              <a:chOff x="203234" y="2639838"/>
              <a:chExt cx="432651" cy="430887"/>
            </a:xfrm>
          </p:grpSpPr>
          <p:sp>
            <p:nvSpPr>
              <p:cNvPr id="31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2289237" y="3466074"/>
              <a:ext cx="435403" cy="430887"/>
              <a:chOff x="203885" y="2639838"/>
              <a:chExt cx="435403" cy="430887"/>
            </a:xfrm>
          </p:grpSpPr>
          <p:sp>
            <p:nvSpPr>
              <p:cNvPr id="40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2290383" y="2629002"/>
              <a:ext cx="433818" cy="430887"/>
              <a:chOff x="203885" y="2639838"/>
              <a:chExt cx="433818" cy="430887"/>
            </a:xfrm>
          </p:grpSpPr>
          <p:sp>
            <p:nvSpPr>
              <p:cNvPr id="43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2948030" y="2313565"/>
              <a:ext cx="446201" cy="437552"/>
              <a:chOff x="203885" y="2633173"/>
              <a:chExt cx="446201" cy="437552"/>
            </a:xfrm>
          </p:grpSpPr>
          <p:sp>
            <p:nvSpPr>
              <p:cNvPr id="49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2270213" y="4473401"/>
              <a:ext cx="433818" cy="430887"/>
              <a:chOff x="203885" y="2639838"/>
              <a:chExt cx="433818" cy="430887"/>
            </a:xfrm>
          </p:grpSpPr>
          <p:sp>
            <p:nvSpPr>
              <p:cNvPr id="52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直線單箭頭接點 11"/>
            <p:cNvCxnSpPr>
              <a:endCxn id="52" idx="2"/>
            </p:cNvCxnSpPr>
            <p:nvPr/>
          </p:nvCxnSpPr>
          <p:spPr>
            <a:xfrm flipH="1" flipV="1">
              <a:off x="2486213" y="4904288"/>
              <a:ext cx="3292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2270213" y="5288663"/>
              <a:ext cx="448103" cy="430887"/>
              <a:chOff x="203885" y="2639838"/>
              <a:chExt cx="448103" cy="430887"/>
            </a:xfrm>
          </p:grpSpPr>
          <p:sp>
            <p:nvSpPr>
              <p:cNvPr id="60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27045" y="2644601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045" y="2644601"/>
                    <a:ext cx="42494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直線單箭頭接點 4"/>
            <p:cNvCxnSpPr>
              <a:stCxn id="22" idx="2"/>
              <a:endCxn id="52" idx="0"/>
            </p:cNvCxnSpPr>
            <p:nvPr/>
          </p:nvCxnSpPr>
          <p:spPr>
            <a:xfrm>
              <a:off x="419885" y="3082517"/>
              <a:ext cx="2066328" cy="13908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5"/>
            <p:cNvCxnSpPr>
              <a:stCxn id="29" idx="3"/>
              <a:endCxn id="52" idx="1"/>
            </p:cNvCxnSpPr>
            <p:nvPr/>
          </p:nvCxnSpPr>
          <p:spPr>
            <a:xfrm>
              <a:off x="647229" y="4673456"/>
              <a:ext cx="1622984" cy="153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727761" y="3226400"/>
              <a:ext cx="432651" cy="430887"/>
              <a:chOff x="203234" y="2639838"/>
              <a:chExt cx="432651" cy="430887"/>
            </a:xfrm>
          </p:grpSpPr>
          <p:sp>
            <p:nvSpPr>
              <p:cNvPr id="37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/>
            <p:cNvGrpSpPr/>
            <p:nvPr/>
          </p:nvGrpSpPr>
          <p:grpSpPr>
            <a:xfrm>
              <a:off x="727761" y="3888672"/>
              <a:ext cx="432651" cy="430887"/>
              <a:chOff x="203234" y="2639838"/>
              <a:chExt cx="432651" cy="430887"/>
            </a:xfrm>
          </p:grpSpPr>
          <p:sp>
            <p:nvSpPr>
              <p:cNvPr id="88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5797" b="-15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oup 89"/>
            <p:cNvGrpSpPr/>
            <p:nvPr/>
          </p:nvGrpSpPr>
          <p:grpSpPr>
            <a:xfrm>
              <a:off x="1233917" y="4772760"/>
              <a:ext cx="432651" cy="430887"/>
              <a:chOff x="203234" y="2639838"/>
              <a:chExt cx="432651" cy="430887"/>
            </a:xfrm>
          </p:grpSpPr>
          <p:sp>
            <p:nvSpPr>
              <p:cNvPr id="91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89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群組 6"/>
            <p:cNvGrpSpPr/>
            <p:nvPr/>
          </p:nvGrpSpPr>
          <p:grpSpPr>
            <a:xfrm>
              <a:off x="3628743" y="4400666"/>
              <a:ext cx="574158" cy="574158"/>
              <a:chOff x="5170781" y="1854574"/>
              <a:chExt cx="574158" cy="574158"/>
            </a:xfrm>
          </p:grpSpPr>
          <p:sp>
            <p:nvSpPr>
              <p:cNvPr id="94" name="橢圓 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手繪多邊形 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6" name="直線單箭頭接點 16"/>
            <p:cNvCxnSpPr>
              <a:stCxn id="53" idx="3"/>
              <a:endCxn id="94" idx="2"/>
            </p:cNvCxnSpPr>
            <p:nvPr/>
          </p:nvCxnSpPr>
          <p:spPr>
            <a:xfrm>
              <a:off x="2704031" y="4687745"/>
              <a:ext cx="9247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2931790" y="4163530"/>
              <a:ext cx="446201" cy="430887"/>
              <a:chOff x="203885" y="2639838"/>
              <a:chExt cx="446201" cy="430887"/>
            </a:xfrm>
          </p:grpSpPr>
          <p:sp>
            <p:nvSpPr>
              <p:cNvPr id="98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225143" y="2640793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3" y="2640793"/>
                    <a:ext cx="424943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8" name="Group 107"/>
            <p:cNvGrpSpPr/>
            <p:nvPr/>
          </p:nvGrpSpPr>
          <p:grpSpPr>
            <a:xfrm>
              <a:off x="4615643" y="2648441"/>
              <a:ext cx="443344" cy="430887"/>
              <a:chOff x="203885" y="2639838"/>
              <a:chExt cx="443344" cy="430887"/>
            </a:xfrm>
          </p:grpSpPr>
          <p:sp>
            <p:nvSpPr>
              <p:cNvPr id="109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" name="Group 110"/>
            <p:cNvGrpSpPr/>
            <p:nvPr/>
          </p:nvGrpSpPr>
          <p:grpSpPr>
            <a:xfrm>
              <a:off x="4612143" y="4477906"/>
              <a:ext cx="443344" cy="430887"/>
              <a:chOff x="203885" y="2639838"/>
              <a:chExt cx="443344" cy="430887"/>
            </a:xfrm>
          </p:grpSpPr>
          <p:sp>
            <p:nvSpPr>
              <p:cNvPr id="112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4" name="直線單箭頭接點 4"/>
            <p:cNvCxnSpPr>
              <a:stCxn id="113" idx="0"/>
              <a:endCxn id="178" idx="2"/>
            </p:cNvCxnSpPr>
            <p:nvPr/>
          </p:nvCxnSpPr>
          <p:spPr>
            <a:xfrm flipV="1">
              <a:off x="4843016" y="3059706"/>
              <a:ext cx="2067660" cy="141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5"/>
            <p:cNvCxnSpPr>
              <a:stCxn id="110" idx="3"/>
              <a:endCxn id="178" idx="1"/>
            </p:cNvCxnSpPr>
            <p:nvPr/>
          </p:nvCxnSpPr>
          <p:spPr>
            <a:xfrm flipV="1">
              <a:off x="5058987" y="2844263"/>
              <a:ext cx="1635689" cy="42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群組 6"/>
            <p:cNvGrpSpPr/>
            <p:nvPr/>
          </p:nvGrpSpPr>
          <p:grpSpPr>
            <a:xfrm>
              <a:off x="8033036" y="2557183"/>
              <a:ext cx="574158" cy="574158"/>
              <a:chOff x="5170781" y="1854574"/>
              <a:chExt cx="574158" cy="574158"/>
            </a:xfrm>
          </p:grpSpPr>
          <p:sp>
            <p:nvSpPr>
              <p:cNvPr id="167" name="橢圓 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手繪多邊形 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69" name="直線單箭頭接點 11"/>
            <p:cNvCxnSpPr>
              <a:stCxn id="175" idx="0"/>
              <a:endCxn id="178" idx="2"/>
            </p:cNvCxnSpPr>
            <p:nvPr/>
          </p:nvCxnSpPr>
          <p:spPr>
            <a:xfrm flipH="1" flipV="1">
              <a:off x="6910676" y="3059706"/>
              <a:ext cx="2029" cy="4061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"/>
            <p:cNvCxnSpPr>
              <a:stCxn id="179" idx="3"/>
              <a:endCxn id="167" idx="2"/>
            </p:cNvCxnSpPr>
            <p:nvPr/>
          </p:nvCxnSpPr>
          <p:spPr>
            <a:xfrm>
              <a:off x="7128494" y="2843163"/>
              <a:ext cx="904542" cy="1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5656774" y="2372967"/>
              <a:ext cx="432651" cy="430887"/>
              <a:chOff x="203234" y="2639838"/>
              <a:chExt cx="432651" cy="430887"/>
            </a:xfrm>
          </p:grpSpPr>
          <p:sp>
            <p:nvSpPr>
              <p:cNvPr id="172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4" name="Group 173"/>
            <p:cNvGrpSpPr/>
            <p:nvPr/>
          </p:nvGrpSpPr>
          <p:grpSpPr>
            <a:xfrm>
              <a:off x="6696705" y="3465891"/>
              <a:ext cx="435403" cy="430887"/>
              <a:chOff x="203885" y="2639838"/>
              <a:chExt cx="435403" cy="430887"/>
            </a:xfrm>
          </p:grpSpPr>
          <p:sp>
            <p:nvSpPr>
              <p:cNvPr id="175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6" name="TextBox 1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7" name="Group 176"/>
            <p:cNvGrpSpPr/>
            <p:nvPr/>
          </p:nvGrpSpPr>
          <p:grpSpPr>
            <a:xfrm>
              <a:off x="6694676" y="2628819"/>
              <a:ext cx="433818" cy="430887"/>
              <a:chOff x="203885" y="2639838"/>
              <a:chExt cx="433818" cy="430887"/>
            </a:xfrm>
          </p:grpSpPr>
          <p:sp>
            <p:nvSpPr>
              <p:cNvPr id="178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0" name="Group 179"/>
            <p:cNvGrpSpPr/>
            <p:nvPr/>
          </p:nvGrpSpPr>
          <p:grpSpPr>
            <a:xfrm>
              <a:off x="7352323" y="2313382"/>
              <a:ext cx="446201" cy="437552"/>
              <a:chOff x="203885" y="2633173"/>
              <a:chExt cx="446201" cy="437552"/>
            </a:xfrm>
          </p:grpSpPr>
          <p:sp>
            <p:nvSpPr>
              <p:cNvPr id="181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TextBox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3" name="Group 182"/>
            <p:cNvGrpSpPr/>
            <p:nvPr/>
          </p:nvGrpSpPr>
          <p:grpSpPr>
            <a:xfrm>
              <a:off x="6674506" y="4473218"/>
              <a:ext cx="433818" cy="430887"/>
              <a:chOff x="203885" y="2639838"/>
              <a:chExt cx="433818" cy="430887"/>
            </a:xfrm>
          </p:grpSpPr>
          <p:sp>
            <p:nvSpPr>
              <p:cNvPr id="184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6" name="直線單箭頭接點 11"/>
            <p:cNvCxnSpPr>
              <a:endCxn id="184" idx="2"/>
            </p:cNvCxnSpPr>
            <p:nvPr/>
          </p:nvCxnSpPr>
          <p:spPr>
            <a:xfrm flipH="1" flipV="1">
              <a:off x="6890506" y="4904105"/>
              <a:ext cx="3292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674506" y="5288480"/>
              <a:ext cx="438578" cy="430887"/>
              <a:chOff x="203885" y="2639838"/>
              <a:chExt cx="438578" cy="430887"/>
            </a:xfrm>
          </p:grpSpPr>
          <p:sp>
            <p:nvSpPr>
              <p:cNvPr id="188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217520" y="2650951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520" y="2650951"/>
                    <a:ext cx="424943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0" name="直線單箭頭接點 4"/>
            <p:cNvCxnSpPr>
              <a:stCxn id="109" idx="2"/>
              <a:endCxn id="184" idx="0"/>
            </p:cNvCxnSpPr>
            <p:nvPr/>
          </p:nvCxnSpPr>
          <p:spPr>
            <a:xfrm>
              <a:off x="4831643" y="3079328"/>
              <a:ext cx="2058863" cy="1393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5"/>
            <p:cNvCxnSpPr>
              <a:stCxn id="113" idx="3"/>
              <a:endCxn id="184" idx="1"/>
            </p:cNvCxnSpPr>
            <p:nvPr/>
          </p:nvCxnSpPr>
          <p:spPr>
            <a:xfrm>
              <a:off x="5055487" y="4677961"/>
              <a:ext cx="1619019" cy="107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/>
            <p:cNvGrpSpPr/>
            <p:nvPr/>
          </p:nvGrpSpPr>
          <p:grpSpPr>
            <a:xfrm>
              <a:off x="5132054" y="3226217"/>
              <a:ext cx="432651" cy="430887"/>
              <a:chOff x="203234" y="2639838"/>
              <a:chExt cx="432651" cy="430887"/>
            </a:xfrm>
          </p:grpSpPr>
          <p:sp>
            <p:nvSpPr>
              <p:cNvPr id="193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94" name="TextBox 1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42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5" name="Group 194"/>
            <p:cNvGrpSpPr/>
            <p:nvPr/>
          </p:nvGrpSpPr>
          <p:grpSpPr>
            <a:xfrm>
              <a:off x="5132054" y="3888489"/>
              <a:ext cx="432651" cy="430887"/>
              <a:chOff x="203234" y="2639838"/>
              <a:chExt cx="432651" cy="430887"/>
            </a:xfrm>
          </p:grpSpPr>
          <p:sp>
            <p:nvSpPr>
              <p:cNvPr id="196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5714" b="-15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Group 197"/>
            <p:cNvGrpSpPr/>
            <p:nvPr/>
          </p:nvGrpSpPr>
          <p:grpSpPr>
            <a:xfrm>
              <a:off x="5638210" y="4772577"/>
              <a:ext cx="432651" cy="430887"/>
              <a:chOff x="203234" y="2639838"/>
              <a:chExt cx="432651" cy="430887"/>
            </a:xfrm>
          </p:grpSpPr>
          <p:sp>
            <p:nvSpPr>
              <p:cNvPr id="199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00" name="TextBox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5714" b="-15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群組 6"/>
            <p:cNvGrpSpPr/>
            <p:nvPr/>
          </p:nvGrpSpPr>
          <p:grpSpPr>
            <a:xfrm>
              <a:off x="8033036" y="4400483"/>
              <a:ext cx="574158" cy="574158"/>
              <a:chOff x="5170781" y="1854574"/>
              <a:chExt cx="574158" cy="574158"/>
            </a:xfrm>
          </p:grpSpPr>
          <p:sp>
            <p:nvSpPr>
              <p:cNvPr id="202" name="橢圓 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手繪多邊形 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04" name="直線單箭頭接點 16"/>
            <p:cNvCxnSpPr>
              <a:stCxn id="185" idx="3"/>
              <a:endCxn id="202" idx="2"/>
            </p:cNvCxnSpPr>
            <p:nvPr/>
          </p:nvCxnSpPr>
          <p:spPr>
            <a:xfrm>
              <a:off x="7108324" y="4687562"/>
              <a:ext cx="9247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04"/>
            <p:cNvGrpSpPr/>
            <p:nvPr/>
          </p:nvGrpSpPr>
          <p:grpSpPr>
            <a:xfrm>
              <a:off x="7336083" y="4163347"/>
              <a:ext cx="446201" cy="430887"/>
              <a:chOff x="203885" y="2639838"/>
              <a:chExt cx="446201" cy="430887"/>
            </a:xfrm>
          </p:grpSpPr>
          <p:sp>
            <p:nvSpPr>
              <p:cNvPr id="206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225143" y="2640793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3" y="2640793"/>
                    <a:ext cx="424943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Group 207"/>
            <p:cNvGrpSpPr/>
            <p:nvPr/>
          </p:nvGrpSpPr>
          <p:grpSpPr>
            <a:xfrm>
              <a:off x="9026552" y="2636058"/>
              <a:ext cx="443344" cy="430887"/>
              <a:chOff x="203885" y="2639838"/>
              <a:chExt cx="443344" cy="430887"/>
            </a:xfrm>
          </p:grpSpPr>
          <p:sp>
            <p:nvSpPr>
              <p:cNvPr id="209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0" name="TextBox 2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1" name="Group 210"/>
            <p:cNvGrpSpPr/>
            <p:nvPr/>
          </p:nvGrpSpPr>
          <p:grpSpPr>
            <a:xfrm>
              <a:off x="9023052" y="4465523"/>
              <a:ext cx="443344" cy="430887"/>
              <a:chOff x="203885" y="2639838"/>
              <a:chExt cx="443344" cy="430887"/>
            </a:xfrm>
          </p:grpSpPr>
          <p:sp>
            <p:nvSpPr>
              <p:cNvPr id="212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3" name="TextBox 2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8" name="直線單箭頭接點 16"/>
            <p:cNvCxnSpPr>
              <a:stCxn id="9" idx="6"/>
              <a:endCxn id="110" idx="1"/>
            </p:cNvCxnSpPr>
            <p:nvPr/>
          </p:nvCxnSpPr>
          <p:spPr>
            <a:xfrm>
              <a:off x="4202901" y="2844445"/>
              <a:ext cx="431143" cy="40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單箭頭接點 16"/>
            <p:cNvCxnSpPr>
              <a:stCxn id="94" idx="6"/>
              <a:endCxn id="113" idx="1"/>
            </p:cNvCxnSpPr>
            <p:nvPr/>
          </p:nvCxnSpPr>
          <p:spPr>
            <a:xfrm flipV="1">
              <a:off x="4202901" y="4677961"/>
              <a:ext cx="427643" cy="9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16"/>
            <p:cNvCxnSpPr>
              <a:stCxn id="167" idx="6"/>
              <a:endCxn id="209" idx="1"/>
            </p:cNvCxnSpPr>
            <p:nvPr/>
          </p:nvCxnSpPr>
          <p:spPr>
            <a:xfrm>
              <a:off x="8607194" y="2844262"/>
              <a:ext cx="419358" cy="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16"/>
            <p:cNvCxnSpPr>
              <a:stCxn id="202" idx="6"/>
              <a:endCxn id="212" idx="1"/>
            </p:cNvCxnSpPr>
            <p:nvPr/>
          </p:nvCxnSpPr>
          <p:spPr>
            <a:xfrm flipV="1">
              <a:off x="8607194" y="4680967"/>
              <a:ext cx="415858" cy="6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0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3668874" y="2637302"/>
            <a:ext cx="4854253" cy="1583397"/>
            <a:chOff x="3870588" y="2477477"/>
            <a:chExt cx="4854253" cy="1583397"/>
          </a:xfrm>
        </p:grpSpPr>
        <p:grpSp>
          <p:nvGrpSpPr>
            <p:cNvPr id="27" name="Group 26"/>
            <p:cNvGrpSpPr/>
            <p:nvPr/>
          </p:nvGrpSpPr>
          <p:grpSpPr>
            <a:xfrm>
              <a:off x="3870588" y="2812537"/>
              <a:ext cx="443344" cy="430887"/>
              <a:chOff x="203885" y="2639838"/>
              <a:chExt cx="443344" cy="430887"/>
            </a:xfrm>
          </p:grpSpPr>
          <p:sp>
            <p:nvSpPr>
              <p:cNvPr id="85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直線單箭頭接點 5"/>
            <p:cNvCxnSpPr>
              <a:stCxn id="86" idx="3"/>
              <a:endCxn id="75" idx="1"/>
            </p:cNvCxnSpPr>
            <p:nvPr/>
          </p:nvCxnSpPr>
          <p:spPr>
            <a:xfrm flipV="1">
              <a:off x="4313932" y="3008359"/>
              <a:ext cx="1635689" cy="42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群組 6"/>
            <p:cNvGrpSpPr/>
            <p:nvPr/>
          </p:nvGrpSpPr>
          <p:grpSpPr>
            <a:xfrm>
              <a:off x="7287981" y="2721279"/>
              <a:ext cx="574158" cy="574158"/>
              <a:chOff x="5170781" y="1854574"/>
              <a:chExt cx="574158" cy="574158"/>
            </a:xfrm>
          </p:grpSpPr>
          <p:sp>
            <p:nvSpPr>
              <p:cNvPr id="81" name="橢圓 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手繪多邊形 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2" name="直線單箭頭接點 11"/>
            <p:cNvCxnSpPr>
              <a:stCxn id="77" idx="0"/>
              <a:endCxn id="75" idx="2"/>
            </p:cNvCxnSpPr>
            <p:nvPr/>
          </p:nvCxnSpPr>
          <p:spPr>
            <a:xfrm flipH="1" flipV="1">
              <a:off x="6165621" y="3223802"/>
              <a:ext cx="2029" cy="4061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16"/>
            <p:cNvCxnSpPr>
              <a:stCxn id="76" idx="3"/>
              <a:endCxn id="81" idx="2"/>
            </p:cNvCxnSpPr>
            <p:nvPr/>
          </p:nvCxnSpPr>
          <p:spPr>
            <a:xfrm>
              <a:off x="6383439" y="3007259"/>
              <a:ext cx="904542" cy="1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911719" y="2537063"/>
              <a:ext cx="432651" cy="430887"/>
              <a:chOff x="203234" y="2639838"/>
              <a:chExt cx="432651" cy="430887"/>
            </a:xfrm>
          </p:grpSpPr>
          <p:sp>
            <p:nvSpPr>
              <p:cNvPr id="79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5951650" y="3629987"/>
              <a:ext cx="435403" cy="430887"/>
              <a:chOff x="203885" y="2639838"/>
              <a:chExt cx="435403" cy="430887"/>
            </a:xfrm>
          </p:grpSpPr>
          <p:sp>
            <p:nvSpPr>
              <p:cNvPr id="77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6" name="TextBox 1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5949621" y="2792915"/>
              <a:ext cx="433818" cy="430887"/>
              <a:chOff x="203885" y="2639838"/>
              <a:chExt cx="433818" cy="430887"/>
            </a:xfrm>
          </p:grpSpPr>
          <p:sp>
            <p:nvSpPr>
              <p:cNvPr id="75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6607268" y="2477478"/>
              <a:ext cx="446201" cy="437552"/>
              <a:chOff x="203885" y="2633173"/>
              <a:chExt cx="446201" cy="437552"/>
            </a:xfrm>
          </p:grpSpPr>
          <p:sp>
            <p:nvSpPr>
              <p:cNvPr id="73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TextBox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8281497" y="2800154"/>
              <a:ext cx="443344" cy="430887"/>
              <a:chOff x="203885" y="2639838"/>
              <a:chExt cx="443344" cy="430887"/>
            </a:xfrm>
          </p:grpSpPr>
          <p:sp>
            <p:nvSpPr>
              <p:cNvPr id="57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0" name="TextBox 2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直線單箭頭接點 16"/>
            <p:cNvCxnSpPr>
              <a:stCxn id="81" idx="6"/>
              <a:endCxn id="57" idx="1"/>
            </p:cNvCxnSpPr>
            <p:nvPr/>
          </p:nvCxnSpPr>
          <p:spPr>
            <a:xfrm>
              <a:off x="7862139" y="3008358"/>
              <a:ext cx="419358" cy="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/>
            <p:cNvCxnSpPr>
              <a:stCxn id="58" idx="0"/>
              <a:endCxn id="74" idx="0"/>
            </p:cNvCxnSpPr>
            <p:nvPr/>
          </p:nvCxnSpPr>
          <p:spPr>
            <a:xfrm rot="16200000" flipV="1">
              <a:off x="7515346" y="1803130"/>
              <a:ext cx="322676" cy="1671372"/>
            </a:xfrm>
            <a:prstGeom prst="curvedConnector3">
              <a:avLst>
                <a:gd name="adj1" fmla="val 17084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/>
            <p:cNvCxnSpPr>
              <a:stCxn id="74" idx="0"/>
              <a:endCxn id="80" idx="0"/>
            </p:cNvCxnSpPr>
            <p:nvPr/>
          </p:nvCxnSpPr>
          <p:spPr>
            <a:xfrm rot="16200000" flipH="1" flipV="1">
              <a:off x="5952802" y="1648866"/>
              <a:ext cx="59585" cy="1716807"/>
            </a:xfrm>
            <a:prstGeom prst="curvedConnector3">
              <a:avLst>
                <a:gd name="adj1" fmla="val -383654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672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1462995" y="1726007"/>
            <a:ext cx="9266011" cy="3405986"/>
            <a:chOff x="1462995" y="1725915"/>
            <a:chExt cx="9266011" cy="3405986"/>
          </a:xfrm>
        </p:grpSpPr>
        <p:cxnSp>
          <p:nvCxnSpPr>
            <p:cNvPr id="6" name="直線單箭頭接點 5"/>
            <p:cNvCxnSpPr>
              <a:stCxn id="112" idx="3"/>
              <a:endCxn id="103" idx="1"/>
            </p:cNvCxnSpPr>
            <p:nvPr/>
          </p:nvCxnSpPr>
          <p:spPr>
            <a:xfrm flipV="1">
              <a:off x="1906339" y="2256980"/>
              <a:ext cx="1643154" cy="7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群組 6"/>
            <p:cNvGrpSpPr/>
            <p:nvPr/>
          </p:nvGrpSpPr>
          <p:grpSpPr>
            <a:xfrm>
              <a:off x="4887853" y="1969900"/>
              <a:ext cx="574158" cy="574158"/>
              <a:chOff x="5170781" y="1854574"/>
              <a:chExt cx="574158" cy="574158"/>
            </a:xfrm>
          </p:grpSpPr>
          <p:sp>
            <p:nvSpPr>
              <p:cNvPr id="113" name="橢圓 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手繪多邊形 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" name="直線單箭頭接點 11"/>
            <p:cNvCxnSpPr>
              <a:stCxn id="105" idx="0"/>
              <a:endCxn id="103" idx="2"/>
            </p:cNvCxnSpPr>
            <p:nvPr/>
          </p:nvCxnSpPr>
          <p:spPr>
            <a:xfrm flipV="1">
              <a:off x="3764347" y="2472423"/>
              <a:ext cx="1146" cy="4061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16"/>
            <p:cNvCxnSpPr>
              <a:stCxn id="104" idx="3"/>
              <a:endCxn id="113" idx="2"/>
            </p:cNvCxnSpPr>
            <p:nvPr/>
          </p:nvCxnSpPr>
          <p:spPr>
            <a:xfrm>
              <a:off x="3983311" y="2255880"/>
              <a:ext cx="904542" cy="1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462995" y="2064164"/>
              <a:ext cx="443344" cy="430887"/>
              <a:chOff x="203885" y="2639838"/>
              <a:chExt cx="443344" cy="430887"/>
            </a:xfrm>
          </p:grpSpPr>
          <p:sp>
            <p:nvSpPr>
              <p:cNvPr id="111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2511591" y="1785684"/>
              <a:ext cx="432651" cy="430887"/>
              <a:chOff x="203234" y="2639838"/>
              <a:chExt cx="432651" cy="430887"/>
            </a:xfrm>
          </p:grpSpPr>
          <p:sp>
            <p:nvSpPr>
              <p:cNvPr id="107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48347" y="2878608"/>
              <a:ext cx="435403" cy="430887"/>
              <a:chOff x="203885" y="2639838"/>
              <a:chExt cx="435403" cy="430887"/>
            </a:xfrm>
          </p:grpSpPr>
          <p:sp>
            <p:nvSpPr>
              <p:cNvPr id="105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549493" y="2041536"/>
              <a:ext cx="433818" cy="430887"/>
              <a:chOff x="203885" y="2639838"/>
              <a:chExt cx="433818" cy="430887"/>
            </a:xfrm>
          </p:grpSpPr>
          <p:sp>
            <p:nvSpPr>
              <p:cNvPr id="103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4207140" y="1726099"/>
              <a:ext cx="446201" cy="437552"/>
              <a:chOff x="203885" y="2633173"/>
              <a:chExt cx="446201" cy="437552"/>
            </a:xfrm>
          </p:grpSpPr>
          <p:sp>
            <p:nvSpPr>
              <p:cNvPr id="101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874753" y="2060975"/>
              <a:ext cx="443344" cy="430887"/>
              <a:chOff x="203885" y="2639838"/>
              <a:chExt cx="443344" cy="430887"/>
            </a:xfrm>
          </p:grpSpPr>
          <p:sp>
            <p:nvSpPr>
              <p:cNvPr id="85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直線單箭頭接點 5"/>
            <p:cNvCxnSpPr>
              <a:stCxn id="86" idx="3"/>
              <a:endCxn id="75" idx="1"/>
            </p:cNvCxnSpPr>
            <p:nvPr/>
          </p:nvCxnSpPr>
          <p:spPr>
            <a:xfrm flipV="1">
              <a:off x="6318097" y="2256797"/>
              <a:ext cx="1635689" cy="42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群組 6"/>
            <p:cNvGrpSpPr/>
            <p:nvPr/>
          </p:nvGrpSpPr>
          <p:grpSpPr>
            <a:xfrm>
              <a:off x="9292146" y="1969717"/>
              <a:ext cx="574158" cy="574158"/>
              <a:chOff x="5170781" y="1854574"/>
              <a:chExt cx="574158" cy="574158"/>
            </a:xfrm>
          </p:grpSpPr>
          <p:sp>
            <p:nvSpPr>
              <p:cNvPr id="81" name="橢圓 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手繪多邊形 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2" name="直線單箭頭接點 11"/>
            <p:cNvCxnSpPr>
              <a:stCxn id="77" idx="0"/>
              <a:endCxn id="75" idx="2"/>
            </p:cNvCxnSpPr>
            <p:nvPr/>
          </p:nvCxnSpPr>
          <p:spPr>
            <a:xfrm flipH="1" flipV="1">
              <a:off x="8169786" y="2472240"/>
              <a:ext cx="2029" cy="4061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16"/>
            <p:cNvCxnSpPr>
              <a:stCxn id="76" idx="3"/>
              <a:endCxn id="81" idx="2"/>
            </p:cNvCxnSpPr>
            <p:nvPr/>
          </p:nvCxnSpPr>
          <p:spPr>
            <a:xfrm>
              <a:off x="8387604" y="2255697"/>
              <a:ext cx="904542" cy="1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15884" y="1785501"/>
              <a:ext cx="432651" cy="430887"/>
              <a:chOff x="203234" y="2639838"/>
              <a:chExt cx="432651" cy="430887"/>
            </a:xfrm>
          </p:grpSpPr>
          <p:sp>
            <p:nvSpPr>
              <p:cNvPr id="79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7955815" y="2878425"/>
              <a:ext cx="435403" cy="430887"/>
              <a:chOff x="203885" y="2639838"/>
              <a:chExt cx="435403" cy="430887"/>
            </a:xfrm>
          </p:grpSpPr>
          <p:sp>
            <p:nvSpPr>
              <p:cNvPr id="77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6" name="TextBox 1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345" y="2644601"/>
                    <a:ext cx="424943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7953786" y="2041353"/>
              <a:ext cx="433818" cy="430887"/>
              <a:chOff x="203885" y="2639838"/>
              <a:chExt cx="433818" cy="430887"/>
            </a:xfrm>
          </p:grpSpPr>
          <p:sp>
            <p:nvSpPr>
              <p:cNvPr id="75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8611433" y="1725916"/>
              <a:ext cx="446201" cy="437552"/>
              <a:chOff x="203885" y="2633173"/>
              <a:chExt cx="446201" cy="437552"/>
            </a:xfrm>
          </p:grpSpPr>
          <p:sp>
            <p:nvSpPr>
              <p:cNvPr id="73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TextBox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3" y="2633173"/>
                    <a:ext cx="424943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933616" y="3885752"/>
              <a:ext cx="433818" cy="430887"/>
              <a:chOff x="203885" y="2639838"/>
              <a:chExt cx="433818" cy="430887"/>
            </a:xfrm>
          </p:grpSpPr>
          <p:sp>
            <p:nvSpPr>
              <p:cNvPr id="71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60" y="2654127"/>
                    <a:ext cx="424943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直線單箭頭接點 11"/>
            <p:cNvCxnSpPr>
              <a:endCxn id="71" idx="2"/>
            </p:cNvCxnSpPr>
            <p:nvPr/>
          </p:nvCxnSpPr>
          <p:spPr>
            <a:xfrm flipH="1" flipV="1">
              <a:off x="8149616" y="4316639"/>
              <a:ext cx="3292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7933616" y="4701014"/>
              <a:ext cx="438578" cy="430887"/>
              <a:chOff x="203885" y="2639838"/>
              <a:chExt cx="438578" cy="430887"/>
            </a:xfrm>
          </p:grpSpPr>
          <p:sp>
            <p:nvSpPr>
              <p:cNvPr id="69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17520" y="2650951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520" y="2650951"/>
                    <a:ext cx="424943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直線單箭頭接點 4"/>
            <p:cNvCxnSpPr>
              <a:stCxn id="85" idx="2"/>
              <a:endCxn id="71" idx="0"/>
            </p:cNvCxnSpPr>
            <p:nvPr/>
          </p:nvCxnSpPr>
          <p:spPr>
            <a:xfrm>
              <a:off x="6090753" y="2491862"/>
              <a:ext cx="2058863" cy="1393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6919615" y="2973363"/>
              <a:ext cx="432651" cy="430887"/>
              <a:chOff x="203234" y="2639838"/>
              <a:chExt cx="432651" cy="430887"/>
            </a:xfrm>
          </p:grpSpPr>
          <p:sp>
            <p:nvSpPr>
              <p:cNvPr id="67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94" name="TextBox 1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34" y="2639838"/>
                    <a:ext cx="424943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42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群組 6"/>
            <p:cNvGrpSpPr/>
            <p:nvPr/>
          </p:nvGrpSpPr>
          <p:grpSpPr>
            <a:xfrm>
              <a:off x="9292146" y="3813017"/>
              <a:ext cx="574158" cy="574158"/>
              <a:chOff x="5170781" y="1854574"/>
              <a:chExt cx="574158" cy="574158"/>
            </a:xfrm>
          </p:grpSpPr>
          <p:sp>
            <p:nvSpPr>
              <p:cNvPr id="61" name="橢圓 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手繪多邊形 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47" name="直線單箭頭接點 16"/>
            <p:cNvCxnSpPr>
              <a:stCxn id="72" idx="3"/>
              <a:endCxn id="61" idx="2"/>
            </p:cNvCxnSpPr>
            <p:nvPr/>
          </p:nvCxnSpPr>
          <p:spPr>
            <a:xfrm>
              <a:off x="8367434" y="4100096"/>
              <a:ext cx="9247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8595193" y="3575881"/>
              <a:ext cx="446201" cy="430887"/>
              <a:chOff x="203885" y="2639838"/>
              <a:chExt cx="446201" cy="430887"/>
            </a:xfrm>
          </p:grpSpPr>
          <p:sp>
            <p:nvSpPr>
              <p:cNvPr id="59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25143" y="2640793"/>
                    <a:ext cx="42494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3" y="2640793"/>
                    <a:ext cx="424943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10285662" y="2048592"/>
              <a:ext cx="443344" cy="430887"/>
              <a:chOff x="203885" y="2639838"/>
              <a:chExt cx="443344" cy="430887"/>
            </a:xfrm>
          </p:grpSpPr>
          <p:sp>
            <p:nvSpPr>
              <p:cNvPr id="57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0" name="TextBox 2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/>
            <p:cNvGrpSpPr/>
            <p:nvPr/>
          </p:nvGrpSpPr>
          <p:grpSpPr>
            <a:xfrm>
              <a:off x="10282162" y="3878057"/>
              <a:ext cx="443344" cy="430887"/>
              <a:chOff x="203885" y="2639838"/>
              <a:chExt cx="443344" cy="430887"/>
            </a:xfrm>
          </p:grpSpPr>
          <p:sp>
            <p:nvSpPr>
              <p:cNvPr id="55" name="文字方塊 22"/>
              <p:cNvSpPr txBox="1"/>
              <p:nvPr/>
            </p:nvSpPr>
            <p:spPr>
              <a:xfrm>
                <a:off x="203885" y="2639838"/>
                <a:ext cx="432000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zh-TW" sz="2800" dirty="0"/>
                  <a:t>     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3" name="TextBox 2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286" y="2639838"/>
                    <a:ext cx="424943" cy="400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直線單箭頭接點 16"/>
            <p:cNvCxnSpPr>
              <a:stCxn id="113" idx="6"/>
              <a:endCxn id="86" idx="1"/>
            </p:cNvCxnSpPr>
            <p:nvPr/>
          </p:nvCxnSpPr>
          <p:spPr>
            <a:xfrm>
              <a:off x="5462011" y="2256979"/>
              <a:ext cx="431143" cy="40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16"/>
            <p:cNvCxnSpPr>
              <a:stCxn id="81" idx="6"/>
              <a:endCxn id="57" idx="1"/>
            </p:cNvCxnSpPr>
            <p:nvPr/>
          </p:nvCxnSpPr>
          <p:spPr>
            <a:xfrm>
              <a:off x="9866304" y="2256796"/>
              <a:ext cx="419358" cy="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16"/>
            <p:cNvCxnSpPr>
              <a:stCxn id="61" idx="6"/>
              <a:endCxn id="55" idx="1"/>
            </p:cNvCxnSpPr>
            <p:nvPr/>
          </p:nvCxnSpPr>
          <p:spPr>
            <a:xfrm flipV="1">
              <a:off x="9866304" y="4093501"/>
              <a:ext cx="415858" cy="6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/>
            <p:cNvCxnSpPr>
              <a:stCxn id="58" idx="0"/>
              <a:endCxn id="74" idx="0"/>
            </p:cNvCxnSpPr>
            <p:nvPr/>
          </p:nvCxnSpPr>
          <p:spPr>
            <a:xfrm rot="16200000" flipV="1">
              <a:off x="9519511" y="1051568"/>
              <a:ext cx="322676" cy="1671372"/>
            </a:xfrm>
            <a:prstGeom prst="curvedConnector3">
              <a:avLst>
                <a:gd name="adj1" fmla="val 17084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/>
            <p:cNvCxnSpPr>
              <a:stCxn id="74" idx="0"/>
              <a:endCxn id="86" idx="0"/>
            </p:cNvCxnSpPr>
            <p:nvPr/>
          </p:nvCxnSpPr>
          <p:spPr>
            <a:xfrm rot="16200000" flipH="1" flipV="1">
              <a:off x="7307865" y="523676"/>
              <a:ext cx="335059" cy="2739537"/>
            </a:xfrm>
            <a:prstGeom prst="curvedConnector3">
              <a:avLst>
                <a:gd name="adj1" fmla="val -6822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Curved 119"/>
            <p:cNvCxnSpPr>
              <a:stCxn id="86" idx="0"/>
              <a:endCxn id="102" idx="0"/>
            </p:cNvCxnSpPr>
            <p:nvPr/>
          </p:nvCxnSpPr>
          <p:spPr>
            <a:xfrm rot="16200000" flipV="1">
              <a:off x="5105810" y="1061159"/>
              <a:ext cx="334876" cy="1664756"/>
            </a:xfrm>
            <a:prstGeom prst="curvedConnector3">
              <a:avLst>
                <a:gd name="adj1" fmla="val 168264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/>
            <p:cNvCxnSpPr>
              <a:stCxn id="102" idx="0"/>
              <a:endCxn id="108" idx="0"/>
            </p:cNvCxnSpPr>
            <p:nvPr/>
          </p:nvCxnSpPr>
          <p:spPr>
            <a:xfrm rot="16200000" flipH="1" flipV="1">
              <a:off x="3552674" y="897487"/>
              <a:ext cx="59585" cy="1716807"/>
            </a:xfrm>
            <a:prstGeom prst="curvedConnector3">
              <a:avLst>
                <a:gd name="adj1" fmla="val -383654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/>
            <p:cNvCxnSpPr>
              <a:stCxn id="56" idx="0"/>
              <a:endCxn id="60" idx="0"/>
            </p:cNvCxnSpPr>
            <p:nvPr/>
          </p:nvCxnSpPr>
          <p:spPr>
            <a:xfrm rot="16200000" flipV="1">
              <a:off x="9520369" y="2885391"/>
              <a:ext cx="301221" cy="1684112"/>
            </a:xfrm>
            <a:prstGeom prst="curvedConnector3">
              <a:avLst>
                <a:gd name="adj1" fmla="val 175891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/>
            <p:cNvCxnSpPr>
              <a:stCxn id="60" idx="0"/>
              <a:endCxn id="86" idx="0"/>
            </p:cNvCxnSpPr>
            <p:nvPr/>
          </p:nvCxnSpPr>
          <p:spPr>
            <a:xfrm rot="16200000" flipV="1">
              <a:off x="6709345" y="1457257"/>
              <a:ext cx="1515861" cy="2723297"/>
            </a:xfrm>
            <a:prstGeom prst="curvedConnector3">
              <a:avLst>
                <a:gd name="adj1" fmla="val 125973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71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256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Ximing</dc:creator>
  <cp:lastModifiedBy>LIU Ximing</cp:lastModifiedBy>
  <cp:revision>16</cp:revision>
  <dcterms:created xsi:type="dcterms:W3CDTF">2017-09-02T02:42:25Z</dcterms:created>
  <dcterms:modified xsi:type="dcterms:W3CDTF">2017-09-02T09:43:37Z</dcterms:modified>
</cp:coreProperties>
</file>