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3" r:id="rId1"/>
  </p:sldMasterIdLst>
  <p:notesMasterIdLst>
    <p:notesMasterId r:id="rId14"/>
  </p:notesMasterIdLst>
  <p:handoutMasterIdLst>
    <p:handoutMasterId r:id="rId15"/>
  </p:handoutMasterIdLst>
  <p:sldIdLst>
    <p:sldId id="256" r:id="rId2"/>
    <p:sldId id="476" r:id="rId3"/>
    <p:sldId id="477" r:id="rId4"/>
    <p:sldId id="478" r:id="rId5"/>
    <p:sldId id="479" r:id="rId6"/>
    <p:sldId id="480" r:id="rId7"/>
    <p:sldId id="481" r:id="rId8"/>
    <p:sldId id="485" r:id="rId9"/>
    <p:sldId id="482" r:id="rId10"/>
    <p:sldId id="483" r:id="rId11"/>
    <p:sldId id="484" r:id="rId12"/>
    <p:sldId id="463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7317" autoAdjust="0"/>
  </p:normalViewPr>
  <p:slideViewPr>
    <p:cSldViewPr>
      <p:cViewPr varScale="1">
        <p:scale>
          <a:sx n="83" d="100"/>
          <a:sy n="83" d="100"/>
        </p:scale>
        <p:origin x="1445" y="77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3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4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5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32" y="2406662"/>
            <a:ext cx="5435600" cy="866775"/>
          </a:xfrm>
          <a:prstGeom prst="rect">
            <a:avLst/>
          </a:prstGeom>
          <a:noFill/>
          <a:ln w="9525" cap="flat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Tahoma" pitchFamily="34" charset="0"/>
              </a:rPr>
              <a:t>项目答辩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Tahoma" pitchFamily="34" charset="0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44430" y="3390912"/>
            <a:ext cx="5248275" cy="609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番剧管理系统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4348" y="4000504"/>
            <a:ext cx="396081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000" b="1" dirty="0">
                <a:solidFill>
                  <a:schemeClr val="tx1"/>
                </a:solidFill>
                <a:cs typeface="Tahoma" pitchFamily="34" charset="0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cs typeface="Tahoma" pitchFamily="34" charset="0"/>
              </a:rPr>
            </a:br>
            <a:r>
              <a:rPr lang="en-US" altLang="zh-CN" sz="2000" b="1">
                <a:solidFill>
                  <a:schemeClr val="tx1"/>
                </a:solidFill>
                <a:cs typeface="Tahoma" pitchFamily="34" charset="0"/>
              </a:rPr>
              <a:t> </a:t>
            </a:r>
            <a:r>
              <a:rPr lang="en-US" altLang="zh-CN" sz="2000" b="1" smtClean="0">
                <a:solidFill>
                  <a:schemeClr val="tx1"/>
                </a:solidFill>
                <a:cs typeface="Tahoma" pitchFamily="34" charset="0"/>
              </a:rPr>
              <a:t>T112</a:t>
            </a:r>
            <a:r>
              <a:rPr lang="zh-CN" altLang="en-US" sz="2000" b="1" smtClean="0">
                <a:solidFill>
                  <a:schemeClr val="tx1"/>
                </a:solidFill>
                <a:cs typeface="Tahoma" pitchFamily="34" charset="0"/>
              </a:rPr>
              <a:t>班</a:t>
            </a:r>
            <a:r>
              <a:rPr lang="zh-CN" altLang="en-US" sz="2000" b="1">
                <a:solidFill>
                  <a:schemeClr val="tx1"/>
                </a:solidFill>
                <a:cs typeface="Tahoma" pitchFamily="34" charset="0"/>
              </a:rPr>
              <a:t>号  </a:t>
            </a:r>
            <a:r>
              <a:rPr lang="zh-CN" altLang="en-US" sz="2000" b="1" smtClean="0">
                <a:solidFill>
                  <a:schemeClr val="tx1"/>
                </a:solidFill>
                <a:cs typeface="Tahoma" pitchFamily="34" charset="0"/>
              </a:rPr>
              <a:t>李旭强小</a:t>
            </a:r>
            <a:r>
              <a:rPr lang="zh-CN" altLang="en-US" sz="2000" b="1" dirty="0" smtClean="0">
                <a:solidFill>
                  <a:schemeClr val="tx1"/>
                </a:solidFill>
                <a:cs typeface="Tahoma" pitchFamily="34" charset="0"/>
              </a:rPr>
              <a:t>组</a:t>
            </a:r>
            <a:r>
              <a:rPr lang="zh-CN" altLang="en-US" sz="2000" b="1" dirty="0">
                <a:solidFill>
                  <a:schemeClr val="tx1"/>
                </a:solidFill>
                <a:cs typeface="Tahoma" pitchFamily="34" charset="0"/>
              </a:rPr>
              <a:t/>
            </a:r>
            <a:br>
              <a:rPr lang="zh-CN" altLang="en-US" sz="2000" b="1" dirty="0">
                <a:solidFill>
                  <a:schemeClr val="tx1"/>
                </a:solidFill>
                <a:cs typeface="Tahoma" pitchFamily="34" charset="0"/>
              </a:rPr>
            </a:br>
            <a:endParaRPr lang="zh-CN" altLang="en-US" sz="2000" b="1" dirty="0">
              <a:solidFill>
                <a:schemeClr val="tx1"/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经验和收获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76350"/>
            <a:ext cx="7931150" cy="1952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收获</a:t>
            </a:r>
            <a:r>
              <a:rPr lang="en-US" altLang="zh-CN" dirty="0" smtClean="0"/>
              <a:t>1</a:t>
            </a:r>
          </a:p>
          <a:p>
            <a:pPr lvl="1" eaLnBrk="1" hangingPunct="1"/>
            <a:r>
              <a:rPr lang="zh-CN" altLang="en-US"/>
              <a:t>增加</a:t>
            </a:r>
            <a:r>
              <a:rPr lang="zh-CN" altLang="en-US" smtClean="0"/>
              <a:t>团队默契</a:t>
            </a:r>
            <a:endParaRPr lang="en-US" altLang="zh-CN" smtClean="0"/>
          </a:p>
          <a:p>
            <a:pPr lvl="1" eaLnBrk="1" hangingPunct="1"/>
            <a:r>
              <a:rPr lang="zh-CN" altLang="en-US"/>
              <a:t>增</a:t>
            </a:r>
            <a:r>
              <a:rPr lang="zh-CN" altLang="en-US" smtClean="0"/>
              <a:t>加了独立思考能力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对之前的知识进一步的巩固</a:t>
            </a:r>
            <a:endParaRPr lang="en-US" altLang="zh-CN" smtClean="0"/>
          </a:p>
          <a:p>
            <a:pPr lvl="1" eaLnBrk="1" hangingPunct="1"/>
            <a:r>
              <a:rPr lang="zh-CN" altLang="en-US"/>
              <a:t>在技</a:t>
            </a:r>
            <a:r>
              <a:rPr lang="zh-CN" altLang="en-US" smtClean="0"/>
              <a:t>术方面有了很大的提高</a:t>
            </a:r>
            <a:endParaRPr lang="en-US" altLang="zh-CN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55650" y="3789363"/>
            <a:ext cx="822960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2"/>
              </a:buBlip>
            </a:pPr>
            <a:endParaRPr lang="en-US" altLang="zh-CN" sz="24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1425" y="3789363"/>
            <a:ext cx="79311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心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得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了解很多我们不知道的课外知识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zh-CN" altLang="en-US" sz="2400" b="1" kern="0">
                <a:latin typeface="+mn-lt"/>
                <a:ea typeface="+mn-ea"/>
              </a:rPr>
              <a:t>提</a:t>
            </a:r>
            <a:r>
              <a:rPr lang="zh-CN" altLang="en-US" sz="2400" b="1" kern="0" smtClean="0">
                <a:latin typeface="+mn-lt"/>
                <a:ea typeface="+mn-ea"/>
              </a:rPr>
              <a:t>升了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自我创新的能力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zh-CN" altLang="en-US" sz="2400" b="1" kern="0">
                <a:latin typeface="+mn-lt"/>
                <a:ea typeface="+mn-ea"/>
              </a:rPr>
              <a:t>让</a:t>
            </a:r>
            <a:r>
              <a:rPr lang="zh-CN" altLang="en-US" sz="2400" b="1" kern="0" smtClean="0">
                <a:latin typeface="+mn-lt"/>
                <a:ea typeface="+mn-ea"/>
              </a:rPr>
              <a:t>我们对团队意识有了进一步的认识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致谢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感谢范老师在</a:t>
            </a:r>
            <a:r>
              <a:rPr lang="en-US" altLang="zh-CN" sz="3600" smtClean="0"/>
              <a:t>S1</a:t>
            </a:r>
            <a:r>
              <a:rPr lang="zh-CN" altLang="en-US" sz="3600" smtClean="0"/>
              <a:t>阶段的用心为我们讲解所学的知识要点，每次还边讲边录视频，给上课没有听懂的同学进一步的复习。感谢张老师在日常学习中无微不至的照顾我们，为我们操劳了很多心思。希望在以后</a:t>
            </a:r>
            <a:r>
              <a:rPr lang="en-US" altLang="zh-CN" sz="3600" smtClean="0"/>
              <a:t>S2</a:t>
            </a:r>
            <a:r>
              <a:rPr lang="zh-CN" altLang="en-US" sz="3600" smtClean="0"/>
              <a:t>阶段和大家一起努力，成为更优秀的程序员</a:t>
            </a:r>
            <a:endParaRPr lang="zh-CN" altLang="zh-CN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3">
            <a:lum bright="68000"/>
          </a:blip>
          <a:srcRect/>
          <a:stretch>
            <a:fillRect/>
          </a:stretch>
        </p:blipFill>
        <p:spPr bwMode="auto">
          <a:xfrm>
            <a:off x="2500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小组成员介绍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组长</a:t>
            </a:r>
            <a:r>
              <a:rPr lang="en-US" altLang="zh-CN" dirty="0" smtClean="0"/>
              <a:t>A</a:t>
            </a:r>
            <a:r>
              <a:rPr lang="zh-CN" altLang="en-US" smtClean="0"/>
              <a:t>： 李旭强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组</a:t>
            </a:r>
            <a:r>
              <a:rPr lang="zh-CN" altLang="en-US" dirty="0" smtClean="0"/>
              <a:t>员</a:t>
            </a:r>
            <a:r>
              <a:rPr lang="en-US" altLang="zh-CN" dirty="0" smtClean="0"/>
              <a:t>B</a:t>
            </a:r>
            <a:r>
              <a:rPr lang="zh-CN" altLang="en-US" smtClean="0"/>
              <a:t>： 汪红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组</a:t>
            </a:r>
            <a:r>
              <a:rPr lang="zh-CN" altLang="en-US" dirty="0" smtClean="0"/>
              <a:t>员</a:t>
            </a:r>
            <a:r>
              <a:rPr lang="en-US" altLang="zh-CN" dirty="0" smtClean="0"/>
              <a:t>C</a:t>
            </a:r>
            <a:r>
              <a:rPr lang="zh-CN" altLang="en-US" smtClean="0"/>
              <a:t>： 申红光</a:t>
            </a:r>
            <a:endParaRPr lang="en-US" altLang="zh-CN" smtClean="0"/>
          </a:p>
          <a:p>
            <a:r>
              <a:rPr lang="zh-CN" altLang="en-US"/>
              <a:t>组</a:t>
            </a:r>
            <a:r>
              <a:rPr lang="zh-CN" altLang="en-US" smtClean="0"/>
              <a:t>员</a:t>
            </a:r>
            <a:r>
              <a:rPr lang="en-US" altLang="zh-CN" smtClean="0"/>
              <a:t>D</a:t>
            </a:r>
            <a:r>
              <a:rPr lang="zh-CN" altLang="en-US" smtClean="0"/>
              <a:t>： </a:t>
            </a:r>
            <a:r>
              <a:rPr lang="zh-CN" altLang="en-US"/>
              <a:t>文海斌</a:t>
            </a:r>
            <a:endParaRPr lang="en-US" altLang="zh-CN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项目介绍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番剧管理系统</a:t>
            </a:r>
            <a:r>
              <a:rPr lang="zh-CN" altLang="en-US" smtClean="0"/>
              <a:t>：</a:t>
            </a:r>
            <a:endParaRPr lang="en-US" altLang="zh-CN"/>
          </a:p>
          <a:p>
            <a:pPr lvl="1"/>
            <a:r>
              <a:rPr lang="zh-CN" altLang="en-US" sz="3000"/>
              <a:t>喜</a:t>
            </a:r>
            <a:r>
              <a:rPr lang="zh-CN" altLang="en-US" sz="3000" smtClean="0"/>
              <a:t>欢动漫的用户更好的管理自己喜欢的动漫，可以更快了解动漫的新资讯，还有很多的高清动漫壁纸可以保存收藏，最新动漫番每天定时更新让用户第一时间了解到最新消息，用户还可以自己上传没有的新动漫，以管理员身份登录可以更容易的修改动漫信息和用户的错误信息</a:t>
            </a:r>
            <a:endParaRPr lang="en-US" altLang="zh-CN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项目功能介绍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7" y="836712"/>
            <a:ext cx="7645398" cy="5976664"/>
          </a:xfrm>
        </p:spPr>
        <p:txBody>
          <a:bodyPr/>
          <a:lstStyle/>
          <a:p>
            <a:pPr eaLnBrk="1" hangingPunct="1"/>
            <a:r>
              <a:rPr lang="zh-CN" altLang="en-US" smtClean="0"/>
              <a:t>本组完成的功能：</a:t>
            </a:r>
          </a:p>
          <a:p>
            <a:pPr lvl="1" eaLnBrk="1" hangingPunct="1"/>
            <a:r>
              <a:rPr lang="zh-CN" altLang="en-US" smtClean="0"/>
              <a:t>主窗</a:t>
            </a:r>
            <a:r>
              <a:rPr lang="zh-CN" altLang="en-US" smtClean="0"/>
              <a:t>口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登录和注册</a:t>
            </a:r>
            <a:endParaRPr lang="en-US" altLang="zh-CN" smtClean="0"/>
          </a:p>
          <a:p>
            <a:pPr lvl="1" eaLnBrk="1" hangingPunct="1"/>
            <a:r>
              <a:rPr lang="zh-CN" altLang="en-US"/>
              <a:t>动</a:t>
            </a:r>
            <a:r>
              <a:rPr lang="zh-CN" altLang="en-US" smtClean="0"/>
              <a:t>漫番</a:t>
            </a:r>
            <a:endParaRPr lang="en-US" altLang="zh-CN" smtClean="0"/>
          </a:p>
          <a:p>
            <a:pPr lvl="1" eaLnBrk="1" hangingPunct="1"/>
            <a:r>
              <a:rPr lang="zh-CN" altLang="en-US"/>
              <a:t>动</a:t>
            </a:r>
            <a:r>
              <a:rPr lang="zh-CN" altLang="en-US" smtClean="0"/>
              <a:t>漫介绍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客户端和动漫端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动漫榜</a:t>
            </a:r>
            <a:endParaRPr lang="en-US" altLang="zh-CN" smtClean="0"/>
          </a:p>
          <a:p>
            <a:pPr lvl="1" eaLnBrk="1" hangingPunct="1"/>
            <a:r>
              <a:rPr lang="zh-CN" altLang="en-US"/>
              <a:t>壁</a:t>
            </a:r>
            <a:r>
              <a:rPr lang="zh-CN" altLang="en-US" smtClean="0"/>
              <a:t>纸站</a:t>
            </a:r>
            <a:endParaRPr lang="en-US" altLang="zh-CN" smtClean="0"/>
          </a:p>
          <a:p>
            <a:pPr lvl="1" eaLnBrk="1" hangingPunct="1"/>
            <a:r>
              <a:rPr lang="zh-CN" altLang="en-US"/>
              <a:t>关于我</a:t>
            </a:r>
            <a:r>
              <a:rPr lang="zh-CN" altLang="en-US" smtClean="0"/>
              <a:t>们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我的收藏</a:t>
            </a:r>
            <a:endParaRPr lang="en-US" altLang="zh-CN" smtClean="0"/>
          </a:p>
          <a:p>
            <a:pPr lvl="1" eaLnBrk="1" hangingPunct="1"/>
            <a:r>
              <a:rPr lang="zh-CN" altLang="en-US"/>
              <a:t>投</a:t>
            </a:r>
            <a:r>
              <a:rPr lang="zh-CN" altLang="en-US" smtClean="0"/>
              <a:t>稿</a:t>
            </a:r>
            <a:endParaRPr lang="en-US" altLang="zh-CN" smtClean="0"/>
          </a:p>
          <a:p>
            <a:pPr lvl="1" eaLnBrk="1" hangingPunct="1"/>
            <a:r>
              <a:rPr lang="zh-CN" altLang="en-US"/>
              <a:t>修改密码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58" y="836711"/>
            <a:ext cx="2590818" cy="1745523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836710"/>
            <a:ext cx="2486513" cy="1745523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582235"/>
            <a:ext cx="2736303" cy="1710860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5" y="4293096"/>
            <a:ext cx="2736428" cy="1872208"/>
          </a:xfrm>
          <a:prstGeom prst="rect">
            <a:avLst/>
          </a:prstGeo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1" y="4293096"/>
            <a:ext cx="2696954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组内任务划分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组员</a:t>
            </a:r>
            <a:r>
              <a:rPr lang="en-US" altLang="zh-CN" smtClean="0"/>
              <a:t>A</a:t>
            </a:r>
            <a:r>
              <a:rPr lang="zh-CN" altLang="en-US" smtClean="0"/>
              <a:t>：李旭强</a:t>
            </a:r>
            <a:endParaRPr lang="en-US" altLang="zh-CN" smtClean="0"/>
          </a:p>
          <a:p>
            <a:pPr lvl="1"/>
            <a:r>
              <a:rPr lang="zh-CN" altLang="en-US"/>
              <a:t>主窗</a:t>
            </a:r>
            <a:r>
              <a:rPr lang="zh-CN" altLang="en-US" smtClean="0"/>
              <a:t>口</a:t>
            </a:r>
            <a:endParaRPr lang="en-US" altLang="zh-CN" smtClean="0"/>
          </a:p>
          <a:p>
            <a:pPr lvl="1"/>
            <a:r>
              <a:rPr lang="zh-CN" altLang="en-US" smtClean="0"/>
              <a:t>登录</a:t>
            </a:r>
            <a:endParaRPr lang="en-US" altLang="zh-CN" smtClean="0"/>
          </a:p>
          <a:p>
            <a:pPr lvl="1"/>
            <a:r>
              <a:rPr lang="zh-CN" altLang="en-US"/>
              <a:t>我</a:t>
            </a:r>
            <a:r>
              <a:rPr lang="zh-CN" altLang="en-US" smtClean="0"/>
              <a:t>的收藏</a:t>
            </a:r>
            <a:endParaRPr lang="en-US" altLang="zh-CN" smtClean="0"/>
          </a:p>
          <a:p>
            <a:pPr lvl="1"/>
            <a:r>
              <a:rPr lang="zh-CN" altLang="en-US"/>
              <a:t>动</a:t>
            </a:r>
            <a:r>
              <a:rPr lang="zh-CN" altLang="en-US" smtClean="0"/>
              <a:t>漫番</a:t>
            </a:r>
            <a:endParaRPr lang="en-US" altLang="zh-CN" smtClean="0"/>
          </a:p>
          <a:p>
            <a:pPr lvl="1"/>
            <a:endParaRPr lang="zh-CN" altLang="en-US" smtClean="0"/>
          </a:p>
          <a:p>
            <a:pPr marL="3657600" lvl="8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组内任务划分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组员</a:t>
            </a:r>
            <a:r>
              <a:rPr lang="en-US" altLang="zh-CN" smtClean="0"/>
              <a:t>B</a:t>
            </a:r>
            <a:r>
              <a:rPr lang="zh-CN" altLang="en-US"/>
              <a:t>：汪</a:t>
            </a:r>
            <a:r>
              <a:rPr lang="zh-CN" altLang="en-US" smtClean="0"/>
              <a:t>红</a:t>
            </a:r>
            <a:endParaRPr lang="en-US" altLang="zh-CN" smtClean="0"/>
          </a:p>
          <a:p>
            <a:pPr lvl="1"/>
            <a:r>
              <a:rPr lang="zh-CN" altLang="en-US"/>
              <a:t>动</a:t>
            </a:r>
            <a:r>
              <a:rPr lang="zh-CN" altLang="en-US" smtClean="0"/>
              <a:t>漫端</a:t>
            </a:r>
            <a:endParaRPr lang="en-US" altLang="zh-CN" smtClean="0"/>
          </a:p>
          <a:p>
            <a:pPr lvl="1"/>
            <a:r>
              <a:rPr lang="zh-CN" altLang="en-US"/>
              <a:t>动</a:t>
            </a:r>
            <a:r>
              <a:rPr lang="zh-CN" altLang="en-US" smtClean="0"/>
              <a:t>漫修改</a:t>
            </a:r>
            <a:endParaRPr lang="en-US" altLang="zh-CN" smtClean="0"/>
          </a:p>
          <a:p>
            <a:pPr lvl="1"/>
            <a:r>
              <a:rPr lang="zh-CN" altLang="en-US"/>
              <a:t>动</a:t>
            </a:r>
            <a:r>
              <a:rPr lang="zh-CN" altLang="en-US" smtClean="0"/>
              <a:t>漫介绍</a:t>
            </a:r>
            <a:endParaRPr lang="en-US" altLang="zh-CN" smtClean="0"/>
          </a:p>
          <a:p>
            <a:pPr lvl="1"/>
            <a:r>
              <a:rPr lang="zh-CN" altLang="en-US"/>
              <a:t>壁</a:t>
            </a:r>
            <a:r>
              <a:rPr lang="zh-CN" altLang="en-US" smtClean="0"/>
              <a:t>纸站</a:t>
            </a:r>
            <a:endParaRPr lang="en-US" altLang="zh-CN" smtClean="0"/>
          </a:p>
          <a:p>
            <a:pPr lvl="1"/>
            <a:endParaRPr lang="en-US" altLang="zh-CN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组内任务划分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组员</a:t>
            </a:r>
            <a:r>
              <a:rPr lang="en-US" altLang="zh-CN" smtClean="0"/>
              <a:t>C</a:t>
            </a:r>
            <a:r>
              <a:rPr lang="zh-CN" altLang="en-US"/>
              <a:t>：申红</a:t>
            </a:r>
            <a:r>
              <a:rPr lang="zh-CN" altLang="en-US" smtClean="0"/>
              <a:t>光</a:t>
            </a:r>
            <a:endParaRPr lang="en-US" altLang="zh-CN" smtClean="0"/>
          </a:p>
          <a:p>
            <a:pPr lvl="1"/>
            <a:r>
              <a:rPr lang="zh-CN" altLang="en-US"/>
              <a:t>客户</a:t>
            </a:r>
            <a:r>
              <a:rPr lang="zh-CN" altLang="en-US" smtClean="0"/>
              <a:t>端</a:t>
            </a:r>
            <a:endParaRPr lang="en-US" altLang="zh-CN" smtClean="0"/>
          </a:p>
          <a:p>
            <a:pPr lvl="1"/>
            <a:r>
              <a:rPr lang="zh-CN" altLang="en-US"/>
              <a:t>用</a:t>
            </a:r>
            <a:r>
              <a:rPr lang="zh-CN" altLang="en-US" smtClean="0"/>
              <a:t>户修改</a:t>
            </a:r>
            <a:endParaRPr lang="en-US" altLang="zh-CN" smtClean="0"/>
          </a:p>
          <a:p>
            <a:pPr lvl="1"/>
            <a:r>
              <a:rPr lang="zh-CN" altLang="en-US"/>
              <a:t>投</a:t>
            </a:r>
            <a:r>
              <a:rPr lang="zh-CN" altLang="en-US" smtClean="0"/>
              <a:t>稿</a:t>
            </a:r>
            <a:endParaRPr lang="en-US" altLang="zh-CN" smtClean="0"/>
          </a:p>
          <a:p>
            <a:pPr lvl="1"/>
            <a:r>
              <a:rPr lang="zh-CN" altLang="en-US" smtClean="0"/>
              <a:t>关于我们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组内任务划分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组</a:t>
            </a:r>
            <a:r>
              <a:rPr lang="zh-CN" altLang="en-US" smtClean="0"/>
              <a:t>员</a:t>
            </a:r>
            <a:r>
              <a:rPr lang="en-US" altLang="zh-CN" smtClean="0"/>
              <a:t>D</a:t>
            </a:r>
            <a:r>
              <a:rPr lang="zh-CN" altLang="en-US" smtClean="0"/>
              <a:t>：</a:t>
            </a:r>
            <a:r>
              <a:rPr lang="zh-CN" altLang="en-US"/>
              <a:t>文海</a:t>
            </a:r>
            <a:r>
              <a:rPr lang="zh-CN" altLang="en-US" smtClean="0"/>
              <a:t>斌</a:t>
            </a:r>
            <a:endParaRPr lang="en-US" altLang="zh-CN" smtClean="0"/>
          </a:p>
          <a:p>
            <a:pPr lvl="1"/>
            <a:r>
              <a:rPr lang="zh-CN" altLang="en-US"/>
              <a:t>修改密</a:t>
            </a:r>
            <a:r>
              <a:rPr lang="zh-CN" altLang="en-US" smtClean="0"/>
              <a:t>码</a:t>
            </a:r>
            <a:endParaRPr lang="en-US" altLang="zh-CN" smtClean="0"/>
          </a:p>
          <a:p>
            <a:pPr lvl="1"/>
            <a:r>
              <a:rPr lang="zh-CN" altLang="en-US" smtClean="0"/>
              <a:t>注册</a:t>
            </a:r>
            <a:endParaRPr lang="en-US" altLang="zh-CN" smtClean="0"/>
          </a:p>
          <a:p>
            <a:pPr lvl="1"/>
            <a:r>
              <a:rPr lang="zh-CN" altLang="en-US" smtClean="0"/>
              <a:t>动漫榜</a:t>
            </a:r>
            <a:endParaRPr lang="en-US" altLang="zh-CN" smtClean="0"/>
          </a:p>
          <a:p>
            <a:pPr lvl="1"/>
            <a:r>
              <a:rPr lang="zh-CN" altLang="en-US"/>
              <a:t>最</a:t>
            </a:r>
            <a:r>
              <a:rPr lang="zh-CN" altLang="en-US" smtClean="0"/>
              <a:t>近新番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41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项目完成情况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54" y="1276350"/>
            <a:ext cx="7645398" cy="5321001"/>
          </a:xfrm>
        </p:spPr>
        <p:txBody>
          <a:bodyPr/>
          <a:lstStyle/>
          <a:p>
            <a:r>
              <a:rPr lang="zh-CN" altLang="en-US" smtClean="0"/>
              <a:t>学员</a:t>
            </a:r>
            <a:r>
              <a:rPr lang="en-US" altLang="zh-CN" smtClean="0"/>
              <a:t>A</a:t>
            </a:r>
            <a:r>
              <a:rPr lang="zh-CN" altLang="en-US"/>
              <a:t>：李旭</a:t>
            </a:r>
            <a:r>
              <a:rPr lang="zh-CN" altLang="en-US" smtClean="0"/>
              <a:t>强</a:t>
            </a:r>
            <a:r>
              <a:rPr lang="en-US" altLang="zh-CN" smtClean="0"/>
              <a:t>	</a:t>
            </a:r>
            <a:r>
              <a:rPr lang="zh-CN" altLang="en-US"/>
              <a:t>完成</a:t>
            </a:r>
            <a:endParaRPr lang="en-US" altLang="zh-CN"/>
          </a:p>
          <a:p>
            <a:pPr eaLnBrk="1" hangingPunct="1"/>
            <a:endParaRPr lang="en-US" altLang="zh-CN" smtClean="0"/>
          </a:p>
          <a:p>
            <a:r>
              <a:rPr lang="zh-CN" altLang="en-US" smtClean="0"/>
              <a:t>学员</a:t>
            </a:r>
            <a:r>
              <a:rPr lang="en-US" altLang="zh-CN" smtClean="0"/>
              <a:t>B</a:t>
            </a:r>
            <a:r>
              <a:rPr lang="zh-CN" altLang="en-US" smtClean="0"/>
              <a:t>：汪 红</a:t>
            </a:r>
            <a:r>
              <a:rPr lang="en-US" altLang="zh-CN" smtClean="0"/>
              <a:t>		</a:t>
            </a:r>
            <a:r>
              <a:rPr lang="zh-CN" altLang="en-US"/>
              <a:t>完成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r>
              <a:rPr lang="zh-CN" altLang="en-US" smtClean="0"/>
              <a:t>学员</a:t>
            </a:r>
            <a:r>
              <a:rPr lang="en-US" altLang="zh-CN" smtClean="0"/>
              <a:t>C</a:t>
            </a:r>
            <a:r>
              <a:rPr lang="zh-CN" altLang="en-US" smtClean="0"/>
              <a:t>：申红光</a:t>
            </a:r>
            <a:r>
              <a:rPr lang="en-US" altLang="zh-CN" smtClean="0"/>
              <a:t>	</a:t>
            </a:r>
            <a:r>
              <a:rPr lang="zh-CN" altLang="en-US"/>
              <a:t>完成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r>
              <a:rPr lang="zh-CN" altLang="en-US"/>
              <a:t>学</a:t>
            </a:r>
            <a:r>
              <a:rPr lang="zh-CN" altLang="en-US" smtClean="0"/>
              <a:t>员</a:t>
            </a:r>
            <a:r>
              <a:rPr lang="en-US" altLang="zh-CN" smtClean="0"/>
              <a:t>D</a:t>
            </a:r>
            <a:r>
              <a:rPr lang="zh-CN" altLang="en-US" smtClean="0"/>
              <a:t>：文海斌</a:t>
            </a:r>
            <a:r>
              <a:rPr lang="en-US" altLang="zh-CN" smtClean="0"/>
              <a:t>	</a:t>
            </a:r>
            <a:r>
              <a:rPr lang="zh-CN" altLang="en-US"/>
              <a:t>完成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整体完成情况：</a:t>
            </a:r>
            <a:r>
              <a:rPr lang="en-US" altLang="zh-CN" smtClean="0"/>
              <a:t>	</a:t>
            </a:r>
            <a:r>
              <a:rPr lang="zh-CN" altLang="en-US"/>
              <a:t>完成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5307</TotalTime>
  <Words>550</Words>
  <Application>Microsoft Office PowerPoint</Application>
  <PresentationFormat>全屏显示(4:3)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楷体_GB2312</vt:lpstr>
      <vt:lpstr>宋体</vt:lpstr>
      <vt:lpstr>Arial</vt:lpstr>
      <vt:lpstr>Tahoma</vt:lpstr>
      <vt:lpstr>Times New Roman</vt:lpstr>
      <vt:lpstr>Wingdings</vt:lpstr>
      <vt:lpstr>模板</vt:lpstr>
      <vt:lpstr>PowerPoint 演示文稿</vt:lpstr>
      <vt:lpstr>小组成员介绍</vt:lpstr>
      <vt:lpstr>项目介绍</vt:lpstr>
      <vt:lpstr>项目功能介绍</vt:lpstr>
      <vt:lpstr>组内任务划分</vt:lpstr>
      <vt:lpstr>组内任务划分</vt:lpstr>
      <vt:lpstr>组内任务划分</vt:lpstr>
      <vt:lpstr>组内任务划分</vt:lpstr>
      <vt:lpstr>项目完成情况</vt:lpstr>
      <vt:lpstr>经验和收获</vt:lpstr>
      <vt:lpstr>致谢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788</cp:revision>
  <dcterms:created xsi:type="dcterms:W3CDTF">2006-03-08T06:55:38Z</dcterms:created>
  <dcterms:modified xsi:type="dcterms:W3CDTF">2017-09-15T00:23:55Z</dcterms:modified>
</cp:coreProperties>
</file>