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pn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63" r:id="rId3"/>
    <p:sldId id="258" r:id="rId4"/>
    <p:sldId id="256" r:id="rId5"/>
    <p:sldId id="260" r:id="rId6"/>
    <p:sldId id="259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1" autoAdjust="0"/>
  </p:normalViewPr>
  <p:slideViewPr>
    <p:cSldViewPr snapToGrid="0">
      <p:cViewPr varScale="1">
        <p:scale>
          <a:sx n="64" d="100"/>
          <a:sy n="64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137BB-4CD2-47F1-B62D-A0D88C488CC0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534D9-D4E4-42C2-A9CE-F478A0125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H5</a:t>
            </a:r>
            <a:r>
              <a:rPr lang="zh-CN" altLang="en-US" dirty="0" smtClean="0"/>
              <a:t>开发的差异：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出于安全考虑，避免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攻击，禁用了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en-US" altLang="zh-CN" baseline="0" dirty="0" smtClean="0"/>
              <a:t> Function</a:t>
            </a:r>
            <a:r>
              <a:rPr lang="zh-CN" altLang="en-US" baseline="0" dirty="0" smtClean="0"/>
              <a:t>之类传入字符串执行的功能；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没有</a:t>
            </a:r>
            <a:r>
              <a:rPr lang="en-US" altLang="zh-CN" baseline="0" dirty="0" smtClean="0"/>
              <a:t>BOM</a:t>
            </a:r>
            <a:r>
              <a:rPr lang="zh-CN" altLang="en-US" baseline="0" dirty="0" smtClean="0"/>
              <a:t>相关的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，没有</a:t>
            </a:r>
            <a:r>
              <a:rPr lang="en-US" altLang="zh-CN" baseline="0" dirty="0" smtClean="0"/>
              <a:t>cookie</a:t>
            </a:r>
            <a:r>
              <a:rPr lang="zh-CN" altLang="en-US" baseline="0" dirty="0" smtClean="0"/>
              <a:t>。理论上解决了</a:t>
            </a:r>
            <a:r>
              <a:rPr lang="en-US" altLang="zh-CN" baseline="0" dirty="0" smtClean="0"/>
              <a:t>CSRF</a:t>
            </a:r>
            <a:r>
              <a:rPr lang="zh-CN" altLang="en-US" baseline="0" dirty="0" smtClean="0"/>
              <a:t>跨站请求伪造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8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app.js</a:t>
            </a:r>
            <a:r>
              <a:rPr lang="zh-CN" altLang="en-US" dirty="0" smtClean="0"/>
              <a:t>：  监听并处理小程序的生命周期、声明全局变量、调用框架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app.json</a:t>
            </a:r>
            <a:r>
              <a:rPr lang="zh-CN" altLang="en-US" dirty="0" smtClean="0"/>
              <a:t>：  小程序全局配置</a:t>
            </a:r>
            <a:endParaRPr lang="en-US" altLang="zh-CN" dirty="0" smtClean="0"/>
          </a:p>
          <a:p>
            <a:r>
              <a:rPr lang="en-US" altLang="zh-CN" dirty="0" err="1" smtClean="0"/>
              <a:t>app.wxss</a:t>
            </a:r>
            <a:r>
              <a:rPr lang="zh-CN" altLang="en-US" dirty="0" smtClean="0"/>
              <a:t>：  小程序公共样式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4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最后所有代码都会打包成一份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代码，并在小程序启动时运行，直到小程序销毁。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8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不跑在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中，因此不能直接操纵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，这就是小程序没有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全局变量的原因。</a:t>
            </a:r>
            <a:endParaRPr lang="en-US" altLang="zh-CN" dirty="0" smtClean="0"/>
          </a:p>
          <a:p>
            <a:r>
              <a:rPr lang="zh-CN" altLang="en-US" dirty="0" smtClean="0"/>
              <a:t>打开的页面最多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3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每个小程序都可以使用不超过</a:t>
            </a:r>
            <a:r>
              <a:rPr lang="en-US" altLang="zh-CN" sz="1200" dirty="0" smtClean="0">
                <a:solidFill>
                  <a:srgbClr val="FF0000"/>
                </a:solidFill>
              </a:rPr>
              <a:t>10M</a:t>
            </a:r>
            <a:r>
              <a:rPr lang="zh-CN" altLang="en-US" sz="1200" dirty="0" smtClean="0">
                <a:solidFill>
                  <a:srgbClr val="FF0000"/>
                </a:solidFill>
              </a:rPr>
              <a:t>的本地缓存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0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5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云监控、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高防、负载均衡、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证书、</a:t>
            </a:r>
            <a:r>
              <a:rPr lang="en-US" altLang="zh-CN" dirty="0" smtClean="0"/>
              <a:t>DB</a:t>
            </a:r>
            <a:r>
              <a:rPr lang="zh-CN" altLang="en-US" dirty="0" smtClean="0"/>
              <a:t>和业务服务器</a:t>
            </a:r>
            <a:r>
              <a:rPr lang="en-US" altLang="zh-CN" dirty="0" smtClean="0"/>
              <a:t>CVM</a:t>
            </a:r>
            <a:r>
              <a:rPr lang="zh-CN" altLang="en-US" dirty="0" smtClean="0"/>
              <a:t>部署的问题</a:t>
            </a:r>
            <a:endParaRPr lang="en-US" altLang="zh-CN" dirty="0" smtClean="0"/>
          </a:p>
          <a:p>
            <a:r>
              <a:rPr lang="zh-CN" altLang="en-US" dirty="0" smtClean="0"/>
              <a:t>后台支持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数据库支持</a:t>
            </a:r>
            <a:r>
              <a:rPr lang="en-US" altLang="zh-CN" dirty="0" err="1" smtClean="0"/>
              <a:t>mysql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534D9-D4E4-42C2-A9CE-F478A01259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3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2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6331E3-0E4C-4EA9-AB90-957248DDE3FC}" type="datetimeFigureOut">
              <a:rPr lang="zh-CN" altLang="en-US" smtClean="0"/>
              <a:t>2018-12-6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21FF-FA06-4D55-A42C-DBD589CF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544749" y="1945535"/>
            <a:ext cx="11108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14401" y="1789893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3073" y="1789893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87958" y="1789893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077201" y="1789893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210802" y="1789893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098" y="863613"/>
            <a:ext cx="17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微信公众号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2012.8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50979" y="2381127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2013</a:t>
            </a:r>
          </a:p>
          <a:p>
            <a:pPr algn="ctr"/>
            <a:r>
              <a:rPr lang="zh-CN" altLang="en-US" dirty="0" smtClean="0"/>
              <a:t>公众号拆分为服务号和订阅号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864" y="863612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2014</a:t>
            </a:r>
          </a:p>
          <a:p>
            <a:pPr algn="ctr"/>
            <a:r>
              <a:rPr lang="zh-CN" altLang="en-US" dirty="0" smtClean="0"/>
              <a:t>微信企业号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85107" y="2381126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2015</a:t>
            </a:r>
          </a:p>
          <a:p>
            <a:pPr algn="ctr"/>
            <a:r>
              <a:rPr lang="zh-CN" altLang="en-US" dirty="0" smtClean="0"/>
              <a:t>开放</a:t>
            </a:r>
            <a:r>
              <a:rPr lang="en-US" altLang="zh-CN" dirty="0" smtClean="0"/>
              <a:t>JS-SDK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999380" y="375555"/>
            <a:ext cx="433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2016</a:t>
            </a:r>
          </a:p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信应用号（公众号前身）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发布微信开发者工具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升级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版浏览器内核</a:t>
            </a:r>
            <a:r>
              <a:rPr lang="en-US" altLang="zh-CN" dirty="0" smtClean="0"/>
              <a:t>X5 BLINK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8833" y="5033027"/>
            <a:ext cx="11108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8485" y="4877385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97157" y="4877385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642042" y="4877385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020783" y="4877385"/>
            <a:ext cx="311284" cy="3112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182" y="3951105"/>
            <a:ext cx="17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微信</a:t>
            </a:r>
            <a:r>
              <a:rPr lang="zh-CN" altLang="en-US" dirty="0"/>
              <a:t>小</a:t>
            </a:r>
            <a:r>
              <a:rPr lang="zh-CN" altLang="en-US" dirty="0" smtClean="0"/>
              <a:t>程序内测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2016.9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05063" y="5468619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2016.10</a:t>
            </a:r>
          </a:p>
          <a:p>
            <a:pPr algn="ctr"/>
            <a:r>
              <a:rPr lang="zh-CN" altLang="en-US" dirty="0" smtClean="0"/>
              <a:t>开放机构公测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49948" y="3951104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2017.1</a:t>
            </a:r>
          </a:p>
          <a:p>
            <a:pPr algn="ctr"/>
            <a:r>
              <a:rPr lang="zh-CN" altLang="en-US" dirty="0"/>
              <a:t>小</a:t>
            </a:r>
            <a:r>
              <a:rPr lang="zh-CN" altLang="en-US" dirty="0" smtClean="0"/>
              <a:t>程序正式发布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428689" y="5468617"/>
            <a:ext cx="349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2017-2018</a:t>
            </a:r>
          </a:p>
          <a:p>
            <a:pPr algn="ctr"/>
            <a:r>
              <a:rPr lang="zh-CN" altLang="en-US" dirty="0" smtClean="0"/>
              <a:t>进一步完善中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835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978"/>
            <a:ext cx="12163034" cy="3517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184205"/>
            <a:ext cx="12192000" cy="55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179" y="869509"/>
            <a:ext cx="3852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二维码扫码进入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 smtClean="0"/>
              <a:t>过的在发现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小程序中找到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聊天窗口其他人的分享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4362137" y="470116"/>
            <a:ext cx="7227759" cy="5350212"/>
            <a:chOff x="5186596" y="500097"/>
            <a:chExt cx="7227759" cy="535021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056026" y="3267856"/>
              <a:ext cx="53514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8559383" y="869429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237094" y="500097"/>
              <a:ext cx="64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高频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29598" y="5480977"/>
              <a:ext cx="64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  <a:r>
                <a:rPr lang="zh-CN" altLang="en-US" dirty="0" smtClean="0"/>
                <a:t>频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407515" y="3083190"/>
              <a:ext cx="64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重要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86596" y="3083190"/>
              <a:ext cx="981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不重要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74175" y="1790528"/>
              <a:ext cx="3170421" cy="9233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入口类（手机百度）</a:t>
              </a:r>
              <a:endParaRPr lang="en-US" altLang="zh-CN" dirty="0" smtClean="0"/>
            </a:p>
            <a:p>
              <a:r>
                <a:rPr lang="zh-CN" altLang="en-US" dirty="0" smtClean="0"/>
                <a:t>深度工具（地图、浏览器）</a:t>
              </a:r>
              <a:endParaRPr lang="en-US" altLang="zh-CN" dirty="0" smtClean="0"/>
            </a:p>
            <a:p>
              <a:r>
                <a:rPr lang="zh-CN" altLang="en-US" dirty="0" smtClean="0"/>
                <a:t>金融类（支付宝、天天基金）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811061" y="1145313"/>
              <a:ext cx="1139253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</a:rPr>
                <a:t>原生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APP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53854" y="1790528"/>
              <a:ext cx="2675744" cy="9233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娱乐</a:t>
              </a:r>
              <a:r>
                <a:rPr lang="zh-CN" altLang="en-US" dirty="0" smtClean="0"/>
                <a:t>类（网易云音乐）</a:t>
              </a:r>
              <a:endParaRPr lang="en-US" altLang="zh-CN" dirty="0" smtClean="0"/>
            </a:p>
            <a:p>
              <a:r>
                <a:rPr lang="zh-CN" altLang="en-US" dirty="0" smtClean="0"/>
                <a:t>内容类（知乎、豆瓣）</a:t>
              </a:r>
              <a:endParaRPr lang="en-US" altLang="zh-CN" dirty="0" smtClean="0"/>
            </a:p>
            <a:p>
              <a:r>
                <a:rPr lang="zh-CN" altLang="en-US" dirty="0"/>
                <a:t>社区类</a:t>
              </a:r>
              <a:r>
                <a:rPr lang="zh-CN" altLang="en-US" dirty="0" smtClean="0"/>
                <a:t>（贴吧、知道）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84824" y="899490"/>
              <a:ext cx="1585209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小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程序入口</a:t>
              </a:r>
              <a:endParaRPr lang="en-US" altLang="zh-CN" dirty="0" smtClean="0">
                <a:solidFill>
                  <a:sysClr val="windowText" lastClr="000000"/>
                </a:solidFill>
              </a:endParaRPr>
            </a:p>
            <a:p>
              <a:r>
                <a:rPr lang="zh-CN" altLang="en-US" dirty="0" smtClean="0">
                  <a:solidFill>
                    <a:sysClr val="windowText" lastClr="000000"/>
                  </a:solidFill>
                </a:rPr>
                <a:t>导向原生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APP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81671" y="4345392"/>
              <a:ext cx="3532684" cy="9233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生活服务类（</a:t>
              </a:r>
              <a:r>
                <a:rPr lang="en-US" altLang="zh-CN" dirty="0" smtClean="0"/>
                <a:t>58</a:t>
              </a:r>
              <a:r>
                <a:rPr lang="zh-CN" altLang="en-US" dirty="0" smtClean="0"/>
                <a:t>同城、智联招聘）</a:t>
              </a:r>
              <a:endParaRPr lang="en-US" altLang="zh-CN" dirty="0" smtClean="0"/>
            </a:p>
            <a:p>
              <a:r>
                <a:rPr lang="zh-CN" altLang="en-US" dirty="0" smtClean="0"/>
                <a:t>旅游类（马蜂窝、携程）</a:t>
              </a:r>
              <a:endParaRPr lang="en-US" altLang="zh-CN" dirty="0" smtClean="0"/>
            </a:p>
            <a:p>
              <a:r>
                <a:rPr lang="zh-CN" altLang="en-US" dirty="0" smtClean="0"/>
                <a:t>投资类（雪球）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06129" y="3789562"/>
              <a:ext cx="1349116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</a:rPr>
                <a:t>可选小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程序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73711" y="4304089"/>
              <a:ext cx="1638927" cy="1200329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小工具类</a:t>
              </a:r>
              <a:endParaRPr lang="en-US" altLang="zh-CN" dirty="0" smtClean="0"/>
            </a:p>
            <a:p>
              <a:r>
                <a:rPr lang="zh-CN" altLang="en-US" dirty="0"/>
                <a:t>小</a:t>
              </a:r>
              <a:r>
                <a:rPr lang="zh-CN" altLang="en-US" dirty="0" smtClean="0"/>
                <a:t>众社区类</a:t>
              </a:r>
              <a:endParaRPr lang="en-US" altLang="zh-CN" dirty="0" smtClean="0"/>
            </a:p>
            <a:p>
              <a:r>
                <a:rPr lang="zh-CN" altLang="en-US" dirty="0" smtClean="0"/>
                <a:t>专业服务类</a:t>
              </a:r>
              <a:endParaRPr lang="en-US" altLang="zh-CN" dirty="0" smtClean="0"/>
            </a:p>
            <a:p>
              <a:r>
                <a:rPr lang="zh-CN" altLang="en-US" dirty="0" smtClean="0"/>
                <a:t>专业产品类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73641" y="3758941"/>
              <a:ext cx="1349116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ysClr val="windowText" lastClr="000000"/>
                  </a:solidFill>
                </a:rPr>
                <a:t>优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选小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程序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87179" y="3237875"/>
            <a:ext cx="365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小程序适合实现</a:t>
            </a:r>
            <a:endParaRPr lang="en-US" altLang="zh-CN" dirty="0" smtClean="0"/>
          </a:p>
          <a:p>
            <a:r>
              <a:rPr lang="zh-CN" altLang="en-US" dirty="0" smtClean="0"/>
              <a:t>单一的、刚需、交互逻辑不太复杂的功能或服务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57596" y="1258211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注册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获取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APPID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9762" y="1258211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登陆开发者工具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</a:t>
            </a:r>
          </a:p>
        </p:txBody>
      </p:sp>
      <p:sp>
        <p:nvSpPr>
          <p:cNvPr id="12" name="矩形 11"/>
          <p:cNvSpPr/>
          <p:nvPr/>
        </p:nvSpPr>
        <p:spPr>
          <a:xfrm>
            <a:off x="8741929" y="1258211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上传代码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1929" y="3747372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发布审核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49762" y="3747373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体验版本</a:t>
            </a:r>
          </a:p>
        </p:txBody>
      </p:sp>
      <p:sp>
        <p:nvSpPr>
          <p:cNvPr id="16" name="矩形 15"/>
          <p:cNvSpPr/>
          <p:nvPr/>
        </p:nvSpPr>
        <p:spPr>
          <a:xfrm>
            <a:off x="1157596" y="3747374"/>
            <a:ext cx="2094684" cy="16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审核通过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正式上架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018010" y="1664531"/>
            <a:ext cx="2137650" cy="790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918799" y="1664531"/>
            <a:ext cx="2096305" cy="790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9421245" y="2559165"/>
            <a:ext cx="792797" cy="143929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6750996" y="4148082"/>
            <a:ext cx="2264108" cy="80142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3018010" y="4148082"/>
            <a:ext cx="2137650" cy="80142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55087" y="2993020"/>
            <a:ext cx="32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只有开发者本人可以扫码预览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18724" y="685719"/>
            <a:ext cx="239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只有管理员可以上传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438236" y="5566256"/>
            <a:ext cx="275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只有管理员可以提交审核</a:t>
            </a:r>
            <a:endParaRPr lang="en-US" altLang="zh-CN" dirty="0" smtClean="0"/>
          </a:p>
          <a:p>
            <a:r>
              <a:rPr lang="zh-CN" altLang="en-US" dirty="0" smtClean="0"/>
              <a:t>代码包大小 </a:t>
            </a:r>
            <a:r>
              <a:rPr lang="en-US" altLang="zh-CN" dirty="0" smtClean="0"/>
              <a:t>&lt;= </a:t>
            </a:r>
            <a:r>
              <a:rPr lang="en-US" altLang="zh-CN" dirty="0" smtClean="0">
                <a:solidFill>
                  <a:srgbClr val="FF0000"/>
                </a:solidFill>
              </a:rPr>
              <a:t>2MB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9344" y="753081"/>
            <a:ext cx="329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管理员可设置授权其他开发者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68864" y="5566256"/>
            <a:ext cx="42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管理员设置的测试账号可以体验小程序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5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55871" y="3479529"/>
            <a:ext cx="1536353" cy="554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小程序目录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78860" y="1953491"/>
            <a:ext cx="969823" cy="410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app.js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8751" y="3551247"/>
            <a:ext cx="1149930" cy="410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app.json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8752" y="5237019"/>
            <a:ext cx="1149930" cy="410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app.wxss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36458" y="3551247"/>
            <a:ext cx="969823" cy="4107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07608" y="1918853"/>
            <a:ext cx="969823" cy="4107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07608" y="5022273"/>
            <a:ext cx="969823" cy="4107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6237" y="854093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ndex.wxml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66237" y="1581455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index.js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66236" y="2364238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index.wxss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66235" y="3223221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index.json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66235" y="4629458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logs.wxml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66234" y="5550787"/>
            <a:ext cx="1312733" cy="2355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logs.js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648681" y="2329601"/>
            <a:ext cx="507190" cy="126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1"/>
            <a:endCxn id="6" idx="3"/>
          </p:cNvCxnSpPr>
          <p:nvPr/>
        </p:nvCxnSpPr>
        <p:spPr>
          <a:xfrm flipH="1">
            <a:off x="1648681" y="3756621"/>
            <a:ext cx="50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1"/>
            <a:endCxn id="7" idx="3"/>
          </p:cNvCxnSpPr>
          <p:nvPr/>
        </p:nvCxnSpPr>
        <p:spPr>
          <a:xfrm flipH="1">
            <a:off x="1648682" y="3756621"/>
            <a:ext cx="507189" cy="168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3"/>
            <a:endCxn id="8" idx="1"/>
          </p:cNvCxnSpPr>
          <p:nvPr/>
        </p:nvCxnSpPr>
        <p:spPr>
          <a:xfrm>
            <a:off x="3692224" y="3756621"/>
            <a:ext cx="64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3"/>
            <a:endCxn id="9" idx="2"/>
          </p:cNvCxnSpPr>
          <p:nvPr/>
        </p:nvCxnSpPr>
        <p:spPr>
          <a:xfrm flipV="1">
            <a:off x="5306281" y="2329601"/>
            <a:ext cx="786239" cy="142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3"/>
            <a:endCxn id="10" idx="0"/>
          </p:cNvCxnSpPr>
          <p:nvPr/>
        </p:nvCxnSpPr>
        <p:spPr>
          <a:xfrm>
            <a:off x="5306281" y="3756621"/>
            <a:ext cx="786239" cy="126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3"/>
            <a:endCxn id="11" idx="1"/>
          </p:cNvCxnSpPr>
          <p:nvPr/>
        </p:nvCxnSpPr>
        <p:spPr>
          <a:xfrm flipV="1">
            <a:off x="6577431" y="971858"/>
            <a:ext cx="588806" cy="115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3"/>
            <a:endCxn id="12" idx="1"/>
          </p:cNvCxnSpPr>
          <p:nvPr/>
        </p:nvCxnSpPr>
        <p:spPr>
          <a:xfrm flipV="1">
            <a:off x="6577431" y="1699220"/>
            <a:ext cx="588806" cy="42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13" idx="1"/>
          </p:cNvCxnSpPr>
          <p:nvPr/>
        </p:nvCxnSpPr>
        <p:spPr>
          <a:xfrm>
            <a:off x="6577431" y="2124227"/>
            <a:ext cx="588805" cy="35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3"/>
            <a:endCxn id="14" idx="1"/>
          </p:cNvCxnSpPr>
          <p:nvPr/>
        </p:nvCxnSpPr>
        <p:spPr>
          <a:xfrm>
            <a:off x="6577431" y="2124227"/>
            <a:ext cx="588804" cy="121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0" idx="3"/>
            <a:endCxn id="15" idx="1"/>
          </p:cNvCxnSpPr>
          <p:nvPr/>
        </p:nvCxnSpPr>
        <p:spPr>
          <a:xfrm flipV="1">
            <a:off x="6577431" y="4747223"/>
            <a:ext cx="588804" cy="48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3"/>
          </p:cNvCxnSpPr>
          <p:nvPr/>
        </p:nvCxnSpPr>
        <p:spPr>
          <a:xfrm>
            <a:off x="6577431" y="5227647"/>
            <a:ext cx="588803" cy="44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18" y="1703814"/>
            <a:ext cx="3086300" cy="36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6" y="841641"/>
            <a:ext cx="7024865" cy="4125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796" y="5428551"/>
            <a:ext cx="281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页面视图层：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wxml</a:t>
            </a:r>
            <a:r>
              <a:rPr lang="zh-CN" altLang="en-US" dirty="0" smtClean="0"/>
              <a:t>提供基础组件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wxss</a:t>
            </a:r>
            <a:r>
              <a:rPr lang="zh-CN" altLang="en-US" dirty="0" smtClean="0"/>
              <a:t>提供展现样式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522689" y="5428551"/>
            <a:ext cx="6610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应用逻辑层：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app:  </a:t>
            </a:r>
            <a:r>
              <a:rPr lang="zh-CN" altLang="en-US" dirty="0" smtClean="0"/>
              <a:t>交互逻辑</a:t>
            </a:r>
            <a:r>
              <a:rPr lang="zh-CN" altLang="en-US" dirty="0"/>
              <a:t>、</a:t>
            </a:r>
            <a:r>
              <a:rPr lang="zh-CN" altLang="en-US" dirty="0" smtClean="0"/>
              <a:t>网络请求</a:t>
            </a:r>
            <a:r>
              <a:rPr lang="zh-CN" altLang="en-US" dirty="0"/>
              <a:t>、</a:t>
            </a:r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page: </a:t>
            </a:r>
            <a:r>
              <a:rPr lang="zh-CN" altLang="en-US" dirty="0" smtClean="0"/>
              <a:t>数据管理、网络通信、应用生命周期管理、页面路由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409482" y="1501208"/>
            <a:ext cx="3447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微信客户端启用异步线程单独加载</a:t>
            </a:r>
            <a:r>
              <a:rPr lang="zh-CN" altLang="en-US" dirty="0"/>
              <a:t>运行</a:t>
            </a:r>
            <a:r>
              <a:rPr lang="en-US" altLang="zh-CN" dirty="0" smtClean="0"/>
              <a:t>APP Service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Virtual-DOM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 smtClean="0"/>
              <a:t>数据单向绑定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组件事件驱动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278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28407" y="1439058"/>
            <a:ext cx="2635767" cy="2698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iew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wxss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iOS: Safari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Android: X5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开发工具：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Chrome</a:t>
            </a:r>
          </a:p>
        </p:txBody>
      </p:sp>
      <p:sp>
        <p:nvSpPr>
          <p:cNvPr id="19" name="矩形 18"/>
          <p:cNvSpPr/>
          <p:nvPr/>
        </p:nvSpPr>
        <p:spPr>
          <a:xfrm>
            <a:off x="6721840" y="1439058"/>
            <a:ext cx="2635767" cy="2698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appServer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iOS: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JavaScriptCore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Android: X5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内核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开发工具：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nwjs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64335" y="4569841"/>
            <a:ext cx="82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第一次运行时，下载小程序。小程序启动时，同时会更新小程序。</a:t>
            </a:r>
            <a:endParaRPr lang="en-US" altLang="zh-CN" dirty="0" smtClean="0"/>
          </a:p>
          <a:p>
            <a:r>
              <a:rPr lang="zh-CN" altLang="en-US" dirty="0" smtClean="0"/>
              <a:t>微信开启一个小程序，但不会因为小程序进入后台而关闭。在一定时间内，除非手动关闭，小程序一直存在于内存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77314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0406" y="1366418"/>
            <a:ext cx="2423536" cy="34163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app.onLaunch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app.onShow</a:t>
            </a:r>
            <a:r>
              <a:rPr lang="en-US" altLang="zh-CN" dirty="0" smtClean="0"/>
              <a:t> -&gt; page1.onLoad -&gt; page1.onShow -&gt; page1.onReady -&gt; page1.onHide -&gt; page2.onLoad -&gt; page2.onShow  -&gt; page2.onReady -&gt; page2.onUnload -&gt; page1.onShow-&gt; … -&gt; </a:t>
            </a:r>
            <a:r>
              <a:rPr lang="en-US" altLang="zh-CN" dirty="0" err="1" smtClean="0"/>
              <a:t>app.onUnload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60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96053"/>
              </p:ext>
            </p:extLst>
          </p:nvPr>
        </p:nvGraphicFramePr>
        <p:xfrm>
          <a:off x="2128603" y="374894"/>
          <a:ext cx="8128000" cy="604012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4264132704"/>
                    </a:ext>
                  </a:extLst>
                </a:gridCol>
                <a:gridCol w="6082675">
                  <a:extLst>
                    <a:ext uri="{9D8B030D-6E8A-4147-A177-3AD203B41FA5}">
                      <a16:colId xmlns:a16="http://schemas.microsoft.com/office/drawing/2014/main" val="11135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数据层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本次存储</a:t>
                      </a:r>
                      <a:r>
                        <a:rPr lang="zh-CN" altLang="en-US" dirty="0" smtClean="0"/>
                        <a:t>： 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wx.getStorage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wx.setStorage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wx.clearStorage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wx.saveFile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</a:p>
                    <a:p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网络（四种类型的网络请求）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wx.request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HTTPS</a:t>
                      </a:r>
                      <a:r>
                        <a:rPr lang="zh-CN" altLang="en-US" dirty="0" smtClean="0"/>
                        <a:t>类型）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wx.uploadFile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（上传文件类型）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wx.downloadFile</a:t>
                      </a:r>
                      <a:r>
                        <a:rPr lang="zh-CN" altLang="en-US" dirty="0" smtClean="0"/>
                        <a:t>（下载文件类型）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wx.connectSocket</a:t>
                      </a:r>
                      <a:r>
                        <a:rPr lang="zh-CN" altLang="en-US" dirty="0" smtClean="0"/>
                        <a:t>等（</a:t>
                      </a:r>
                      <a:r>
                        <a:rPr lang="en-US" altLang="zh-CN" dirty="0" err="1" smtClean="0"/>
                        <a:t>WebSocket</a:t>
                      </a:r>
                      <a:r>
                        <a:rPr lang="zh-CN" altLang="en-US" dirty="0" smtClean="0"/>
                        <a:t>类型）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0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逻辑层能力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扫一扫、支付、</a:t>
                      </a:r>
                      <a:r>
                        <a:rPr lang="en-US" altLang="zh-CN" dirty="0" smtClean="0"/>
                        <a:t>LBS</a:t>
                      </a:r>
                      <a:r>
                        <a:rPr lang="zh-CN" altLang="en-US" dirty="0" smtClean="0"/>
                        <a:t>、消息模板、媒体、客服等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视图层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Web Component</a:t>
                      </a:r>
                      <a:r>
                        <a:rPr lang="zh-CN" altLang="en-US" dirty="0" smtClean="0"/>
                        <a:t>思想</a:t>
                      </a:r>
                      <a:r>
                        <a:rPr lang="en-US" altLang="zh-CN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九大类组件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Mustache</a:t>
                      </a:r>
                      <a:r>
                        <a:rPr lang="zh-CN" altLang="en-US" dirty="0" smtClean="0"/>
                        <a:t>语法</a:t>
                      </a:r>
                      <a:r>
                        <a:rPr lang="en-US" altLang="zh-CN" dirty="0" smtClean="0"/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wx:for</a:t>
                      </a:r>
                      <a:r>
                        <a:rPr lang="en-US" altLang="zh-CN" dirty="0" smtClean="0"/>
                        <a:t>=“{{ array }}”</a:t>
                      </a:r>
                      <a:r>
                        <a:rPr lang="en-US" altLang="zh-CN" baseline="0" dirty="0" smtClean="0"/>
                        <a:t>        </a:t>
                      </a:r>
                      <a:r>
                        <a:rPr lang="en-US" altLang="zh-CN" dirty="0" err="1" smtClean="0"/>
                        <a:t>wx:if</a:t>
                      </a:r>
                      <a:r>
                        <a:rPr lang="en-US" altLang="zh-CN" dirty="0" smtClean="0"/>
                        <a:t>=“{{ CONDITION }}”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事件绑定：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err="1" smtClean="0"/>
                        <a:t>bindtap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2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3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45" y="734518"/>
            <a:ext cx="7333680" cy="42887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8937" y="5471410"/>
            <a:ext cx="9353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小程序理论上只支持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协议，不支持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协议。目前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协议还可以使用，以后未知。</a:t>
            </a:r>
            <a:endParaRPr lang="en-US" altLang="zh-CN" dirty="0" smtClean="0"/>
          </a:p>
          <a:p>
            <a:r>
              <a:rPr lang="zh-CN" altLang="en-US" dirty="0" smtClean="0"/>
              <a:t>前后台通信使用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格式传输</a:t>
            </a:r>
            <a:endParaRPr lang="en-US" altLang="zh-CN" dirty="0" smtClean="0"/>
          </a:p>
          <a:p>
            <a:r>
              <a:rPr lang="zh-CN" altLang="en-US" dirty="0" smtClean="0"/>
              <a:t>使用腾讯云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进行小程序静态资源加速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240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768</Words>
  <Application>Microsoft Office PowerPoint</Application>
  <PresentationFormat>宽屏</PresentationFormat>
  <Paragraphs>156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114</cp:revision>
  <dcterms:created xsi:type="dcterms:W3CDTF">2018-12-06T07:52:50Z</dcterms:created>
  <dcterms:modified xsi:type="dcterms:W3CDTF">2018-12-07T10:09:38Z</dcterms:modified>
</cp:coreProperties>
</file>