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8" r:id="rId4"/>
    <p:sldId id="259" r:id="rId5"/>
    <p:sldId id="298" r:id="rId6"/>
    <p:sldId id="276" r:id="rId7"/>
    <p:sldId id="300" r:id="rId8"/>
    <p:sldId id="307" r:id="rId9"/>
    <p:sldId id="301" r:id="rId10"/>
    <p:sldId id="295" r:id="rId11"/>
    <p:sldId id="283" r:id="rId12"/>
    <p:sldId id="296" r:id="rId13"/>
    <p:sldId id="297" r:id="rId14"/>
    <p:sldId id="286" r:id="rId15"/>
    <p:sldId id="299" r:id="rId16"/>
    <p:sldId id="302" r:id="rId17"/>
    <p:sldId id="303" r:id="rId18"/>
    <p:sldId id="305" r:id="rId19"/>
    <p:sldId id="306" r:id="rId20"/>
    <p:sldId id="308" r:id="rId21"/>
    <p:sldId id="257" r:id="rId22"/>
  </p:sldIdLst>
  <p:sldSz cx="12192000" cy="6858000"/>
  <p:notesSz cx="6858000" cy="9144000"/>
  <p:embeddedFontLst>
    <p:embeddedFont>
      <p:font typeface="汉仪君黑-35W" panose="00020600040101010101" charset="0"/>
      <p:bold r:id="rId26"/>
    </p:embeddedFont>
    <p:embeddedFont>
      <p:font typeface="汉仪君黑-85W" panose="00020600040101010101" charset="0"/>
      <p:bold r:id="rId27"/>
    </p:embeddedFont>
    <p:embeddedFont>
      <p:font typeface="微软雅黑" panose="020B0503020204020204" charset="-122"/>
      <p:regular r:id="rId2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6E48"/>
    <a:srgbClr val="00AE72"/>
    <a:srgbClr val="4CB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4717" autoAdjust="0"/>
  </p:normalViewPr>
  <p:slideViewPr>
    <p:cSldViewPr snapToGrid="0">
      <p:cViewPr varScale="1">
        <p:scale>
          <a:sx n="107" d="100"/>
          <a:sy n="107" d="100"/>
        </p:scale>
        <p:origin x="120" y="414"/>
      </p:cViewPr>
      <p:guideLst>
        <p:guide pos="562"/>
        <p:guide pos="7176"/>
        <p:guide orient="horz" pos="2160"/>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794974" y="2235200"/>
            <a:ext cx="4873025" cy="2387600"/>
          </a:xfrm>
        </p:spPr>
        <p:txBody>
          <a:bodyPr anchor="ct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5794974" y="4714875"/>
            <a:ext cx="4873026" cy="600166"/>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10" name="图片占位符 9"/>
          <p:cNvSpPr>
            <a:spLocks noGrp="1"/>
          </p:cNvSpPr>
          <p:nvPr>
            <p:ph type="pic" sz="quarter" idx="13"/>
          </p:nvPr>
        </p:nvSpPr>
        <p:spPr>
          <a:xfrm>
            <a:off x="1196807" y="1204601"/>
            <a:ext cx="4261314" cy="4261314"/>
          </a:xfrm>
          <a:custGeom>
            <a:avLst/>
            <a:gdLst>
              <a:gd name="connsiteX0" fmla="*/ 2130657 w 4261314"/>
              <a:gd name="connsiteY0" fmla="*/ 0 h 4261314"/>
              <a:gd name="connsiteX1" fmla="*/ 4261314 w 4261314"/>
              <a:gd name="connsiteY1" fmla="*/ 2130657 h 4261314"/>
              <a:gd name="connsiteX2" fmla="*/ 2130657 w 4261314"/>
              <a:gd name="connsiteY2" fmla="*/ 4261314 h 4261314"/>
              <a:gd name="connsiteX3" fmla="*/ 0 w 4261314"/>
              <a:gd name="connsiteY3" fmla="*/ 2130657 h 4261314"/>
              <a:gd name="connsiteX4" fmla="*/ 2130657 w 4261314"/>
              <a:gd name="connsiteY4" fmla="*/ 0 h 4261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1314" h="4261314">
                <a:moveTo>
                  <a:pt x="2130657" y="0"/>
                </a:moveTo>
                <a:cubicBezTo>
                  <a:pt x="3307386" y="0"/>
                  <a:pt x="4261314" y="953928"/>
                  <a:pt x="4261314" y="2130657"/>
                </a:cubicBezTo>
                <a:cubicBezTo>
                  <a:pt x="4261314" y="3307386"/>
                  <a:pt x="3307386" y="4261314"/>
                  <a:pt x="2130657" y="4261314"/>
                </a:cubicBezTo>
                <a:cubicBezTo>
                  <a:pt x="953928" y="4261314"/>
                  <a:pt x="0" y="3307386"/>
                  <a:pt x="0" y="2130657"/>
                </a:cubicBezTo>
                <a:cubicBezTo>
                  <a:pt x="0" y="953928"/>
                  <a:pt x="953928" y="0"/>
                  <a:pt x="2130657" y="0"/>
                </a:cubicBezTo>
                <a:close/>
              </a:path>
            </a:pathLst>
          </a:custGeom>
        </p:spPr>
        <p:txBody>
          <a:bodyPr wrap="square">
            <a:noAutofit/>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A77F326-985B-4413-BF27-24656A9196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29DA4C-773D-4337-AED0-D7AC1E4FC6E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A77F326-985B-4413-BF27-24656A9196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29DA4C-773D-4337-AED0-D7AC1E4FC6E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A77F326-985B-4413-BF27-24656A9196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29DA4C-773D-4337-AED0-D7AC1E4FC6E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A77F326-985B-4413-BF27-24656A9196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29DA4C-773D-4337-AED0-D7AC1E4FC6E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A77F326-985B-4413-BF27-24656A9196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29DA4C-773D-4337-AED0-D7AC1E4FC6E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A77F326-985B-4413-BF27-24656A9196C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E29DA4C-773D-4337-AED0-D7AC1E4FC6E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A77F326-985B-4413-BF27-24656A9196C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E29DA4C-773D-4337-AED0-D7AC1E4FC6E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77F326-985B-4413-BF27-24656A9196C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E29DA4C-773D-4337-AED0-D7AC1E4FC6E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A77F326-985B-4413-BF27-24656A9196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29DA4C-773D-4337-AED0-D7AC1E4FC6E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A77F326-985B-4413-BF27-24656A9196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29DA4C-773D-4337-AED0-D7AC1E4FC6E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77F326-985B-4413-BF27-24656A9196C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29DA4C-773D-4337-AED0-D7AC1E4FC6E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3.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0"/>
            <a:ext cx="12191999" cy="6858000"/>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标题 15"/>
          <p:cNvSpPr>
            <a:spLocks noGrp="1"/>
          </p:cNvSpPr>
          <p:nvPr>
            <p:ph type="ctrTitle"/>
          </p:nvPr>
        </p:nvSpPr>
        <p:spPr>
          <a:xfrm>
            <a:off x="5795010" y="2235200"/>
            <a:ext cx="5288915" cy="2387600"/>
          </a:xfrm>
        </p:spPr>
        <p:txBody>
          <a:bodyPr>
            <a:normAutofit/>
          </a:bodyPr>
          <a:lstStyle/>
          <a:p>
            <a:r>
              <a:rPr lang="zh-CN" altLang="en-US" dirty="0">
                <a:solidFill>
                  <a:schemeClr val="accent1"/>
                </a:solidFill>
                <a:latin typeface="+mn-lt"/>
                <a:ea typeface="+mn-lt"/>
                <a:cs typeface="+mn-lt"/>
              </a:rPr>
              <a:t>分类</a:t>
            </a:r>
            <a:r>
              <a:rPr lang="en-US" altLang="zh-CN" dirty="0">
                <a:solidFill>
                  <a:schemeClr val="accent1"/>
                </a:solidFill>
                <a:latin typeface="+mn-lt"/>
                <a:ea typeface="+mn-lt"/>
                <a:cs typeface="+mn-lt"/>
              </a:rPr>
              <a:t>8</a:t>
            </a:r>
            <a:r>
              <a:rPr lang="zh-CN" altLang="en-US" dirty="0">
                <a:solidFill>
                  <a:schemeClr val="accent1"/>
                </a:solidFill>
                <a:latin typeface="+mn-lt"/>
                <a:ea typeface="+mn-lt"/>
                <a:cs typeface="+mn-lt"/>
              </a:rPr>
              <a:t>新闻分类团队项目总结</a:t>
            </a:r>
            <a:endParaRPr lang="zh-CN" altLang="en-US" dirty="0">
              <a:solidFill>
                <a:schemeClr val="accent1"/>
              </a:solidFill>
              <a:latin typeface="+mn-lt"/>
              <a:ea typeface="+mn-lt"/>
              <a:cs typeface="+mn-lt"/>
            </a:endParaRPr>
          </a:p>
        </p:txBody>
      </p:sp>
      <p:sp>
        <p:nvSpPr>
          <p:cNvPr id="17" name="副标题 16"/>
          <p:cNvSpPr>
            <a:spLocks noGrp="1"/>
          </p:cNvSpPr>
          <p:nvPr>
            <p:ph type="subTitle" idx="1"/>
          </p:nvPr>
        </p:nvSpPr>
        <p:spPr/>
        <p:txBody>
          <a:bodyPr/>
          <a:lstStyle/>
          <a:p>
            <a:r>
              <a:rPr lang="en-US" altLang="zh-CN" dirty="0"/>
              <a:t>By</a:t>
            </a:r>
            <a:r>
              <a:rPr lang="zh-CN" altLang="en-US" dirty="0"/>
              <a:t>：鲤鱼跃龙门团队</a:t>
            </a:r>
            <a:endParaRPr lang="zh-CN" altLang="en-US" dirty="0"/>
          </a:p>
        </p:txBody>
      </p:sp>
      <p:grpSp>
        <p:nvGrpSpPr>
          <p:cNvPr id="12" name="组合 11"/>
          <p:cNvGrpSpPr/>
          <p:nvPr/>
        </p:nvGrpSpPr>
        <p:grpSpPr>
          <a:xfrm>
            <a:off x="7315200" y="4390572"/>
            <a:ext cx="1832572" cy="232228"/>
            <a:chOff x="7315200" y="4390572"/>
            <a:chExt cx="1832572" cy="232228"/>
          </a:xfrm>
        </p:grpSpPr>
        <p:sp>
          <p:nvSpPr>
            <p:cNvPr id="9" name="椭圆 8"/>
            <p:cNvSpPr/>
            <p:nvPr/>
          </p:nvSpPr>
          <p:spPr>
            <a:xfrm>
              <a:off x="7315200" y="4390572"/>
              <a:ext cx="232228" cy="2322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8115372" y="4390572"/>
              <a:ext cx="232228" cy="2322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915544" y="4390572"/>
              <a:ext cx="232228" cy="2322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rot="2676487">
            <a:off x="3420674" y="1550990"/>
            <a:ext cx="2443853" cy="1116709"/>
          </a:xfrm>
          <a:prstGeom prst="rect">
            <a:avLst/>
          </a:prstGeom>
          <a:noFill/>
        </p:spPr>
        <p:txBody>
          <a:bodyPr wrap="none" rtlCol="0">
            <a:prstTxWarp prst="textArchUp">
              <a:avLst>
                <a:gd name="adj" fmla="val 11923717"/>
              </a:avLst>
            </a:prstTxWarp>
            <a:spAutoFit/>
          </a:bodyPr>
          <a:lstStyle/>
          <a:p>
            <a:r>
              <a:rPr lang="en-US" altLang="zh-CN" b="0" i="0" dirty="0">
                <a:solidFill>
                  <a:srgbClr val="333333"/>
                </a:solidFill>
                <a:effectLst/>
                <a:latin typeface="Arial" panose="020B0604020202020204" pitchFamily="34" charset="0"/>
              </a:rPr>
              <a:t>GO FOR A TALK</a:t>
            </a:r>
            <a:endParaRPr lang="zh-CN" altLang="en-US" dirty="0"/>
          </a:p>
        </p:txBody>
      </p:sp>
      <p:sp>
        <p:nvSpPr>
          <p:cNvPr id="27" name="圆: 空心 26"/>
          <p:cNvSpPr/>
          <p:nvPr/>
        </p:nvSpPr>
        <p:spPr>
          <a:xfrm>
            <a:off x="3845352" y="-806372"/>
            <a:ext cx="1287140" cy="1287140"/>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 空心 27"/>
          <p:cNvSpPr/>
          <p:nvPr/>
        </p:nvSpPr>
        <p:spPr>
          <a:xfrm>
            <a:off x="10906813" y="3833280"/>
            <a:ext cx="2888195" cy="2888195"/>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图形 2"/>
          <p:cNvGrpSpPr/>
          <p:nvPr/>
        </p:nvGrpSpPr>
        <p:grpSpPr>
          <a:xfrm>
            <a:off x="1600441" y="534116"/>
            <a:ext cx="562188" cy="562188"/>
            <a:chOff x="1600441" y="534116"/>
            <a:chExt cx="562188" cy="562188"/>
          </a:xfrm>
          <a:solidFill>
            <a:schemeClr val="tx1">
              <a:lumMod val="50000"/>
              <a:lumOff val="50000"/>
            </a:schemeClr>
          </a:solidFill>
        </p:grpSpPr>
        <p:sp>
          <p:nvSpPr>
            <p:cNvPr id="5" name="任意多边形: 形状 4"/>
            <p:cNvSpPr/>
            <p:nvPr/>
          </p:nvSpPr>
          <p:spPr>
            <a:xfrm>
              <a:off x="1786056" y="557915"/>
              <a:ext cx="190956" cy="352398"/>
            </a:xfrm>
            <a:custGeom>
              <a:avLst/>
              <a:gdLst>
                <a:gd name="connsiteX0" fmla="*/ 95478 w 190956"/>
                <a:gd name="connsiteY0" fmla="*/ 352398 h 352398"/>
                <a:gd name="connsiteX1" fmla="*/ 190956 w 190956"/>
                <a:gd name="connsiteY1" fmla="*/ 257295 h 352398"/>
                <a:gd name="connsiteX2" fmla="*/ 190956 w 190956"/>
                <a:gd name="connsiteY2" fmla="*/ 95103 h 352398"/>
                <a:gd name="connsiteX3" fmla="*/ 95478 w 190956"/>
                <a:gd name="connsiteY3" fmla="*/ 0 h 352398"/>
                <a:gd name="connsiteX4" fmla="*/ 0 w 190956"/>
                <a:gd name="connsiteY4" fmla="*/ 95103 h 352398"/>
                <a:gd name="connsiteX5" fmla="*/ 0 w 190956"/>
                <a:gd name="connsiteY5" fmla="*/ 257295 h 352398"/>
                <a:gd name="connsiteX6" fmla="*/ 95478 w 190956"/>
                <a:gd name="connsiteY6" fmla="*/ 352398 h 352398"/>
                <a:gd name="connsiteX7" fmla="*/ 28109 w 190956"/>
                <a:gd name="connsiteY7" fmla="*/ 95103 h 352398"/>
                <a:gd name="connsiteX8" fmla="*/ 95478 w 190956"/>
                <a:gd name="connsiteY8" fmla="*/ 28109 h 352398"/>
                <a:gd name="connsiteX9" fmla="*/ 155632 w 190956"/>
                <a:gd name="connsiteY9" fmla="*/ 64370 h 352398"/>
                <a:gd name="connsiteX10" fmla="*/ 93885 w 190956"/>
                <a:gd name="connsiteY10" fmla="*/ 64370 h 352398"/>
                <a:gd name="connsiteX11" fmla="*/ 79831 w 190956"/>
                <a:gd name="connsiteY11" fmla="*/ 78425 h 352398"/>
                <a:gd name="connsiteX12" fmla="*/ 93885 w 190956"/>
                <a:gd name="connsiteY12" fmla="*/ 92480 h 352398"/>
                <a:gd name="connsiteX13" fmla="*/ 162941 w 190956"/>
                <a:gd name="connsiteY13" fmla="*/ 92480 h 352398"/>
                <a:gd name="connsiteX14" fmla="*/ 162941 w 190956"/>
                <a:gd name="connsiteY14" fmla="*/ 120589 h 352398"/>
                <a:gd name="connsiteX15" fmla="*/ 28109 w 190956"/>
                <a:gd name="connsiteY15" fmla="*/ 120589 h 352398"/>
                <a:gd name="connsiteX16" fmla="*/ 28109 w 190956"/>
                <a:gd name="connsiteY16" fmla="*/ 95103 h 352398"/>
                <a:gd name="connsiteX17" fmla="*/ 28109 w 190956"/>
                <a:gd name="connsiteY17" fmla="*/ 148699 h 352398"/>
                <a:gd name="connsiteX18" fmla="*/ 162941 w 190956"/>
                <a:gd name="connsiteY18" fmla="*/ 148699 h 352398"/>
                <a:gd name="connsiteX19" fmla="*/ 162941 w 190956"/>
                <a:gd name="connsiteY19" fmla="*/ 257295 h 352398"/>
                <a:gd name="connsiteX20" fmla="*/ 95478 w 190956"/>
                <a:gd name="connsiteY20" fmla="*/ 324289 h 352398"/>
                <a:gd name="connsiteX21" fmla="*/ 28109 w 190956"/>
                <a:gd name="connsiteY21" fmla="*/ 257295 h 352398"/>
                <a:gd name="connsiteX22" fmla="*/ 28109 w 190956"/>
                <a:gd name="connsiteY22" fmla="*/ 148699 h 352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0956" h="352398">
                  <a:moveTo>
                    <a:pt x="95478" y="352398"/>
                  </a:moveTo>
                  <a:cubicBezTo>
                    <a:pt x="190113" y="351367"/>
                    <a:pt x="190863" y="257389"/>
                    <a:pt x="190956" y="257295"/>
                  </a:cubicBezTo>
                  <a:lnTo>
                    <a:pt x="190956" y="95103"/>
                  </a:lnTo>
                  <a:cubicBezTo>
                    <a:pt x="190863" y="95010"/>
                    <a:pt x="190113" y="1031"/>
                    <a:pt x="95478" y="0"/>
                  </a:cubicBezTo>
                  <a:cubicBezTo>
                    <a:pt x="843" y="1031"/>
                    <a:pt x="93" y="95010"/>
                    <a:pt x="0" y="95103"/>
                  </a:cubicBezTo>
                  <a:lnTo>
                    <a:pt x="0" y="257295"/>
                  </a:lnTo>
                  <a:cubicBezTo>
                    <a:pt x="93" y="257389"/>
                    <a:pt x="843" y="351461"/>
                    <a:pt x="95478" y="352398"/>
                  </a:cubicBezTo>
                  <a:close/>
                  <a:moveTo>
                    <a:pt x="28109" y="95103"/>
                  </a:moveTo>
                  <a:cubicBezTo>
                    <a:pt x="28953" y="95010"/>
                    <a:pt x="27266" y="28109"/>
                    <a:pt x="95478" y="28109"/>
                  </a:cubicBezTo>
                  <a:cubicBezTo>
                    <a:pt x="131458" y="28109"/>
                    <a:pt x="147949" y="46755"/>
                    <a:pt x="155632" y="64370"/>
                  </a:cubicBezTo>
                  <a:lnTo>
                    <a:pt x="93885" y="64370"/>
                  </a:lnTo>
                  <a:cubicBezTo>
                    <a:pt x="86108" y="64370"/>
                    <a:pt x="79831" y="70648"/>
                    <a:pt x="79831" y="78425"/>
                  </a:cubicBezTo>
                  <a:cubicBezTo>
                    <a:pt x="79831" y="86202"/>
                    <a:pt x="86108" y="92480"/>
                    <a:pt x="93885" y="92480"/>
                  </a:cubicBezTo>
                  <a:lnTo>
                    <a:pt x="162941" y="92480"/>
                  </a:lnTo>
                  <a:lnTo>
                    <a:pt x="162941" y="120589"/>
                  </a:lnTo>
                  <a:lnTo>
                    <a:pt x="28109" y="120589"/>
                  </a:lnTo>
                  <a:lnTo>
                    <a:pt x="28109" y="95103"/>
                  </a:lnTo>
                  <a:close/>
                  <a:moveTo>
                    <a:pt x="28109" y="148699"/>
                  </a:moveTo>
                  <a:lnTo>
                    <a:pt x="162941" y="148699"/>
                  </a:lnTo>
                  <a:lnTo>
                    <a:pt x="162941" y="257295"/>
                  </a:lnTo>
                  <a:cubicBezTo>
                    <a:pt x="162097" y="257389"/>
                    <a:pt x="163784" y="324289"/>
                    <a:pt x="95478" y="324289"/>
                  </a:cubicBezTo>
                  <a:cubicBezTo>
                    <a:pt x="27172" y="324195"/>
                    <a:pt x="28953" y="257295"/>
                    <a:pt x="28109" y="257295"/>
                  </a:cubicBezTo>
                  <a:lnTo>
                    <a:pt x="28109" y="148699"/>
                  </a:lnTo>
                  <a:close/>
                </a:path>
              </a:pathLst>
            </a:custGeom>
            <a:grpFill/>
            <a:ln w="549" cap="flat">
              <a:noFill/>
              <a:prstDash val="solid"/>
              <a:miter/>
            </a:ln>
          </p:spPr>
          <p:txBody>
            <a:bodyPr rtlCol="0" anchor="ctr"/>
            <a:lstStyle/>
            <a:p>
              <a:endParaRPr lang="zh-CN" altLang="en-US"/>
            </a:p>
          </p:txBody>
        </p:sp>
        <p:sp>
          <p:nvSpPr>
            <p:cNvPr id="6" name="任意多边形: 形状 5"/>
            <p:cNvSpPr/>
            <p:nvPr/>
          </p:nvSpPr>
          <p:spPr>
            <a:xfrm>
              <a:off x="1704539" y="801061"/>
              <a:ext cx="353990" cy="271443"/>
            </a:xfrm>
            <a:custGeom>
              <a:avLst/>
              <a:gdLst>
                <a:gd name="connsiteX0" fmla="*/ 353991 w 353990"/>
                <a:gd name="connsiteY0" fmla="*/ 14149 h 271443"/>
                <a:gd name="connsiteX1" fmla="*/ 339936 w 353990"/>
                <a:gd name="connsiteY1" fmla="*/ 94 h 271443"/>
                <a:gd name="connsiteX2" fmla="*/ 325881 w 353990"/>
                <a:gd name="connsiteY2" fmla="*/ 14149 h 271443"/>
                <a:gd name="connsiteX3" fmla="*/ 176995 w 353990"/>
                <a:gd name="connsiteY3" fmla="*/ 162285 h 271443"/>
                <a:gd name="connsiteX4" fmla="*/ 28109 w 353990"/>
                <a:gd name="connsiteY4" fmla="*/ 14149 h 271443"/>
                <a:gd name="connsiteX5" fmla="*/ 28109 w 353990"/>
                <a:gd name="connsiteY5" fmla="*/ 14055 h 271443"/>
                <a:gd name="connsiteX6" fmla="*/ 14055 w 353990"/>
                <a:gd name="connsiteY6" fmla="*/ 0 h 271443"/>
                <a:gd name="connsiteX7" fmla="*/ 0 w 353990"/>
                <a:gd name="connsiteY7" fmla="*/ 14055 h 271443"/>
                <a:gd name="connsiteX8" fmla="*/ 0 w 353990"/>
                <a:gd name="connsiteY8" fmla="*/ 14149 h 271443"/>
                <a:gd name="connsiteX9" fmla="*/ 162941 w 353990"/>
                <a:gd name="connsiteY9" fmla="*/ 189832 h 271443"/>
                <a:gd name="connsiteX10" fmla="*/ 162941 w 353990"/>
                <a:gd name="connsiteY10" fmla="*/ 243334 h 271443"/>
                <a:gd name="connsiteX11" fmla="*/ 95572 w 353990"/>
                <a:gd name="connsiteY11" fmla="*/ 243334 h 271443"/>
                <a:gd name="connsiteX12" fmla="*/ 81517 w 353990"/>
                <a:gd name="connsiteY12" fmla="*/ 257389 h 271443"/>
                <a:gd name="connsiteX13" fmla="*/ 95572 w 353990"/>
                <a:gd name="connsiteY13" fmla="*/ 271443 h 271443"/>
                <a:gd name="connsiteX14" fmla="*/ 258513 w 353990"/>
                <a:gd name="connsiteY14" fmla="*/ 271443 h 271443"/>
                <a:gd name="connsiteX15" fmla="*/ 272567 w 353990"/>
                <a:gd name="connsiteY15" fmla="*/ 257389 h 271443"/>
                <a:gd name="connsiteX16" fmla="*/ 258513 w 353990"/>
                <a:gd name="connsiteY16" fmla="*/ 243334 h 271443"/>
                <a:gd name="connsiteX17" fmla="*/ 191050 w 353990"/>
                <a:gd name="connsiteY17" fmla="*/ 243334 h 271443"/>
                <a:gd name="connsiteX18" fmla="*/ 191050 w 353990"/>
                <a:gd name="connsiteY18" fmla="*/ 189832 h 271443"/>
                <a:gd name="connsiteX19" fmla="*/ 353991 w 353990"/>
                <a:gd name="connsiteY19" fmla="*/ 14149 h 271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3990" h="271443">
                  <a:moveTo>
                    <a:pt x="353991" y="14149"/>
                  </a:moveTo>
                  <a:cubicBezTo>
                    <a:pt x="353991" y="6372"/>
                    <a:pt x="347713" y="94"/>
                    <a:pt x="339936" y="94"/>
                  </a:cubicBezTo>
                  <a:cubicBezTo>
                    <a:pt x="332159" y="94"/>
                    <a:pt x="325881" y="6372"/>
                    <a:pt x="325881" y="14149"/>
                  </a:cubicBezTo>
                  <a:cubicBezTo>
                    <a:pt x="325038" y="14242"/>
                    <a:pt x="326725" y="162098"/>
                    <a:pt x="176995" y="162285"/>
                  </a:cubicBezTo>
                  <a:cubicBezTo>
                    <a:pt x="27266" y="162098"/>
                    <a:pt x="28953" y="14242"/>
                    <a:pt x="28109" y="14149"/>
                  </a:cubicBezTo>
                  <a:lnTo>
                    <a:pt x="28109" y="14055"/>
                  </a:lnTo>
                  <a:cubicBezTo>
                    <a:pt x="28109" y="6278"/>
                    <a:pt x="21831" y="0"/>
                    <a:pt x="14055" y="0"/>
                  </a:cubicBezTo>
                  <a:cubicBezTo>
                    <a:pt x="6277" y="0"/>
                    <a:pt x="0" y="6278"/>
                    <a:pt x="0" y="14055"/>
                  </a:cubicBezTo>
                  <a:lnTo>
                    <a:pt x="0" y="14149"/>
                  </a:lnTo>
                  <a:cubicBezTo>
                    <a:pt x="187" y="14242"/>
                    <a:pt x="937" y="179807"/>
                    <a:pt x="162941" y="189832"/>
                  </a:cubicBezTo>
                  <a:lnTo>
                    <a:pt x="162941" y="243334"/>
                  </a:lnTo>
                  <a:lnTo>
                    <a:pt x="95572" y="243334"/>
                  </a:lnTo>
                  <a:cubicBezTo>
                    <a:pt x="87795" y="243334"/>
                    <a:pt x="81517" y="249611"/>
                    <a:pt x="81517" y="257389"/>
                  </a:cubicBezTo>
                  <a:cubicBezTo>
                    <a:pt x="81517" y="265166"/>
                    <a:pt x="87795" y="271443"/>
                    <a:pt x="95572" y="271443"/>
                  </a:cubicBezTo>
                  <a:lnTo>
                    <a:pt x="258513" y="271443"/>
                  </a:lnTo>
                  <a:cubicBezTo>
                    <a:pt x="266289" y="271443"/>
                    <a:pt x="272567" y="265166"/>
                    <a:pt x="272567" y="257389"/>
                  </a:cubicBezTo>
                  <a:cubicBezTo>
                    <a:pt x="272567" y="249611"/>
                    <a:pt x="266289" y="243334"/>
                    <a:pt x="258513" y="243334"/>
                  </a:cubicBezTo>
                  <a:lnTo>
                    <a:pt x="191050" y="243334"/>
                  </a:lnTo>
                  <a:lnTo>
                    <a:pt x="191050" y="189832"/>
                  </a:lnTo>
                  <a:cubicBezTo>
                    <a:pt x="353054" y="179807"/>
                    <a:pt x="353803" y="14242"/>
                    <a:pt x="353991" y="14149"/>
                  </a:cubicBezTo>
                  <a:close/>
                </a:path>
              </a:pathLst>
            </a:custGeom>
            <a:grpFill/>
            <a:ln w="549" cap="flat">
              <a:noFill/>
              <a:prstDash val="solid"/>
              <a:miter/>
            </a:ln>
          </p:spPr>
          <p:txBody>
            <a:bodyPr rtlCol="0" anchor="ctr"/>
            <a:lstStyle/>
            <a:p>
              <a:endParaRPr lang="zh-CN" altLang="en-US"/>
            </a:p>
          </p:txBody>
        </p:sp>
      </p:grpSp>
      <p:sp>
        <p:nvSpPr>
          <p:cNvPr id="2" name="图形 17"/>
          <p:cNvSpPr/>
          <p:nvPr/>
        </p:nvSpPr>
        <p:spPr>
          <a:xfrm>
            <a:off x="9889266" y="-953928"/>
            <a:ext cx="1656114" cy="1582178"/>
          </a:xfrm>
          <a:custGeom>
            <a:avLst/>
            <a:gdLst>
              <a:gd name="connsiteX0" fmla="*/ 1640883 w 1656114"/>
              <a:gd name="connsiteY0" fmla="*/ 806431 h 1582178"/>
              <a:gd name="connsiteX1" fmla="*/ 15305 w 1656114"/>
              <a:gd name="connsiteY1" fmla="*/ 806431 h 1582178"/>
              <a:gd name="connsiteX2" fmla="*/ 0 w 1656114"/>
              <a:gd name="connsiteY2" fmla="*/ 791126 h 1582178"/>
              <a:gd name="connsiteX3" fmla="*/ 15305 w 1656114"/>
              <a:gd name="connsiteY3" fmla="*/ 775747 h 1582178"/>
              <a:gd name="connsiteX4" fmla="*/ 1640809 w 1656114"/>
              <a:gd name="connsiteY4" fmla="*/ 775747 h 1582178"/>
              <a:gd name="connsiteX5" fmla="*/ 1656114 w 1656114"/>
              <a:gd name="connsiteY5" fmla="*/ 791126 h 1582178"/>
              <a:gd name="connsiteX6" fmla="*/ 1640883 w 1656114"/>
              <a:gd name="connsiteY6" fmla="*/ 806431 h 1582178"/>
              <a:gd name="connsiteX7" fmla="*/ 1625430 w 1656114"/>
              <a:gd name="connsiteY7" fmla="*/ 651311 h 1582178"/>
              <a:gd name="connsiteX8" fmla="*/ 30758 w 1656114"/>
              <a:gd name="connsiteY8" fmla="*/ 651311 h 1582178"/>
              <a:gd name="connsiteX9" fmla="*/ 15379 w 1656114"/>
              <a:gd name="connsiteY9" fmla="*/ 635932 h 1582178"/>
              <a:gd name="connsiteX10" fmla="*/ 30758 w 1656114"/>
              <a:gd name="connsiteY10" fmla="*/ 620553 h 1582178"/>
              <a:gd name="connsiteX11" fmla="*/ 1625430 w 1656114"/>
              <a:gd name="connsiteY11" fmla="*/ 620553 h 1582178"/>
              <a:gd name="connsiteX12" fmla="*/ 1640735 w 1656114"/>
              <a:gd name="connsiteY12" fmla="*/ 635932 h 1582178"/>
              <a:gd name="connsiteX13" fmla="*/ 1625430 w 1656114"/>
              <a:gd name="connsiteY13" fmla="*/ 651311 h 1582178"/>
              <a:gd name="connsiteX14" fmla="*/ 1578332 w 1656114"/>
              <a:gd name="connsiteY14" fmla="*/ 496191 h 1582178"/>
              <a:gd name="connsiteX15" fmla="*/ 77856 w 1656114"/>
              <a:gd name="connsiteY15" fmla="*/ 496191 h 1582178"/>
              <a:gd name="connsiteX16" fmla="*/ 62551 w 1656114"/>
              <a:gd name="connsiteY16" fmla="*/ 480812 h 1582178"/>
              <a:gd name="connsiteX17" fmla="*/ 77856 w 1656114"/>
              <a:gd name="connsiteY17" fmla="*/ 465433 h 1582178"/>
              <a:gd name="connsiteX18" fmla="*/ 1578406 w 1656114"/>
              <a:gd name="connsiteY18" fmla="*/ 465433 h 1582178"/>
              <a:gd name="connsiteX19" fmla="*/ 1593711 w 1656114"/>
              <a:gd name="connsiteY19" fmla="*/ 480812 h 1582178"/>
              <a:gd name="connsiteX20" fmla="*/ 1578332 w 1656114"/>
              <a:gd name="connsiteY20" fmla="*/ 496191 h 1582178"/>
              <a:gd name="connsiteX21" fmla="*/ 1492713 w 1656114"/>
              <a:gd name="connsiteY21" fmla="*/ 340997 h 1582178"/>
              <a:gd name="connsiteX22" fmla="*/ 163475 w 1656114"/>
              <a:gd name="connsiteY22" fmla="*/ 340997 h 1582178"/>
              <a:gd name="connsiteX23" fmla="*/ 148170 w 1656114"/>
              <a:gd name="connsiteY23" fmla="*/ 325619 h 1582178"/>
              <a:gd name="connsiteX24" fmla="*/ 163475 w 1656114"/>
              <a:gd name="connsiteY24" fmla="*/ 310240 h 1582178"/>
              <a:gd name="connsiteX25" fmla="*/ 1492713 w 1656114"/>
              <a:gd name="connsiteY25" fmla="*/ 310240 h 1582178"/>
              <a:gd name="connsiteX26" fmla="*/ 1508018 w 1656114"/>
              <a:gd name="connsiteY26" fmla="*/ 325619 h 1582178"/>
              <a:gd name="connsiteX27" fmla="*/ 1492713 w 1656114"/>
              <a:gd name="connsiteY27" fmla="*/ 340997 h 1582178"/>
              <a:gd name="connsiteX28" fmla="*/ 1350237 w 1656114"/>
              <a:gd name="connsiteY28" fmla="*/ 185878 h 1582178"/>
              <a:gd name="connsiteX29" fmla="*/ 305877 w 1656114"/>
              <a:gd name="connsiteY29" fmla="*/ 185878 h 1582178"/>
              <a:gd name="connsiteX30" fmla="*/ 290572 w 1656114"/>
              <a:gd name="connsiteY30" fmla="*/ 170499 h 1582178"/>
              <a:gd name="connsiteX31" fmla="*/ 305877 w 1656114"/>
              <a:gd name="connsiteY31" fmla="*/ 155120 h 1582178"/>
              <a:gd name="connsiteX32" fmla="*/ 1350237 w 1656114"/>
              <a:gd name="connsiteY32" fmla="*/ 155120 h 1582178"/>
              <a:gd name="connsiteX33" fmla="*/ 1365542 w 1656114"/>
              <a:gd name="connsiteY33" fmla="*/ 170499 h 1582178"/>
              <a:gd name="connsiteX34" fmla="*/ 1350237 w 1656114"/>
              <a:gd name="connsiteY34" fmla="*/ 185878 h 1582178"/>
              <a:gd name="connsiteX35" fmla="*/ 1065358 w 1656114"/>
              <a:gd name="connsiteY35" fmla="*/ 30758 h 1582178"/>
              <a:gd name="connsiteX36" fmla="*/ 590830 w 1656114"/>
              <a:gd name="connsiteY36" fmla="*/ 30758 h 1582178"/>
              <a:gd name="connsiteX37" fmla="*/ 575525 w 1656114"/>
              <a:gd name="connsiteY37" fmla="*/ 15379 h 1582178"/>
              <a:gd name="connsiteX38" fmla="*/ 590830 w 1656114"/>
              <a:gd name="connsiteY38" fmla="*/ 0 h 1582178"/>
              <a:gd name="connsiteX39" fmla="*/ 1065284 w 1656114"/>
              <a:gd name="connsiteY39" fmla="*/ 0 h 1582178"/>
              <a:gd name="connsiteX40" fmla="*/ 1080589 w 1656114"/>
              <a:gd name="connsiteY40" fmla="*/ 15379 h 1582178"/>
              <a:gd name="connsiteX41" fmla="*/ 1065358 w 1656114"/>
              <a:gd name="connsiteY41" fmla="*/ 30758 h 1582178"/>
              <a:gd name="connsiteX42" fmla="*/ 29353 w 1656114"/>
              <a:gd name="connsiteY42" fmla="*/ 930867 h 1582178"/>
              <a:gd name="connsiteX43" fmla="*/ 1626835 w 1656114"/>
              <a:gd name="connsiteY43" fmla="*/ 930867 h 1582178"/>
              <a:gd name="connsiteX44" fmla="*/ 1642140 w 1656114"/>
              <a:gd name="connsiteY44" fmla="*/ 946246 h 1582178"/>
              <a:gd name="connsiteX45" fmla="*/ 1626835 w 1656114"/>
              <a:gd name="connsiteY45" fmla="*/ 961625 h 1582178"/>
              <a:gd name="connsiteX46" fmla="*/ 29353 w 1656114"/>
              <a:gd name="connsiteY46" fmla="*/ 961625 h 1582178"/>
              <a:gd name="connsiteX47" fmla="*/ 14048 w 1656114"/>
              <a:gd name="connsiteY47" fmla="*/ 946246 h 1582178"/>
              <a:gd name="connsiteX48" fmla="*/ 29353 w 1656114"/>
              <a:gd name="connsiteY48" fmla="*/ 930867 h 1582178"/>
              <a:gd name="connsiteX49" fmla="*/ 74972 w 1656114"/>
              <a:gd name="connsiteY49" fmla="*/ 1085987 h 1582178"/>
              <a:gd name="connsiteX50" fmla="*/ 1581290 w 1656114"/>
              <a:gd name="connsiteY50" fmla="*/ 1085987 h 1582178"/>
              <a:gd name="connsiteX51" fmla="*/ 1596595 w 1656114"/>
              <a:gd name="connsiteY51" fmla="*/ 1101366 h 1582178"/>
              <a:gd name="connsiteX52" fmla="*/ 1581290 w 1656114"/>
              <a:gd name="connsiteY52" fmla="*/ 1116745 h 1582178"/>
              <a:gd name="connsiteX53" fmla="*/ 74972 w 1656114"/>
              <a:gd name="connsiteY53" fmla="*/ 1116745 h 1582178"/>
              <a:gd name="connsiteX54" fmla="*/ 59667 w 1656114"/>
              <a:gd name="connsiteY54" fmla="*/ 1101366 h 1582178"/>
              <a:gd name="connsiteX55" fmla="*/ 74972 w 1656114"/>
              <a:gd name="connsiteY55" fmla="*/ 1085987 h 1582178"/>
              <a:gd name="connsiteX56" fmla="*/ 158595 w 1656114"/>
              <a:gd name="connsiteY56" fmla="*/ 1241181 h 1582178"/>
              <a:gd name="connsiteX57" fmla="*/ 1497519 w 1656114"/>
              <a:gd name="connsiteY57" fmla="*/ 1241181 h 1582178"/>
              <a:gd name="connsiteX58" fmla="*/ 1512824 w 1656114"/>
              <a:gd name="connsiteY58" fmla="*/ 1256560 h 1582178"/>
              <a:gd name="connsiteX59" fmla="*/ 1497519 w 1656114"/>
              <a:gd name="connsiteY59" fmla="*/ 1271938 h 1582178"/>
              <a:gd name="connsiteX60" fmla="*/ 158595 w 1656114"/>
              <a:gd name="connsiteY60" fmla="*/ 1271938 h 1582178"/>
              <a:gd name="connsiteX61" fmla="*/ 143290 w 1656114"/>
              <a:gd name="connsiteY61" fmla="*/ 1256560 h 1582178"/>
              <a:gd name="connsiteX62" fmla="*/ 158595 w 1656114"/>
              <a:gd name="connsiteY62" fmla="*/ 1241181 h 1582178"/>
              <a:gd name="connsiteX63" fmla="*/ 297522 w 1656114"/>
              <a:gd name="connsiteY63" fmla="*/ 1396301 h 1582178"/>
              <a:gd name="connsiteX64" fmla="*/ 1358592 w 1656114"/>
              <a:gd name="connsiteY64" fmla="*/ 1396301 h 1582178"/>
              <a:gd name="connsiteX65" fmla="*/ 1373897 w 1656114"/>
              <a:gd name="connsiteY65" fmla="*/ 1411679 h 1582178"/>
              <a:gd name="connsiteX66" fmla="*/ 1358592 w 1656114"/>
              <a:gd name="connsiteY66" fmla="*/ 1427058 h 1582178"/>
              <a:gd name="connsiteX67" fmla="*/ 297522 w 1656114"/>
              <a:gd name="connsiteY67" fmla="*/ 1427058 h 1582178"/>
              <a:gd name="connsiteX68" fmla="*/ 282217 w 1656114"/>
              <a:gd name="connsiteY68" fmla="*/ 1411679 h 1582178"/>
              <a:gd name="connsiteX69" fmla="*/ 297522 w 1656114"/>
              <a:gd name="connsiteY69" fmla="*/ 1396301 h 1582178"/>
              <a:gd name="connsiteX70" fmla="*/ 568797 w 1656114"/>
              <a:gd name="connsiteY70" fmla="*/ 1551420 h 1582178"/>
              <a:gd name="connsiteX71" fmla="*/ 1087317 w 1656114"/>
              <a:gd name="connsiteY71" fmla="*/ 1551420 h 1582178"/>
              <a:gd name="connsiteX72" fmla="*/ 1102622 w 1656114"/>
              <a:gd name="connsiteY72" fmla="*/ 1566799 h 1582178"/>
              <a:gd name="connsiteX73" fmla="*/ 1087317 w 1656114"/>
              <a:gd name="connsiteY73" fmla="*/ 1582178 h 1582178"/>
              <a:gd name="connsiteX74" fmla="*/ 568797 w 1656114"/>
              <a:gd name="connsiteY74" fmla="*/ 1582178 h 1582178"/>
              <a:gd name="connsiteX75" fmla="*/ 553492 w 1656114"/>
              <a:gd name="connsiteY75" fmla="*/ 1566799 h 1582178"/>
              <a:gd name="connsiteX76" fmla="*/ 568797 w 1656114"/>
              <a:gd name="connsiteY76" fmla="*/ 1551420 h 158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656114" h="1582178">
                <a:moveTo>
                  <a:pt x="1640883" y="806431"/>
                </a:moveTo>
                <a:lnTo>
                  <a:pt x="15305" y="806431"/>
                </a:lnTo>
                <a:cubicBezTo>
                  <a:pt x="6876" y="806431"/>
                  <a:pt x="0" y="799555"/>
                  <a:pt x="0" y="791126"/>
                </a:cubicBezTo>
                <a:cubicBezTo>
                  <a:pt x="0" y="782623"/>
                  <a:pt x="6876" y="775747"/>
                  <a:pt x="15305" y="775747"/>
                </a:cubicBezTo>
                <a:lnTo>
                  <a:pt x="1640809" y="775747"/>
                </a:lnTo>
                <a:cubicBezTo>
                  <a:pt x="1649312" y="775747"/>
                  <a:pt x="1656114" y="782623"/>
                  <a:pt x="1656114" y="791126"/>
                </a:cubicBezTo>
                <a:cubicBezTo>
                  <a:pt x="1656188" y="799555"/>
                  <a:pt x="1649312" y="806431"/>
                  <a:pt x="1640883" y="806431"/>
                </a:cubicBezTo>
                <a:close/>
                <a:moveTo>
                  <a:pt x="1625430" y="651311"/>
                </a:moveTo>
                <a:lnTo>
                  <a:pt x="30758" y="651311"/>
                </a:lnTo>
                <a:cubicBezTo>
                  <a:pt x="22255" y="651311"/>
                  <a:pt x="15379" y="644435"/>
                  <a:pt x="15379" y="635932"/>
                </a:cubicBezTo>
                <a:cubicBezTo>
                  <a:pt x="15379" y="627429"/>
                  <a:pt x="22255" y="620553"/>
                  <a:pt x="30758" y="620553"/>
                </a:cubicBezTo>
                <a:lnTo>
                  <a:pt x="1625430" y="620553"/>
                </a:lnTo>
                <a:cubicBezTo>
                  <a:pt x="1633933" y="620553"/>
                  <a:pt x="1640735" y="627429"/>
                  <a:pt x="1640735" y="635932"/>
                </a:cubicBezTo>
                <a:cubicBezTo>
                  <a:pt x="1640735" y="644435"/>
                  <a:pt x="1633933" y="651311"/>
                  <a:pt x="1625430" y="651311"/>
                </a:cubicBezTo>
                <a:close/>
                <a:moveTo>
                  <a:pt x="1578332" y="496191"/>
                </a:moveTo>
                <a:lnTo>
                  <a:pt x="77856" y="496191"/>
                </a:lnTo>
                <a:cubicBezTo>
                  <a:pt x="69353" y="496191"/>
                  <a:pt x="62551" y="489315"/>
                  <a:pt x="62551" y="480812"/>
                </a:cubicBezTo>
                <a:cubicBezTo>
                  <a:pt x="62551" y="472310"/>
                  <a:pt x="69427" y="465433"/>
                  <a:pt x="77856" y="465433"/>
                </a:cubicBezTo>
                <a:lnTo>
                  <a:pt x="1578406" y="465433"/>
                </a:lnTo>
                <a:cubicBezTo>
                  <a:pt x="1586909" y="465433"/>
                  <a:pt x="1593711" y="472310"/>
                  <a:pt x="1593711" y="480812"/>
                </a:cubicBezTo>
                <a:cubicBezTo>
                  <a:pt x="1593711" y="489315"/>
                  <a:pt x="1586835" y="496191"/>
                  <a:pt x="1578332" y="496191"/>
                </a:cubicBezTo>
                <a:close/>
                <a:moveTo>
                  <a:pt x="1492713" y="340997"/>
                </a:moveTo>
                <a:lnTo>
                  <a:pt x="163475" y="340997"/>
                </a:lnTo>
                <a:cubicBezTo>
                  <a:pt x="154972" y="340997"/>
                  <a:pt x="148170" y="334121"/>
                  <a:pt x="148170" y="325619"/>
                </a:cubicBezTo>
                <a:cubicBezTo>
                  <a:pt x="148170" y="317116"/>
                  <a:pt x="155046" y="310240"/>
                  <a:pt x="163475" y="310240"/>
                </a:cubicBezTo>
                <a:lnTo>
                  <a:pt x="1492713" y="310240"/>
                </a:lnTo>
                <a:cubicBezTo>
                  <a:pt x="1501216" y="310240"/>
                  <a:pt x="1508018" y="317116"/>
                  <a:pt x="1508018" y="325619"/>
                </a:cubicBezTo>
                <a:cubicBezTo>
                  <a:pt x="1508018" y="334121"/>
                  <a:pt x="1501216" y="340997"/>
                  <a:pt x="1492713" y="340997"/>
                </a:cubicBezTo>
                <a:close/>
                <a:moveTo>
                  <a:pt x="1350237" y="185878"/>
                </a:moveTo>
                <a:lnTo>
                  <a:pt x="305877" y="185878"/>
                </a:lnTo>
                <a:cubicBezTo>
                  <a:pt x="297374" y="185878"/>
                  <a:pt x="290572" y="179002"/>
                  <a:pt x="290572" y="170499"/>
                </a:cubicBezTo>
                <a:cubicBezTo>
                  <a:pt x="290572" y="161996"/>
                  <a:pt x="297448" y="155120"/>
                  <a:pt x="305877" y="155120"/>
                </a:cubicBezTo>
                <a:lnTo>
                  <a:pt x="1350237" y="155120"/>
                </a:lnTo>
                <a:cubicBezTo>
                  <a:pt x="1358740" y="155120"/>
                  <a:pt x="1365542" y="161996"/>
                  <a:pt x="1365542" y="170499"/>
                </a:cubicBezTo>
                <a:cubicBezTo>
                  <a:pt x="1365542" y="179002"/>
                  <a:pt x="1358740" y="185878"/>
                  <a:pt x="1350237" y="185878"/>
                </a:cubicBezTo>
                <a:close/>
                <a:moveTo>
                  <a:pt x="1065358" y="30758"/>
                </a:moveTo>
                <a:lnTo>
                  <a:pt x="590830" y="30758"/>
                </a:lnTo>
                <a:cubicBezTo>
                  <a:pt x="582328" y="30758"/>
                  <a:pt x="575525" y="23882"/>
                  <a:pt x="575525" y="15379"/>
                </a:cubicBezTo>
                <a:cubicBezTo>
                  <a:pt x="575525" y="6876"/>
                  <a:pt x="582401" y="0"/>
                  <a:pt x="590830" y="0"/>
                </a:cubicBezTo>
                <a:lnTo>
                  <a:pt x="1065284" y="0"/>
                </a:lnTo>
                <a:cubicBezTo>
                  <a:pt x="1073787" y="0"/>
                  <a:pt x="1080589" y="6876"/>
                  <a:pt x="1080589" y="15379"/>
                </a:cubicBezTo>
                <a:cubicBezTo>
                  <a:pt x="1080589" y="23882"/>
                  <a:pt x="1073787" y="30758"/>
                  <a:pt x="1065358" y="30758"/>
                </a:cubicBezTo>
                <a:close/>
                <a:moveTo>
                  <a:pt x="29353" y="930867"/>
                </a:moveTo>
                <a:lnTo>
                  <a:pt x="1626835" y="930867"/>
                </a:lnTo>
                <a:cubicBezTo>
                  <a:pt x="1635338" y="930867"/>
                  <a:pt x="1642140" y="937743"/>
                  <a:pt x="1642140" y="946246"/>
                </a:cubicBezTo>
                <a:cubicBezTo>
                  <a:pt x="1642140" y="954749"/>
                  <a:pt x="1635264" y="961625"/>
                  <a:pt x="1626835" y="961625"/>
                </a:cubicBezTo>
                <a:lnTo>
                  <a:pt x="29353" y="961625"/>
                </a:lnTo>
                <a:cubicBezTo>
                  <a:pt x="20850" y="961625"/>
                  <a:pt x="14048" y="954749"/>
                  <a:pt x="14048" y="946246"/>
                </a:cubicBezTo>
                <a:cubicBezTo>
                  <a:pt x="13974" y="937743"/>
                  <a:pt x="20850" y="930867"/>
                  <a:pt x="29353" y="930867"/>
                </a:cubicBezTo>
                <a:close/>
                <a:moveTo>
                  <a:pt x="74972" y="1085987"/>
                </a:moveTo>
                <a:lnTo>
                  <a:pt x="1581290" y="1085987"/>
                </a:lnTo>
                <a:cubicBezTo>
                  <a:pt x="1589793" y="1085987"/>
                  <a:pt x="1596595" y="1092863"/>
                  <a:pt x="1596595" y="1101366"/>
                </a:cubicBezTo>
                <a:cubicBezTo>
                  <a:pt x="1596595" y="1109869"/>
                  <a:pt x="1589719" y="1116745"/>
                  <a:pt x="1581290" y="1116745"/>
                </a:cubicBezTo>
                <a:lnTo>
                  <a:pt x="74972" y="1116745"/>
                </a:lnTo>
                <a:cubicBezTo>
                  <a:pt x="66469" y="1116745"/>
                  <a:pt x="59667" y="1109869"/>
                  <a:pt x="59667" y="1101366"/>
                </a:cubicBezTo>
                <a:cubicBezTo>
                  <a:pt x="59667" y="1092863"/>
                  <a:pt x="66469" y="1085987"/>
                  <a:pt x="74972" y="1085987"/>
                </a:cubicBezTo>
                <a:close/>
                <a:moveTo>
                  <a:pt x="158595" y="1241181"/>
                </a:moveTo>
                <a:lnTo>
                  <a:pt x="1497519" y="1241181"/>
                </a:lnTo>
                <a:cubicBezTo>
                  <a:pt x="1506022" y="1241181"/>
                  <a:pt x="1512824" y="1248057"/>
                  <a:pt x="1512824" y="1256560"/>
                </a:cubicBezTo>
                <a:cubicBezTo>
                  <a:pt x="1512824" y="1265062"/>
                  <a:pt x="1505948" y="1271938"/>
                  <a:pt x="1497519" y="1271938"/>
                </a:cubicBezTo>
                <a:lnTo>
                  <a:pt x="158595" y="1271938"/>
                </a:lnTo>
                <a:cubicBezTo>
                  <a:pt x="150092" y="1271938"/>
                  <a:pt x="143290" y="1265062"/>
                  <a:pt x="143290" y="1256560"/>
                </a:cubicBezTo>
                <a:cubicBezTo>
                  <a:pt x="143290" y="1248057"/>
                  <a:pt x="150166" y="1241181"/>
                  <a:pt x="158595" y="1241181"/>
                </a:cubicBezTo>
                <a:close/>
                <a:moveTo>
                  <a:pt x="297522" y="1396301"/>
                </a:moveTo>
                <a:lnTo>
                  <a:pt x="1358592" y="1396301"/>
                </a:lnTo>
                <a:cubicBezTo>
                  <a:pt x="1367094" y="1396301"/>
                  <a:pt x="1373897" y="1403177"/>
                  <a:pt x="1373897" y="1411679"/>
                </a:cubicBezTo>
                <a:cubicBezTo>
                  <a:pt x="1373897" y="1420182"/>
                  <a:pt x="1367021" y="1427058"/>
                  <a:pt x="1358592" y="1427058"/>
                </a:cubicBezTo>
                <a:lnTo>
                  <a:pt x="297522" y="1427058"/>
                </a:lnTo>
                <a:cubicBezTo>
                  <a:pt x="289020" y="1427058"/>
                  <a:pt x="282217" y="1420182"/>
                  <a:pt x="282217" y="1411679"/>
                </a:cubicBezTo>
                <a:cubicBezTo>
                  <a:pt x="282217" y="1403177"/>
                  <a:pt x="289094" y="1396301"/>
                  <a:pt x="297522" y="1396301"/>
                </a:cubicBezTo>
                <a:close/>
                <a:moveTo>
                  <a:pt x="568797" y="1551420"/>
                </a:moveTo>
                <a:lnTo>
                  <a:pt x="1087317" y="1551420"/>
                </a:lnTo>
                <a:cubicBezTo>
                  <a:pt x="1095820" y="1551420"/>
                  <a:pt x="1102622" y="1558296"/>
                  <a:pt x="1102622" y="1566799"/>
                </a:cubicBezTo>
                <a:cubicBezTo>
                  <a:pt x="1102622" y="1575302"/>
                  <a:pt x="1095746" y="1582178"/>
                  <a:pt x="1087317" y="1582178"/>
                </a:cubicBezTo>
                <a:lnTo>
                  <a:pt x="568797" y="1582178"/>
                </a:lnTo>
                <a:cubicBezTo>
                  <a:pt x="560294" y="1582178"/>
                  <a:pt x="553492" y="1575302"/>
                  <a:pt x="553492" y="1566799"/>
                </a:cubicBezTo>
                <a:cubicBezTo>
                  <a:pt x="553492" y="1558296"/>
                  <a:pt x="560368" y="1551420"/>
                  <a:pt x="568797" y="1551420"/>
                </a:cubicBezTo>
                <a:close/>
              </a:path>
            </a:pathLst>
          </a:custGeom>
          <a:solidFill>
            <a:srgbClr val="4CBC80"/>
          </a:solidFill>
          <a:ln w="7356" cap="flat">
            <a:noFill/>
            <a:prstDash val="solid"/>
            <a:miter/>
          </a:ln>
        </p:spPr>
        <p:txBody>
          <a:bodyPr rtlCol="0" anchor="ctr"/>
          <a:lstStyle/>
          <a:p>
            <a:endParaRPr lang="zh-CN" altLang="en-US"/>
          </a:p>
        </p:txBody>
      </p:sp>
      <p:sp>
        <p:nvSpPr>
          <p:cNvPr id="3" name="图形 18"/>
          <p:cNvSpPr/>
          <p:nvPr/>
        </p:nvSpPr>
        <p:spPr>
          <a:xfrm>
            <a:off x="6135422" y="1462100"/>
            <a:ext cx="976824" cy="933214"/>
          </a:xfrm>
          <a:custGeom>
            <a:avLst/>
            <a:gdLst>
              <a:gd name="connsiteX0" fmla="*/ 967841 w 976824"/>
              <a:gd name="connsiteY0" fmla="*/ 475656 h 933214"/>
              <a:gd name="connsiteX1" fmla="*/ 9027 w 976824"/>
              <a:gd name="connsiteY1" fmla="*/ 475656 h 933214"/>
              <a:gd name="connsiteX2" fmla="*/ 0 w 976824"/>
              <a:gd name="connsiteY2" fmla="*/ 466629 h 933214"/>
              <a:gd name="connsiteX3" fmla="*/ 9027 w 976824"/>
              <a:gd name="connsiteY3" fmla="*/ 457558 h 933214"/>
              <a:gd name="connsiteX4" fmla="*/ 967797 w 976824"/>
              <a:gd name="connsiteY4" fmla="*/ 457558 h 933214"/>
              <a:gd name="connsiteX5" fmla="*/ 976824 w 976824"/>
              <a:gd name="connsiteY5" fmla="*/ 466629 h 933214"/>
              <a:gd name="connsiteX6" fmla="*/ 967841 w 976824"/>
              <a:gd name="connsiteY6" fmla="*/ 475656 h 933214"/>
              <a:gd name="connsiteX7" fmla="*/ 958726 w 976824"/>
              <a:gd name="connsiteY7" fmla="*/ 384162 h 933214"/>
              <a:gd name="connsiteX8" fmla="*/ 18142 w 976824"/>
              <a:gd name="connsiteY8" fmla="*/ 384162 h 933214"/>
              <a:gd name="connsiteX9" fmla="*/ 9071 w 976824"/>
              <a:gd name="connsiteY9" fmla="*/ 375091 h 933214"/>
              <a:gd name="connsiteX10" fmla="*/ 18142 w 976824"/>
              <a:gd name="connsiteY10" fmla="*/ 366020 h 933214"/>
              <a:gd name="connsiteX11" fmla="*/ 958726 w 976824"/>
              <a:gd name="connsiteY11" fmla="*/ 366020 h 933214"/>
              <a:gd name="connsiteX12" fmla="*/ 967754 w 976824"/>
              <a:gd name="connsiteY12" fmla="*/ 375091 h 933214"/>
              <a:gd name="connsiteX13" fmla="*/ 958726 w 976824"/>
              <a:gd name="connsiteY13" fmla="*/ 384162 h 933214"/>
              <a:gd name="connsiteX14" fmla="*/ 930947 w 976824"/>
              <a:gd name="connsiteY14" fmla="*/ 292668 h 933214"/>
              <a:gd name="connsiteX15" fmla="*/ 45922 w 976824"/>
              <a:gd name="connsiteY15" fmla="*/ 292668 h 933214"/>
              <a:gd name="connsiteX16" fmla="*/ 36894 w 976824"/>
              <a:gd name="connsiteY16" fmla="*/ 283597 h 933214"/>
              <a:gd name="connsiteX17" fmla="*/ 45922 w 976824"/>
              <a:gd name="connsiteY17" fmla="*/ 274526 h 933214"/>
              <a:gd name="connsiteX18" fmla="*/ 930990 w 976824"/>
              <a:gd name="connsiteY18" fmla="*/ 274526 h 933214"/>
              <a:gd name="connsiteX19" fmla="*/ 940017 w 976824"/>
              <a:gd name="connsiteY19" fmla="*/ 283597 h 933214"/>
              <a:gd name="connsiteX20" fmla="*/ 930947 w 976824"/>
              <a:gd name="connsiteY20" fmla="*/ 292668 h 933214"/>
              <a:gd name="connsiteX21" fmla="*/ 880446 w 976824"/>
              <a:gd name="connsiteY21" fmla="*/ 201130 h 933214"/>
              <a:gd name="connsiteX22" fmla="*/ 96422 w 976824"/>
              <a:gd name="connsiteY22" fmla="*/ 201130 h 933214"/>
              <a:gd name="connsiteX23" fmla="*/ 87395 w 976824"/>
              <a:gd name="connsiteY23" fmla="*/ 192059 h 933214"/>
              <a:gd name="connsiteX24" fmla="*/ 96422 w 976824"/>
              <a:gd name="connsiteY24" fmla="*/ 182988 h 933214"/>
              <a:gd name="connsiteX25" fmla="*/ 880446 w 976824"/>
              <a:gd name="connsiteY25" fmla="*/ 182988 h 933214"/>
              <a:gd name="connsiteX26" fmla="*/ 889473 w 976824"/>
              <a:gd name="connsiteY26" fmla="*/ 192059 h 933214"/>
              <a:gd name="connsiteX27" fmla="*/ 880446 w 976824"/>
              <a:gd name="connsiteY27" fmla="*/ 201130 h 933214"/>
              <a:gd name="connsiteX28" fmla="*/ 796409 w 976824"/>
              <a:gd name="connsiteY28" fmla="*/ 109636 h 933214"/>
              <a:gd name="connsiteX29" fmla="*/ 180415 w 976824"/>
              <a:gd name="connsiteY29" fmla="*/ 109636 h 933214"/>
              <a:gd name="connsiteX30" fmla="*/ 171388 w 976824"/>
              <a:gd name="connsiteY30" fmla="*/ 100565 h 933214"/>
              <a:gd name="connsiteX31" fmla="*/ 180415 w 976824"/>
              <a:gd name="connsiteY31" fmla="*/ 91494 h 933214"/>
              <a:gd name="connsiteX32" fmla="*/ 796409 w 976824"/>
              <a:gd name="connsiteY32" fmla="*/ 91494 h 933214"/>
              <a:gd name="connsiteX33" fmla="*/ 805436 w 976824"/>
              <a:gd name="connsiteY33" fmla="*/ 100565 h 933214"/>
              <a:gd name="connsiteX34" fmla="*/ 796409 w 976824"/>
              <a:gd name="connsiteY34" fmla="*/ 109636 h 933214"/>
              <a:gd name="connsiteX35" fmla="*/ 628379 w 976824"/>
              <a:gd name="connsiteY35" fmla="*/ 18142 h 933214"/>
              <a:gd name="connsiteX36" fmla="*/ 348489 w 976824"/>
              <a:gd name="connsiteY36" fmla="*/ 18142 h 933214"/>
              <a:gd name="connsiteX37" fmla="*/ 339462 w 976824"/>
              <a:gd name="connsiteY37" fmla="*/ 9071 h 933214"/>
              <a:gd name="connsiteX38" fmla="*/ 348489 w 976824"/>
              <a:gd name="connsiteY38" fmla="*/ 0 h 933214"/>
              <a:gd name="connsiteX39" fmla="*/ 628335 w 976824"/>
              <a:gd name="connsiteY39" fmla="*/ 0 h 933214"/>
              <a:gd name="connsiteX40" fmla="*/ 637363 w 976824"/>
              <a:gd name="connsiteY40" fmla="*/ 9071 h 933214"/>
              <a:gd name="connsiteX41" fmla="*/ 628379 w 976824"/>
              <a:gd name="connsiteY41" fmla="*/ 18142 h 933214"/>
              <a:gd name="connsiteX42" fmla="*/ 17313 w 976824"/>
              <a:gd name="connsiteY42" fmla="*/ 549052 h 933214"/>
              <a:gd name="connsiteX43" fmla="*/ 959555 w 976824"/>
              <a:gd name="connsiteY43" fmla="*/ 549052 h 933214"/>
              <a:gd name="connsiteX44" fmla="*/ 968582 w 976824"/>
              <a:gd name="connsiteY44" fmla="*/ 558123 h 933214"/>
              <a:gd name="connsiteX45" fmla="*/ 959555 w 976824"/>
              <a:gd name="connsiteY45" fmla="*/ 567194 h 933214"/>
              <a:gd name="connsiteX46" fmla="*/ 17313 w 976824"/>
              <a:gd name="connsiteY46" fmla="*/ 567194 h 933214"/>
              <a:gd name="connsiteX47" fmla="*/ 8286 w 976824"/>
              <a:gd name="connsiteY47" fmla="*/ 558123 h 933214"/>
              <a:gd name="connsiteX48" fmla="*/ 17313 w 976824"/>
              <a:gd name="connsiteY48" fmla="*/ 549052 h 933214"/>
              <a:gd name="connsiteX49" fmla="*/ 44221 w 976824"/>
              <a:gd name="connsiteY49" fmla="*/ 640546 h 933214"/>
              <a:gd name="connsiteX50" fmla="*/ 932691 w 976824"/>
              <a:gd name="connsiteY50" fmla="*/ 640546 h 933214"/>
              <a:gd name="connsiteX51" fmla="*/ 941718 w 976824"/>
              <a:gd name="connsiteY51" fmla="*/ 649617 h 933214"/>
              <a:gd name="connsiteX52" fmla="*/ 932691 w 976824"/>
              <a:gd name="connsiteY52" fmla="*/ 658688 h 933214"/>
              <a:gd name="connsiteX53" fmla="*/ 44221 w 976824"/>
              <a:gd name="connsiteY53" fmla="*/ 658688 h 933214"/>
              <a:gd name="connsiteX54" fmla="*/ 35193 w 976824"/>
              <a:gd name="connsiteY54" fmla="*/ 649617 h 933214"/>
              <a:gd name="connsiteX55" fmla="*/ 44221 w 976824"/>
              <a:gd name="connsiteY55" fmla="*/ 640546 h 933214"/>
              <a:gd name="connsiteX56" fmla="*/ 93544 w 976824"/>
              <a:gd name="connsiteY56" fmla="*/ 732084 h 933214"/>
              <a:gd name="connsiteX57" fmla="*/ 883281 w 976824"/>
              <a:gd name="connsiteY57" fmla="*/ 732084 h 933214"/>
              <a:gd name="connsiteX58" fmla="*/ 892308 w 976824"/>
              <a:gd name="connsiteY58" fmla="*/ 741155 h 933214"/>
              <a:gd name="connsiteX59" fmla="*/ 883281 w 976824"/>
              <a:gd name="connsiteY59" fmla="*/ 750226 h 933214"/>
              <a:gd name="connsiteX60" fmla="*/ 93544 w 976824"/>
              <a:gd name="connsiteY60" fmla="*/ 750226 h 933214"/>
              <a:gd name="connsiteX61" fmla="*/ 84517 w 976824"/>
              <a:gd name="connsiteY61" fmla="*/ 741155 h 933214"/>
              <a:gd name="connsiteX62" fmla="*/ 93544 w 976824"/>
              <a:gd name="connsiteY62" fmla="*/ 732084 h 933214"/>
              <a:gd name="connsiteX63" fmla="*/ 175487 w 976824"/>
              <a:gd name="connsiteY63" fmla="*/ 823578 h 933214"/>
              <a:gd name="connsiteX64" fmla="*/ 801337 w 976824"/>
              <a:gd name="connsiteY64" fmla="*/ 823578 h 933214"/>
              <a:gd name="connsiteX65" fmla="*/ 810364 w 976824"/>
              <a:gd name="connsiteY65" fmla="*/ 832649 h 933214"/>
              <a:gd name="connsiteX66" fmla="*/ 801337 w 976824"/>
              <a:gd name="connsiteY66" fmla="*/ 841720 h 933214"/>
              <a:gd name="connsiteX67" fmla="*/ 175487 w 976824"/>
              <a:gd name="connsiteY67" fmla="*/ 841720 h 933214"/>
              <a:gd name="connsiteX68" fmla="*/ 166460 w 976824"/>
              <a:gd name="connsiteY68" fmla="*/ 832649 h 933214"/>
              <a:gd name="connsiteX69" fmla="*/ 175487 w 976824"/>
              <a:gd name="connsiteY69" fmla="*/ 823578 h 933214"/>
              <a:gd name="connsiteX70" fmla="*/ 335493 w 976824"/>
              <a:gd name="connsiteY70" fmla="*/ 915073 h 933214"/>
              <a:gd name="connsiteX71" fmla="*/ 641331 w 976824"/>
              <a:gd name="connsiteY71" fmla="*/ 915073 h 933214"/>
              <a:gd name="connsiteX72" fmla="*/ 650359 w 976824"/>
              <a:gd name="connsiteY72" fmla="*/ 924144 h 933214"/>
              <a:gd name="connsiteX73" fmla="*/ 641331 w 976824"/>
              <a:gd name="connsiteY73" fmla="*/ 933214 h 933214"/>
              <a:gd name="connsiteX74" fmla="*/ 335493 w 976824"/>
              <a:gd name="connsiteY74" fmla="*/ 933214 h 933214"/>
              <a:gd name="connsiteX75" fmla="*/ 326466 w 976824"/>
              <a:gd name="connsiteY75" fmla="*/ 924144 h 933214"/>
              <a:gd name="connsiteX76" fmla="*/ 335493 w 976824"/>
              <a:gd name="connsiteY76" fmla="*/ 915073 h 933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76824" h="933214">
                <a:moveTo>
                  <a:pt x="967841" y="475656"/>
                </a:moveTo>
                <a:lnTo>
                  <a:pt x="9027" y="475656"/>
                </a:lnTo>
                <a:cubicBezTo>
                  <a:pt x="4056" y="475656"/>
                  <a:pt x="0" y="471601"/>
                  <a:pt x="0" y="466629"/>
                </a:cubicBezTo>
                <a:cubicBezTo>
                  <a:pt x="0" y="461614"/>
                  <a:pt x="4056" y="457558"/>
                  <a:pt x="9027" y="457558"/>
                </a:cubicBezTo>
                <a:lnTo>
                  <a:pt x="967797" y="457558"/>
                </a:lnTo>
                <a:cubicBezTo>
                  <a:pt x="972812" y="457558"/>
                  <a:pt x="976824" y="461614"/>
                  <a:pt x="976824" y="466629"/>
                </a:cubicBezTo>
                <a:cubicBezTo>
                  <a:pt x="976868" y="471601"/>
                  <a:pt x="972812" y="475656"/>
                  <a:pt x="967841" y="475656"/>
                </a:cubicBezTo>
                <a:close/>
                <a:moveTo>
                  <a:pt x="958726" y="384162"/>
                </a:moveTo>
                <a:lnTo>
                  <a:pt x="18142" y="384162"/>
                </a:lnTo>
                <a:cubicBezTo>
                  <a:pt x="13127" y="384162"/>
                  <a:pt x="9071" y="380106"/>
                  <a:pt x="9071" y="375091"/>
                </a:cubicBezTo>
                <a:cubicBezTo>
                  <a:pt x="9071" y="370076"/>
                  <a:pt x="13127" y="366020"/>
                  <a:pt x="18142" y="366020"/>
                </a:cubicBezTo>
                <a:lnTo>
                  <a:pt x="958726" y="366020"/>
                </a:lnTo>
                <a:cubicBezTo>
                  <a:pt x="963741" y="366020"/>
                  <a:pt x="967754" y="370076"/>
                  <a:pt x="967754" y="375091"/>
                </a:cubicBezTo>
                <a:cubicBezTo>
                  <a:pt x="967754" y="380106"/>
                  <a:pt x="963741" y="384162"/>
                  <a:pt x="958726" y="384162"/>
                </a:cubicBezTo>
                <a:close/>
                <a:moveTo>
                  <a:pt x="930947" y="292668"/>
                </a:moveTo>
                <a:lnTo>
                  <a:pt x="45922" y="292668"/>
                </a:lnTo>
                <a:cubicBezTo>
                  <a:pt x="40906" y="292668"/>
                  <a:pt x="36894" y="288612"/>
                  <a:pt x="36894" y="283597"/>
                </a:cubicBezTo>
                <a:cubicBezTo>
                  <a:pt x="36894" y="278582"/>
                  <a:pt x="40950" y="274526"/>
                  <a:pt x="45922" y="274526"/>
                </a:cubicBezTo>
                <a:lnTo>
                  <a:pt x="930990" y="274526"/>
                </a:lnTo>
                <a:cubicBezTo>
                  <a:pt x="936005" y="274526"/>
                  <a:pt x="940017" y="278582"/>
                  <a:pt x="940017" y="283597"/>
                </a:cubicBezTo>
                <a:cubicBezTo>
                  <a:pt x="940017" y="288612"/>
                  <a:pt x="935962" y="292668"/>
                  <a:pt x="930947" y="292668"/>
                </a:cubicBezTo>
                <a:close/>
                <a:moveTo>
                  <a:pt x="880446" y="201130"/>
                </a:moveTo>
                <a:lnTo>
                  <a:pt x="96422" y="201130"/>
                </a:lnTo>
                <a:cubicBezTo>
                  <a:pt x="91407" y="201130"/>
                  <a:pt x="87395" y="197074"/>
                  <a:pt x="87395" y="192059"/>
                </a:cubicBezTo>
                <a:cubicBezTo>
                  <a:pt x="87395" y="187044"/>
                  <a:pt x="91451" y="182988"/>
                  <a:pt x="96422" y="182988"/>
                </a:cubicBezTo>
                <a:lnTo>
                  <a:pt x="880446" y="182988"/>
                </a:lnTo>
                <a:cubicBezTo>
                  <a:pt x="885461" y="182988"/>
                  <a:pt x="889473" y="187044"/>
                  <a:pt x="889473" y="192059"/>
                </a:cubicBezTo>
                <a:cubicBezTo>
                  <a:pt x="889473" y="197074"/>
                  <a:pt x="885461" y="201130"/>
                  <a:pt x="880446" y="201130"/>
                </a:cubicBezTo>
                <a:close/>
                <a:moveTo>
                  <a:pt x="796409" y="109636"/>
                </a:moveTo>
                <a:lnTo>
                  <a:pt x="180415" y="109636"/>
                </a:lnTo>
                <a:cubicBezTo>
                  <a:pt x="175400" y="109636"/>
                  <a:pt x="171388" y="105580"/>
                  <a:pt x="171388" y="100565"/>
                </a:cubicBezTo>
                <a:cubicBezTo>
                  <a:pt x="171388" y="95550"/>
                  <a:pt x="175444" y="91494"/>
                  <a:pt x="180415" y="91494"/>
                </a:cubicBezTo>
                <a:lnTo>
                  <a:pt x="796409" y="91494"/>
                </a:lnTo>
                <a:cubicBezTo>
                  <a:pt x="801424" y="91494"/>
                  <a:pt x="805436" y="95550"/>
                  <a:pt x="805436" y="100565"/>
                </a:cubicBezTo>
                <a:cubicBezTo>
                  <a:pt x="805436" y="105580"/>
                  <a:pt x="801424" y="109636"/>
                  <a:pt x="796409" y="109636"/>
                </a:cubicBezTo>
                <a:close/>
                <a:moveTo>
                  <a:pt x="628379" y="18142"/>
                </a:moveTo>
                <a:lnTo>
                  <a:pt x="348489" y="18142"/>
                </a:lnTo>
                <a:cubicBezTo>
                  <a:pt x="343474" y="18142"/>
                  <a:pt x="339462" y="14086"/>
                  <a:pt x="339462" y="9071"/>
                </a:cubicBezTo>
                <a:cubicBezTo>
                  <a:pt x="339462" y="4056"/>
                  <a:pt x="343517" y="0"/>
                  <a:pt x="348489" y="0"/>
                </a:cubicBezTo>
                <a:lnTo>
                  <a:pt x="628335" y="0"/>
                </a:lnTo>
                <a:cubicBezTo>
                  <a:pt x="633351" y="0"/>
                  <a:pt x="637363" y="4056"/>
                  <a:pt x="637363" y="9071"/>
                </a:cubicBezTo>
                <a:cubicBezTo>
                  <a:pt x="637363" y="14086"/>
                  <a:pt x="633351" y="18142"/>
                  <a:pt x="628379" y="18142"/>
                </a:cubicBezTo>
                <a:close/>
                <a:moveTo>
                  <a:pt x="17313" y="549052"/>
                </a:moveTo>
                <a:lnTo>
                  <a:pt x="959555" y="549052"/>
                </a:lnTo>
                <a:cubicBezTo>
                  <a:pt x="964570" y="549052"/>
                  <a:pt x="968582" y="553108"/>
                  <a:pt x="968582" y="558123"/>
                </a:cubicBezTo>
                <a:cubicBezTo>
                  <a:pt x="968582" y="563138"/>
                  <a:pt x="964526" y="567194"/>
                  <a:pt x="959555" y="567194"/>
                </a:cubicBezTo>
                <a:lnTo>
                  <a:pt x="17313" y="567194"/>
                </a:lnTo>
                <a:cubicBezTo>
                  <a:pt x="12298" y="567194"/>
                  <a:pt x="8286" y="563138"/>
                  <a:pt x="8286" y="558123"/>
                </a:cubicBezTo>
                <a:cubicBezTo>
                  <a:pt x="8242" y="553108"/>
                  <a:pt x="12298" y="549052"/>
                  <a:pt x="17313" y="549052"/>
                </a:cubicBezTo>
                <a:close/>
                <a:moveTo>
                  <a:pt x="44221" y="640546"/>
                </a:moveTo>
                <a:lnTo>
                  <a:pt x="932691" y="640546"/>
                </a:lnTo>
                <a:cubicBezTo>
                  <a:pt x="937706" y="640546"/>
                  <a:pt x="941718" y="644602"/>
                  <a:pt x="941718" y="649617"/>
                </a:cubicBezTo>
                <a:cubicBezTo>
                  <a:pt x="941718" y="654633"/>
                  <a:pt x="937662" y="658688"/>
                  <a:pt x="932691" y="658688"/>
                </a:cubicBezTo>
                <a:lnTo>
                  <a:pt x="44221" y="658688"/>
                </a:lnTo>
                <a:cubicBezTo>
                  <a:pt x="39206" y="658688"/>
                  <a:pt x="35193" y="654633"/>
                  <a:pt x="35193" y="649617"/>
                </a:cubicBezTo>
                <a:cubicBezTo>
                  <a:pt x="35193" y="644602"/>
                  <a:pt x="39206" y="640546"/>
                  <a:pt x="44221" y="640546"/>
                </a:cubicBezTo>
                <a:close/>
                <a:moveTo>
                  <a:pt x="93544" y="732084"/>
                </a:moveTo>
                <a:lnTo>
                  <a:pt x="883281" y="732084"/>
                </a:lnTo>
                <a:cubicBezTo>
                  <a:pt x="888296" y="732084"/>
                  <a:pt x="892308" y="736140"/>
                  <a:pt x="892308" y="741155"/>
                </a:cubicBezTo>
                <a:cubicBezTo>
                  <a:pt x="892308" y="746170"/>
                  <a:pt x="888252" y="750226"/>
                  <a:pt x="883281" y="750226"/>
                </a:cubicBezTo>
                <a:lnTo>
                  <a:pt x="93544" y="750226"/>
                </a:lnTo>
                <a:cubicBezTo>
                  <a:pt x="88529" y="750226"/>
                  <a:pt x="84517" y="746170"/>
                  <a:pt x="84517" y="741155"/>
                </a:cubicBezTo>
                <a:cubicBezTo>
                  <a:pt x="84517" y="736140"/>
                  <a:pt x="88572" y="732084"/>
                  <a:pt x="93544" y="732084"/>
                </a:cubicBezTo>
                <a:close/>
                <a:moveTo>
                  <a:pt x="175487" y="823578"/>
                </a:moveTo>
                <a:lnTo>
                  <a:pt x="801337" y="823578"/>
                </a:lnTo>
                <a:cubicBezTo>
                  <a:pt x="806352" y="823578"/>
                  <a:pt x="810364" y="827634"/>
                  <a:pt x="810364" y="832649"/>
                </a:cubicBezTo>
                <a:cubicBezTo>
                  <a:pt x="810364" y="837665"/>
                  <a:pt x="806309" y="841720"/>
                  <a:pt x="801337" y="841720"/>
                </a:cubicBezTo>
                <a:lnTo>
                  <a:pt x="175487" y="841720"/>
                </a:lnTo>
                <a:cubicBezTo>
                  <a:pt x="170472" y="841720"/>
                  <a:pt x="166460" y="837665"/>
                  <a:pt x="166460" y="832649"/>
                </a:cubicBezTo>
                <a:cubicBezTo>
                  <a:pt x="166460" y="827634"/>
                  <a:pt x="170516" y="823578"/>
                  <a:pt x="175487" y="823578"/>
                </a:cubicBezTo>
                <a:close/>
                <a:moveTo>
                  <a:pt x="335493" y="915073"/>
                </a:moveTo>
                <a:lnTo>
                  <a:pt x="641331" y="915073"/>
                </a:lnTo>
                <a:cubicBezTo>
                  <a:pt x="646347" y="915073"/>
                  <a:pt x="650359" y="919128"/>
                  <a:pt x="650359" y="924144"/>
                </a:cubicBezTo>
                <a:cubicBezTo>
                  <a:pt x="650359" y="929159"/>
                  <a:pt x="646303" y="933214"/>
                  <a:pt x="641331" y="933214"/>
                </a:cubicBezTo>
                <a:lnTo>
                  <a:pt x="335493" y="933214"/>
                </a:lnTo>
                <a:cubicBezTo>
                  <a:pt x="330478" y="933214"/>
                  <a:pt x="326466" y="929159"/>
                  <a:pt x="326466" y="924144"/>
                </a:cubicBezTo>
                <a:cubicBezTo>
                  <a:pt x="326466" y="919128"/>
                  <a:pt x="330522" y="915073"/>
                  <a:pt x="335493" y="915073"/>
                </a:cubicBezTo>
                <a:close/>
              </a:path>
            </a:pathLst>
          </a:custGeom>
          <a:solidFill>
            <a:srgbClr val="4CBC80"/>
          </a:solidFill>
          <a:ln w="4337" cap="flat">
            <a:noFill/>
            <a:prstDash val="solid"/>
            <a:miter/>
          </a:ln>
        </p:spPr>
        <p:txBody>
          <a:bodyPr rtlCol="0" anchor="ctr"/>
          <a:lstStyle/>
          <a:p>
            <a:endParaRPr lang="zh-CN" altLang="en-US"/>
          </a:p>
        </p:txBody>
      </p:sp>
      <p:sp>
        <p:nvSpPr>
          <p:cNvPr id="7" name="图形 20"/>
          <p:cNvSpPr/>
          <p:nvPr/>
        </p:nvSpPr>
        <p:spPr>
          <a:xfrm>
            <a:off x="6673022" y="5506982"/>
            <a:ext cx="1006252" cy="961329"/>
          </a:xfrm>
          <a:custGeom>
            <a:avLst/>
            <a:gdLst>
              <a:gd name="connsiteX0" fmla="*/ 996998 w 1006252"/>
              <a:gd name="connsiteY0" fmla="*/ 489986 h 961329"/>
              <a:gd name="connsiteX1" fmla="*/ 9299 w 1006252"/>
              <a:gd name="connsiteY1" fmla="*/ 489986 h 961329"/>
              <a:gd name="connsiteX2" fmla="*/ 0 w 1006252"/>
              <a:gd name="connsiteY2" fmla="*/ 480687 h 961329"/>
              <a:gd name="connsiteX3" fmla="*/ 9299 w 1006252"/>
              <a:gd name="connsiteY3" fmla="*/ 471343 h 961329"/>
              <a:gd name="connsiteX4" fmla="*/ 996953 w 1006252"/>
              <a:gd name="connsiteY4" fmla="*/ 471343 h 961329"/>
              <a:gd name="connsiteX5" fmla="*/ 1006252 w 1006252"/>
              <a:gd name="connsiteY5" fmla="*/ 480687 h 961329"/>
              <a:gd name="connsiteX6" fmla="*/ 996998 w 1006252"/>
              <a:gd name="connsiteY6" fmla="*/ 489986 h 961329"/>
              <a:gd name="connsiteX7" fmla="*/ 987609 w 1006252"/>
              <a:gd name="connsiteY7" fmla="*/ 395736 h 961329"/>
              <a:gd name="connsiteX8" fmla="*/ 18688 w 1006252"/>
              <a:gd name="connsiteY8" fmla="*/ 395736 h 961329"/>
              <a:gd name="connsiteX9" fmla="*/ 9344 w 1006252"/>
              <a:gd name="connsiteY9" fmla="*/ 386392 h 961329"/>
              <a:gd name="connsiteX10" fmla="*/ 18688 w 1006252"/>
              <a:gd name="connsiteY10" fmla="*/ 377047 h 961329"/>
              <a:gd name="connsiteX11" fmla="*/ 987609 w 1006252"/>
              <a:gd name="connsiteY11" fmla="*/ 377047 h 961329"/>
              <a:gd name="connsiteX12" fmla="*/ 996908 w 1006252"/>
              <a:gd name="connsiteY12" fmla="*/ 386392 h 961329"/>
              <a:gd name="connsiteX13" fmla="*/ 987609 w 1006252"/>
              <a:gd name="connsiteY13" fmla="*/ 395736 h 961329"/>
              <a:gd name="connsiteX14" fmla="*/ 958992 w 1006252"/>
              <a:gd name="connsiteY14" fmla="*/ 301485 h 961329"/>
              <a:gd name="connsiteX15" fmla="*/ 47305 w 1006252"/>
              <a:gd name="connsiteY15" fmla="*/ 301485 h 961329"/>
              <a:gd name="connsiteX16" fmla="*/ 38006 w 1006252"/>
              <a:gd name="connsiteY16" fmla="*/ 292141 h 961329"/>
              <a:gd name="connsiteX17" fmla="*/ 47305 w 1006252"/>
              <a:gd name="connsiteY17" fmla="*/ 282797 h 961329"/>
              <a:gd name="connsiteX18" fmla="*/ 959037 w 1006252"/>
              <a:gd name="connsiteY18" fmla="*/ 282797 h 961329"/>
              <a:gd name="connsiteX19" fmla="*/ 968336 w 1006252"/>
              <a:gd name="connsiteY19" fmla="*/ 292141 h 961329"/>
              <a:gd name="connsiteX20" fmla="*/ 958992 w 1006252"/>
              <a:gd name="connsiteY20" fmla="*/ 301485 h 961329"/>
              <a:gd name="connsiteX21" fmla="*/ 906970 w 1006252"/>
              <a:gd name="connsiteY21" fmla="*/ 207190 h 961329"/>
              <a:gd name="connsiteX22" fmla="*/ 99327 w 1006252"/>
              <a:gd name="connsiteY22" fmla="*/ 207190 h 961329"/>
              <a:gd name="connsiteX23" fmla="*/ 90028 w 1006252"/>
              <a:gd name="connsiteY23" fmla="*/ 197845 h 961329"/>
              <a:gd name="connsiteX24" fmla="*/ 99327 w 1006252"/>
              <a:gd name="connsiteY24" fmla="*/ 188501 h 961329"/>
              <a:gd name="connsiteX25" fmla="*/ 906970 w 1006252"/>
              <a:gd name="connsiteY25" fmla="*/ 188501 h 961329"/>
              <a:gd name="connsiteX26" fmla="*/ 916269 w 1006252"/>
              <a:gd name="connsiteY26" fmla="*/ 197845 h 961329"/>
              <a:gd name="connsiteX27" fmla="*/ 906970 w 1006252"/>
              <a:gd name="connsiteY27" fmla="*/ 207190 h 961329"/>
              <a:gd name="connsiteX28" fmla="*/ 820402 w 1006252"/>
              <a:gd name="connsiteY28" fmla="*/ 112939 h 961329"/>
              <a:gd name="connsiteX29" fmla="*/ 185850 w 1006252"/>
              <a:gd name="connsiteY29" fmla="*/ 112939 h 961329"/>
              <a:gd name="connsiteX30" fmla="*/ 176551 w 1006252"/>
              <a:gd name="connsiteY30" fmla="*/ 103595 h 961329"/>
              <a:gd name="connsiteX31" fmla="*/ 185850 w 1006252"/>
              <a:gd name="connsiteY31" fmla="*/ 94251 h 961329"/>
              <a:gd name="connsiteX32" fmla="*/ 820402 w 1006252"/>
              <a:gd name="connsiteY32" fmla="*/ 94251 h 961329"/>
              <a:gd name="connsiteX33" fmla="*/ 829701 w 1006252"/>
              <a:gd name="connsiteY33" fmla="*/ 103595 h 961329"/>
              <a:gd name="connsiteX34" fmla="*/ 820402 w 1006252"/>
              <a:gd name="connsiteY34" fmla="*/ 112939 h 961329"/>
              <a:gd name="connsiteX35" fmla="*/ 647310 w 1006252"/>
              <a:gd name="connsiteY35" fmla="*/ 18688 h 961329"/>
              <a:gd name="connsiteX36" fmla="*/ 358988 w 1006252"/>
              <a:gd name="connsiteY36" fmla="*/ 18688 h 961329"/>
              <a:gd name="connsiteX37" fmla="*/ 349688 w 1006252"/>
              <a:gd name="connsiteY37" fmla="*/ 9344 h 961329"/>
              <a:gd name="connsiteX38" fmla="*/ 358988 w 1006252"/>
              <a:gd name="connsiteY38" fmla="*/ 0 h 961329"/>
              <a:gd name="connsiteX39" fmla="*/ 647265 w 1006252"/>
              <a:gd name="connsiteY39" fmla="*/ 0 h 961329"/>
              <a:gd name="connsiteX40" fmla="*/ 656564 w 1006252"/>
              <a:gd name="connsiteY40" fmla="*/ 9344 h 961329"/>
              <a:gd name="connsiteX41" fmla="*/ 647310 w 1006252"/>
              <a:gd name="connsiteY41" fmla="*/ 18688 h 961329"/>
              <a:gd name="connsiteX42" fmla="*/ 17835 w 1006252"/>
              <a:gd name="connsiteY42" fmla="*/ 565593 h 961329"/>
              <a:gd name="connsiteX43" fmla="*/ 988462 w 1006252"/>
              <a:gd name="connsiteY43" fmla="*/ 565593 h 961329"/>
              <a:gd name="connsiteX44" fmla="*/ 997762 w 1006252"/>
              <a:gd name="connsiteY44" fmla="*/ 574938 h 961329"/>
              <a:gd name="connsiteX45" fmla="*/ 988462 w 1006252"/>
              <a:gd name="connsiteY45" fmla="*/ 584282 h 961329"/>
              <a:gd name="connsiteX46" fmla="*/ 17835 w 1006252"/>
              <a:gd name="connsiteY46" fmla="*/ 584282 h 961329"/>
              <a:gd name="connsiteX47" fmla="*/ 8536 w 1006252"/>
              <a:gd name="connsiteY47" fmla="*/ 574938 h 961329"/>
              <a:gd name="connsiteX48" fmla="*/ 17835 w 1006252"/>
              <a:gd name="connsiteY48" fmla="*/ 565593 h 961329"/>
              <a:gd name="connsiteX49" fmla="*/ 45553 w 1006252"/>
              <a:gd name="connsiteY49" fmla="*/ 659844 h 961329"/>
              <a:gd name="connsiteX50" fmla="*/ 960789 w 1006252"/>
              <a:gd name="connsiteY50" fmla="*/ 659844 h 961329"/>
              <a:gd name="connsiteX51" fmla="*/ 970088 w 1006252"/>
              <a:gd name="connsiteY51" fmla="*/ 669188 h 961329"/>
              <a:gd name="connsiteX52" fmla="*/ 960789 w 1006252"/>
              <a:gd name="connsiteY52" fmla="*/ 678532 h 961329"/>
              <a:gd name="connsiteX53" fmla="*/ 45553 w 1006252"/>
              <a:gd name="connsiteY53" fmla="*/ 678532 h 961329"/>
              <a:gd name="connsiteX54" fmla="*/ 36254 w 1006252"/>
              <a:gd name="connsiteY54" fmla="*/ 669188 h 961329"/>
              <a:gd name="connsiteX55" fmla="*/ 45553 w 1006252"/>
              <a:gd name="connsiteY55" fmla="*/ 659844 h 961329"/>
              <a:gd name="connsiteX56" fmla="*/ 96362 w 1006252"/>
              <a:gd name="connsiteY56" fmla="*/ 754140 h 961329"/>
              <a:gd name="connsiteX57" fmla="*/ 909890 w 1006252"/>
              <a:gd name="connsiteY57" fmla="*/ 754140 h 961329"/>
              <a:gd name="connsiteX58" fmla="*/ 919189 w 1006252"/>
              <a:gd name="connsiteY58" fmla="*/ 763484 h 961329"/>
              <a:gd name="connsiteX59" fmla="*/ 909890 w 1006252"/>
              <a:gd name="connsiteY59" fmla="*/ 772828 h 961329"/>
              <a:gd name="connsiteX60" fmla="*/ 96362 w 1006252"/>
              <a:gd name="connsiteY60" fmla="*/ 772828 h 961329"/>
              <a:gd name="connsiteX61" fmla="*/ 87063 w 1006252"/>
              <a:gd name="connsiteY61" fmla="*/ 763484 h 961329"/>
              <a:gd name="connsiteX62" fmla="*/ 96362 w 1006252"/>
              <a:gd name="connsiteY62" fmla="*/ 754140 h 961329"/>
              <a:gd name="connsiteX63" fmla="*/ 180774 w 1006252"/>
              <a:gd name="connsiteY63" fmla="*/ 848390 h 961329"/>
              <a:gd name="connsiteX64" fmla="*/ 825478 w 1006252"/>
              <a:gd name="connsiteY64" fmla="*/ 848390 h 961329"/>
              <a:gd name="connsiteX65" fmla="*/ 834777 w 1006252"/>
              <a:gd name="connsiteY65" fmla="*/ 857734 h 961329"/>
              <a:gd name="connsiteX66" fmla="*/ 825478 w 1006252"/>
              <a:gd name="connsiteY66" fmla="*/ 867078 h 961329"/>
              <a:gd name="connsiteX67" fmla="*/ 180774 w 1006252"/>
              <a:gd name="connsiteY67" fmla="*/ 867078 h 961329"/>
              <a:gd name="connsiteX68" fmla="*/ 171475 w 1006252"/>
              <a:gd name="connsiteY68" fmla="*/ 857734 h 961329"/>
              <a:gd name="connsiteX69" fmla="*/ 180774 w 1006252"/>
              <a:gd name="connsiteY69" fmla="*/ 848390 h 961329"/>
              <a:gd name="connsiteX70" fmla="*/ 345600 w 1006252"/>
              <a:gd name="connsiteY70" fmla="*/ 942641 h 961329"/>
              <a:gd name="connsiteX71" fmla="*/ 660652 w 1006252"/>
              <a:gd name="connsiteY71" fmla="*/ 942641 h 961329"/>
              <a:gd name="connsiteX72" fmla="*/ 669951 w 1006252"/>
              <a:gd name="connsiteY72" fmla="*/ 951985 h 961329"/>
              <a:gd name="connsiteX73" fmla="*/ 660652 w 1006252"/>
              <a:gd name="connsiteY73" fmla="*/ 961329 h 961329"/>
              <a:gd name="connsiteX74" fmla="*/ 345600 w 1006252"/>
              <a:gd name="connsiteY74" fmla="*/ 961329 h 961329"/>
              <a:gd name="connsiteX75" fmla="*/ 336301 w 1006252"/>
              <a:gd name="connsiteY75" fmla="*/ 951985 h 961329"/>
              <a:gd name="connsiteX76" fmla="*/ 345600 w 1006252"/>
              <a:gd name="connsiteY76" fmla="*/ 942641 h 961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006252" h="961329">
                <a:moveTo>
                  <a:pt x="996998" y="489986"/>
                </a:moveTo>
                <a:lnTo>
                  <a:pt x="9299" y="489986"/>
                </a:lnTo>
                <a:cubicBezTo>
                  <a:pt x="4178" y="489986"/>
                  <a:pt x="0" y="485808"/>
                  <a:pt x="0" y="480687"/>
                </a:cubicBezTo>
                <a:cubicBezTo>
                  <a:pt x="0" y="475521"/>
                  <a:pt x="4178" y="471343"/>
                  <a:pt x="9299" y="471343"/>
                </a:cubicBezTo>
                <a:lnTo>
                  <a:pt x="996953" y="471343"/>
                </a:lnTo>
                <a:cubicBezTo>
                  <a:pt x="1002119" y="471343"/>
                  <a:pt x="1006252" y="475521"/>
                  <a:pt x="1006252" y="480687"/>
                </a:cubicBezTo>
                <a:cubicBezTo>
                  <a:pt x="1006297" y="485808"/>
                  <a:pt x="1002119" y="489986"/>
                  <a:pt x="996998" y="489986"/>
                </a:cubicBezTo>
                <a:close/>
                <a:moveTo>
                  <a:pt x="987609" y="395736"/>
                </a:moveTo>
                <a:lnTo>
                  <a:pt x="18688" y="395736"/>
                </a:lnTo>
                <a:cubicBezTo>
                  <a:pt x="13522" y="395736"/>
                  <a:pt x="9344" y="391558"/>
                  <a:pt x="9344" y="386392"/>
                </a:cubicBezTo>
                <a:cubicBezTo>
                  <a:pt x="9344" y="381225"/>
                  <a:pt x="13522" y="377047"/>
                  <a:pt x="18688" y="377047"/>
                </a:cubicBezTo>
                <a:lnTo>
                  <a:pt x="987609" y="377047"/>
                </a:lnTo>
                <a:cubicBezTo>
                  <a:pt x="992775" y="377047"/>
                  <a:pt x="996908" y="381225"/>
                  <a:pt x="996908" y="386392"/>
                </a:cubicBezTo>
                <a:cubicBezTo>
                  <a:pt x="996908" y="391558"/>
                  <a:pt x="992775" y="395736"/>
                  <a:pt x="987609" y="395736"/>
                </a:cubicBezTo>
                <a:close/>
                <a:moveTo>
                  <a:pt x="958992" y="301485"/>
                </a:moveTo>
                <a:lnTo>
                  <a:pt x="47305" y="301485"/>
                </a:lnTo>
                <a:cubicBezTo>
                  <a:pt x="42139" y="301485"/>
                  <a:pt x="38006" y="297307"/>
                  <a:pt x="38006" y="292141"/>
                </a:cubicBezTo>
                <a:cubicBezTo>
                  <a:pt x="38006" y="286975"/>
                  <a:pt x="42184" y="282797"/>
                  <a:pt x="47305" y="282797"/>
                </a:cubicBezTo>
                <a:lnTo>
                  <a:pt x="959037" y="282797"/>
                </a:lnTo>
                <a:cubicBezTo>
                  <a:pt x="964203" y="282797"/>
                  <a:pt x="968336" y="286975"/>
                  <a:pt x="968336" y="292141"/>
                </a:cubicBezTo>
                <a:cubicBezTo>
                  <a:pt x="968336" y="297307"/>
                  <a:pt x="964158" y="301485"/>
                  <a:pt x="958992" y="301485"/>
                </a:cubicBezTo>
                <a:close/>
                <a:moveTo>
                  <a:pt x="906970" y="207190"/>
                </a:moveTo>
                <a:lnTo>
                  <a:pt x="99327" y="207190"/>
                </a:lnTo>
                <a:cubicBezTo>
                  <a:pt x="94161" y="207190"/>
                  <a:pt x="90028" y="203012"/>
                  <a:pt x="90028" y="197845"/>
                </a:cubicBezTo>
                <a:cubicBezTo>
                  <a:pt x="90028" y="192679"/>
                  <a:pt x="94206" y="188501"/>
                  <a:pt x="99327" y="188501"/>
                </a:cubicBezTo>
                <a:lnTo>
                  <a:pt x="906970" y="188501"/>
                </a:lnTo>
                <a:cubicBezTo>
                  <a:pt x="912136" y="188501"/>
                  <a:pt x="916269" y="192679"/>
                  <a:pt x="916269" y="197845"/>
                </a:cubicBezTo>
                <a:cubicBezTo>
                  <a:pt x="916269" y="203012"/>
                  <a:pt x="912136" y="207190"/>
                  <a:pt x="906970" y="207190"/>
                </a:cubicBezTo>
                <a:close/>
                <a:moveTo>
                  <a:pt x="820402" y="112939"/>
                </a:moveTo>
                <a:lnTo>
                  <a:pt x="185850" y="112939"/>
                </a:lnTo>
                <a:cubicBezTo>
                  <a:pt x="180684" y="112939"/>
                  <a:pt x="176551" y="108761"/>
                  <a:pt x="176551" y="103595"/>
                </a:cubicBezTo>
                <a:cubicBezTo>
                  <a:pt x="176551" y="98429"/>
                  <a:pt x="180729" y="94251"/>
                  <a:pt x="185850" y="94251"/>
                </a:cubicBezTo>
                <a:lnTo>
                  <a:pt x="820402" y="94251"/>
                </a:lnTo>
                <a:cubicBezTo>
                  <a:pt x="825568" y="94251"/>
                  <a:pt x="829701" y="98429"/>
                  <a:pt x="829701" y="103595"/>
                </a:cubicBezTo>
                <a:cubicBezTo>
                  <a:pt x="829701" y="108761"/>
                  <a:pt x="825568" y="112939"/>
                  <a:pt x="820402" y="112939"/>
                </a:cubicBezTo>
                <a:close/>
                <a:moveTo>
                  <a:pt x="647310" y="18688"/>
                </a:moveTo>
                <a:lnTo>
                  <a:pt x="358988" y="18688"/>
                </a:lnTo>
                <a:cubicBezTo>
                  <a:pt x="353821" y="18688"/>
                  <a:pt x="349688" y="14510"/>
                  <a:pt x="349688" y="9344"/>
                </a:cubicBezTo>
                <a:cubicBezTo>
                  <a:pt x="349688" y="4178"/>
                  <a:pt x="353866" y="0"/>
                  <a:pt x="358988" y="0"/>
                </a:cubicBezTo>
                <a:lnTo>
                  <a:pt x="647265" y="0"/>
                </a:lnTo>
                <a:cubicBezTo>
                  <a:pt x="652431" y="0"/>
                  <a:pt x="656564" y="4178"/>
                  <a:pt x="656564" y="9344"/>
                </a:cubicBezTo>
                <a:cubicBezTo>
                  <a:pt x="656564" y="14510"/>
                  <a:pt x="652431" y="18688"/>
                  <a:pt x="647310" y="18688"/>
                </a:cubicBezTo>
                <a:close/>
                <a:moveTo>
                  <a:pt x="17835" y="565593"/>
                </a:moveTo>
                <a:lnTo>
                  <a:pt x="988462" y="565593"/>
                </a:lnTo>
                <a:cubicBezTo>
                  <a:pt x="993628" y="565593"/>
                  <a:pt x="997762" y="569771"/>
                  <a:pt x="997762" y="574938"/>
                </a:cubicBezTo>
                <a:cubicBezTo>
                  <a:pt x="997762" y="580104"/>
                  <a:pt x="993584" y="584282"/>
                  <a:pt x="988462" y="584282"/>
                </a:cubicBezTo>
                <a:lnTo>
                  <a:pt x="17835" y="584282"/>
                </a:lnTo>
                <a:cubicBezTo>
                  <a:pt x="12669" y="584282"/>
                  <a:pt x="8536" y="580104"/>
                  <a:pt x="8536" y="574938"/>
                </a:cubicBezTo>
                <a:cubicBezTo>
                  <a:pt x="8491" y="569771"/>
                  <a:pt x="12669" y="565593"/>
                  <a:pt x="17835" y="565593"/>
                </a:cubicBezTo>
                <a:close/>
                <a:moveTo>
                  <a:pt x="45553" y="659844"/>
                </a:moveTo>
                <a:lnTo>
                  <a:pt x="960789" y="659844"/>
                </a:lnTo>
                <a:cubicBezTo>
                  <a:pt x="965955" y="659844"/>
                  <a:pt x="970088" y="664022"/>
                  <a:pt x="970088" y="669188"/>
                </a:cubicBezTo>
                <a:cubicBezTo>
                  <a:pt x="970088" y="674354"/>
                  <a:pt x="965910" y="678532"/>
                  <a:pt x="960789" y="678532"/>
                </a:cubicBezTo>
                <a:lnTo>
                  <a:pt x="45553" y="678532"/>
                </a:lnTo>
                <a:cubicBezTo>
                  <a:pt x="40387" y="678532"/>
                  <a:pt x="36254" y="674354"/>
                  <a:pt x="36254" y="669188"/>
                </a:cubicBezTo>
                <a:cubicBezTo>
                  <a:pt x="36254" y="664022"/>
                  <a:pt x="40387" y="659844"/>
                  <a:pt x="45553" y="659844"/>
                </a:cubicBezTo>
                <a:close/>
                <a:moveTo>
                  <a:pt x="96362" y="754140"/>
                </a:moveTo>
                <a:lnTo>
                  <a:pt x="909890" y="754140"/>
                </a:lnTo>
                <a:cubicBezTo>
                  <a:pt x="915056" y="754140"/>
                  <a:pt x="919189" y="758317"/>
                  <a:pt x="919189" y="763484"/>
                </a:cubicBezTo>
                <a:cubicBezTo>
                  <a:pt x="919189" y="768650"/>
                  <a:pt x="915011" y="772828"/>
                  <a:pt x="909890" y="772828"/>
                </a:cubicBezTo>
                <a:lnTo>
                  <a:pt x="96362" y="772828"/>
                </a:lnTo>
                <a:cubicBezTo>
                  <a:pt x="91196" y="772828"/>
                  <a:pt x="87063" y="768650"/>
                  <a:pt x="87063" y="763484"/>
                </a:cubicBezTo>
                <a:cubicBezTo>
                  <a:pt x="87063" y="758317"/>
                  <a:pt x="91241" y="754140"/>
                  <a:pt x="96362" y="754140"/>
                </a:cubicBezTo>
                <a:close/>
                <a:moveTo>
                  <a:pt x="180774" y="848390"/>
                </a:moveTo>
                <a:lnTo>
                  <a:pt x="825478" y="848390"/>
                </a:lnTo>
                <a:cubicBezTo>
                  <a:pt x="830644" y="848390"/>
                  <a:pt x="834777" y="852568"/>
                  <a:pt x="834777" y="857734"/>
                </a:cubicBezTo>
                <a:cubicBezTo>
                  <a:pt x="834777" y="862901"/>
                  <a:pt x="830599" y="867078"/>
                  <a:pt x="825478" y="867078"/>
                </a:cubicBezTo>
                <a:lnTo>
                  <a:pt x="180774" y="867078"/>
                </a:lnTo>
                <a:cubicBezTo>
                  <a:pt x="175608" y="867078"/>
                  <a:pt x="171475" y="862901"/>
                  <a:pt x="171475" y="857734"/>
                </a:cubicBezTo>
                <a:cubicBezTo>
                  <a:pt x="171475" y="852568"/>
                  <a:pt x="175653" y="848390"/>
                  <a:pt x="180774" y="848390"/>
                </a:cubicBezTo>
                <a:close/>
                <a:moveTo>
                  <a:pt x="345600" y="942641"/>
                </a:moveTo>
                <a:lnTo>
                  <a:pt x="660652" y="942641"/>
                </a:lnTo>
                <a:cubicBezTo>
                  <a:pt x="665818" y="942641"/>
                  <a:pt x="669951" y="946819"/>
                  <a:pt x="669951" y="951985"/>
                </a:cubicBezTo>
                <a:cubicBezTo>
                  <a:pt x="669951" y="957151"/>
                  <a:pt x="665773" y="961329"/>
                  <a:pt x="660652" y="961329"/>
                </a:cubicBezTo>
                <a:lnTo>
                  <a:pt x="345600" y="961329"/>
                </a:lnTo>
                <a:cubicBezTo>
                  <a:pt x="340434" y="961329"/>
                  <a:pt x="336301" y="957151"/>
                  <a:pt x="336301" y="951985"/>
                </a:cubicBezTo>
                <a:cubicBezTo>
                  <a:pt x="336301" y="946819"/>
                  <a:pt x="340479" y="942641"/>
                  <a:pt x="345600" y="942641"/>
                </a:cubicBezTo>
                <a:close/>
              </a:path>
            </a:pathLst>
          </a:custGeom>
          <a:solidFill>
            <a:srgbClr val="4CBC80"/>
          </a:solidFill>
          <a:ln w="4465" cap="flat">
            <a:noFill/>
            <a:prstDash val="solid"/>
            <a:miter/>
          </a:ln>
        </p:spPr>
        <p:txBody>
          <a:bodyPr rtlCol="0" anchor="ctr"/>
          <a:lstStyle/>
          <a:p>
            <a:endParaRPr lang="zh-CN" altLang="en-US"/>
          </a:p>
        </p:txBody>
      </p:sp>
      <p:pic>
        <p:nvPicPr>
          <p:cNvPr id="20" name="图片占位符 19" descr="图片包含 人, 室内, 人们, 女人&#10;&#10;描述已自动生成"/>
          <p:cNvPicPr>
            <a:picLocks noGrp="1" noChangeAspect="1"/>
          </p:cNvPicPr>
          <p:nvPr>
            <p:ph type="pic" sz="quarter" idx="13"/>
          </p:nvPr>
        </p:nvPicPr>
        <p:blipFill>
          <a:blip r:embed="rId1">
            <a:grayscl/>
            <a:extLst>
              <a:ext uri="{28A0092B-C50C-407E-A947-70E740481C1C}">
                <a14:useLocalDpi xmlns:a14="http://schemas.microsoft.com/office/drawing/2010/main" val="0"/>
              </a:ext>
            </a:extLst>
          </a:blip>
          <a:srcRect l="16667" r="16667"/>
          <a:stretch>
            <a:fillRect/>
          </a:stretch>
        </p:blipFill>
        <p:spPr/>
      </p:pic>
      <p:sp>
        <p:nvSpPr>
          <p:cNvPr id="26" name="圆: 空心 25"/>
          <p:cNvSpPr/>
          <p:nvPr/>
        </p:nvSpPr>
        <p:spPr>
          <a:xfrm>
            <a:off x="-3088419" y="628324"/>
            <a:ext cx="5359345" cy="5359345"/>
          </a:xfrm>
          <a:prstGeom prst="donut">
            <a:avLst>
              <a:gd name="adj" fmla="val 43732"/>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a:off x="0" y="0"/>
            <a:ext cx="12191999" cy="6858000"/>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 空心 26"/>
          <p:cNvSpPr/>
          <p:nvPr/>
        </p:nvSpPr>
        <p:spPr>
          <a:xfrm>
            <a:off x="-643570" y="-643570"/>
            <a:ext cx="1287140" cy="1287140"/>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 空心 27"/>
          <p:cNvSpPr/>
          <p:nvPr/>
        </p:nvSpPr>
        <p:spPr>
          <a:xfrm>
            <a:off x="10747902" y="5413902"/>
            <a:ext cx="2888195" cy="2888195"/>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718561" y="320404"/>
            <a:ext cx="4754880" cy="645160"/>
          </a:xfrm>
          <a:prstGeom prst="rect">
            <a:avLst/>
          </a:prstGeom>
          <a:noFill/>
        </p:spPr>
        <p:txBody>
          <a:bodyPr wrap="none" rtlCol="0">
            <a:spAutoFit/>
          </a:bodyPr>
          <a:lstStyle/>
          <a:p>
            <a:pPr algn="ctr"/>
            <a:r>
              <a:rPr lang="zh-CN" altLang="en-US" sz="3600" dirty="0">
                <a:latin typeface="微软雅黑" panose="020B0503020204020204" charset="-122"/>
                <a:ea typeface="微软雅黑" panose="020B0503020204020204" charset="-122"/>
              </a:rPr>
              <a:t>项目原型部分截图展示</a:t>
            </a:r>
            <a:endParaRPr lang="zh-CN" altLang="en-US" sz="3600" dirty="0">
              <a:latin typeface="微软雅黑" panose="020B0503020204020204" charset="-122"/>
              <a:ea typeface="微软雅黑" panose="020B0503020204020204" charset="-122"/>
            </a:endParaRPr>
          </a:p>
        </p:txBody>
      </p:sp>
      <p:pic>
        <p:nvPicPr>
          <p:cNvPr id="-2147482594" name="图片 -2147482595" descr="fd01cffa86dd3e7609b4ca267edbbe5"/>
          <p:cNvPicPr>
            <a:picLocks noChangeAspect="1"/>
          </p:cNvPicPr>
          <p:nvPr>
            <p:custDataLst>
              <p:tags r:id="rId1"/>
            </p:custDataLst>
          </p:nvPr>
        </p:nvPicPr>
        <p:blipFill>
          <a:blip r:embed="rId2"/>
          <a:stretch>
            <a:fillRect/>
          </a:stretch>
        </p:blipFill>
        <p:spPr>
          <a:xfrm>
            <a:off x="1129665" y="1411605"/>
            <a:ext cx="5307330" cy="3759835"/>
          </a:xfrm>
          <a:prstGeom prst="rect">
            <a:avLst/>
          </a:prstGeom>
          <a:noFill/>
          <a:ln w="9525">
            <a:noFill/>
          </a:ln>
        </p:spPr>
      </p:pic>
      <p:pic>
        <p:nvPicPr>
          <p:cNvPr id="-2147482593" name="图片 -2147482594" descr="e44d340ab1ecc951e2bd2102a117679"/>
          <p:cNvPicPr>
            <a:picLocks noChangeAspect="1"/>
          </p:cNvPicPr>
          <p:nvPr/>
        </p:nvPicPr>
        <p:blipFill>
          <a:blip r:embed="rId3"/>
          <a:stretch>
            <a:fillRect/>
          </a:stretch>
        </p:blipFill>
        <p:spPr>
          <a:xfrm>
            <a:off x="6569393" y="1411288"/>
            <a:ext cx="5273675" cy="3796665"/>
          </a:xfrm>
          <a:prstGeom prst="rect">
            <a:avLst/>
          </a:prstGeom>
          <a:noFill/>
          <a:ln w="9525">
            <a:noFill/>
          </a:ln>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a:off x="0" y="0"/>
            <a:ext cx="12191999" cy="6858000"/>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 空心 26"/>
          <p:cNvSpPr/>
          <p:nvPr/>
        </p:nvSpPr>
        <p:spPr>
          <a:xfrm>
            <a:off x="-643570" y="-643570"/>
            <a:ext cx="1287140" cy="1287140"/>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 空心 27"/>
          <p:cNvSpPr/>
          <p:nvPr/>
        </p:nvSpPr>
        <p:spPr>
          <a:xfrm>
            <a:off x="10747902" y="5413902"/>
            <a:ext cx="2888195" cy="2888195"/>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172461" y="354694"/>
            <a:ext cx="6126480" cy="645160"/>
          </a:xfrm>
          <a:prstGeom prst="rect">
            <a:avLst/>
          </a:prstGeom>
          <a:noFill/>
        </p:spPr>
        <p:txBody>
          <a:bodyPr wrap="none" rtlCol="0">
            <a:spAutoFit/>
          </a:bodyPr>
          <a:p>
            <a:pPr algn="ctr"/>
            <a:r>
              <a:rPr lang="zh-CN" altLang="en-US" sz="3600">
                <a:latin typeface="宋体" panose="02010600030101010101" pitchFamily="2" charset="-122"/>
                <a:ea typeface="宋体" panose="02010600030101010101" pitchFamily="2" charset="-122"/>
                <a:sym typeface="+mn-ea"/>
              </a:rPr>
              <a:t>项目后端数据库部分截图展示</a:t>
            </a:r>
            <a:endParaRPr lang="zh-CN" altLang="en-US" sz="3600" dirty="0">
              <a:latin typeface="微软雅黑" panose="020B0503020204020204" charset="-122"/>
              <a:ea typeface="微软雅黑" panose="020B0503020204020204" charset="-122"/>
            </a:endParaRPr>
          </a:p>
        </p:txBody>
      </p:sp>
      <p:pic>
        <p:nvPicPr>
          <p:cNvPr id="7" name="图片 6" descr="7"/>
          <p:cNvPicPr>
            <a:picLocks noChangeAspect="1"/>
          </p:cNvPicPr>
          <p:nvPr/>
        </p:nvPicPr>
        <p:blipFill>
          <a:blip r:embed="rId1"/>
          <a:stretch>
            <a:fillRect/>
          </a:stretch>
        </p:blipFill>
        <p:spPr>
          <a:xfrm>
            <a:off x="444500" y="1481455"/>
            <a:ext cx="5498465" cy="1189990"/>
          </a:xfrm>
          <a:prstGeom prst="rect">
            <a:avLst/>
          </a:prstGeom>
        </p:spPr>
      </p:pic>
      <p:pic>
        <p:nvPicPr>
          <p:cNvPr id="9" name="图片 8" descr="8"/>
          <p:cNvPicPr>
            <a:picLocks noChangeAspect="1"/>
          </p:cNvPicPr>
          <p:nvPr/>
        </p:nvPicPr>
        <p:blipFill>
          <a:blip r:embed="rId2"/>
          <a:stretch>
            <a:fillRect/>
          </a:stretch>
        </p:blipFill>
        <p:spPr>
          <a:xfrm>
            <a:off x="487045" y="3449320"/>
            <a:ext cx="5455920" cy="1766570"/>
          </a:xfrm>
          <a:prstGeom prst="rect">
            <a:avLst/>
          </a:prstGeom>
        </p:spPr>
      </p:pic>
      <p:pic>
        <p:nvPicPr>
          <p:cNvPr id="10" name="图片 9" descr="9"/>
          <p:cNvPicPr>
            <a:picLocks noChangeAspect="1"/>
          </p:cNvPicPr>
          <p:nvPr/>
        </p:nvPicPr>
        <p:blipFill>
          <a:blip r:embed="rId3"/>
          <a:stretch>
            <a:fillRect/>
          </a:stretch>
        </p:blipFill>
        <p:spPr>
          <a:xfrm>
            <a:off x="6353810" y="1481455"/>
            <a:ext cx="5626735" cy="1300480"/>
          </a:xfrm>
          <a:prstGeom prst="rect">
            <a:avLst/>
          </a:prstGeom>
        </p:spPr>
      </p:pic>
      <p:pic>
        <p:nvPicPr>
          <p:cNvPr id="11" name="图片 10" descr="20"/>
          <p:cNvPicPr>
            <a:picLocks noChangeAspect="1"/>
          </p:cNvPicPr>
          <p:nvPr/>
        </p:nvPicPr>
        <p:blipFill>
          <a:blip r:embed="rId4"/>
          <a:stretch>
            <a:fillRect/>
          </a:stretch>
        </p:blipFill>
        <p:spPr>
          <a:xfrm>
            <a:off x="6353810" y="3791585"/>
            <a:ext cx="5521960" cy="1081405"/>
          </a:xfrm>
          <a:prstGeom prst="rect">
            <a:avLst/>
          </a:prstGeom>
        </p:spPr>
      </p:pic>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a:off x="0" y="0"/>
            <a:ext cx="12191999" cy="6858000"/>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 空心 26"/>
          <p:cNvSpPr/>
          <p:nvPr/>
        </p:nvSpPr>
        <p:spPr>
          <a:xfrm>
            <a:off x="-643570" y="-643570"/>
            <a:ext cx="1287140" cy="1287140"/>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 空心 27"/>
          <p:cNvSpPr/>
          <p:nvPr/>
        </p:nvSpPr>
        <p:spPr>
          <a:xfrm>
            <a:off x="10747902" y="5413902"/>
            <a:ext cx="2888195" cy="2888195"/>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4"/>
          <p:cNvPicPr>
            <a:picLocks noChangeAspect="1"/>
          </p:cNvPicPr>
          <p:nvPr/>
        </p:nvPicPr>
        <p:blipFill>
          <a:blip r:embed="rId1"/>
          <a:stretch>
            <a:fillRect/>
          </a:stretch>
        </p:blipFill>
        <p:spPr>
          <a:xfrm>
            <a:off x="643890" y="965835"/>
            <a:ext cx="2532380" cy="5272405"/>
          </a:xfrm>
          <a:prstGeom prst="rect">
            <a:avLst/>
          </a:prstGeom>
        </p:spPr>
      </p:pic>
      <p:pic>
        <p:nvPicPr>
          <p:cNvPr id="3" name="图片 2" descr="4"/>
          <p:cNvPicPr>
            <a:picLocks noChangeAspect="1"/>
          </p:cNvPicPr>
          <p:nvPr/>
        </p:nvPicPr>
        <p:blipFill>
          <a:blip r:embed="rId2"/>
          <a:stretch>
            <a:fillRect/>
          </a:stretch>
        </p:blipFill>
        <p:spPr>
          <a:xfrm>
            <a:off x="3479800" y="964565"/>
            <a:ext cx="2533015" cy="5273675"/>
          </a:xfrm>
          <a:prstGeom prst="rect">
            <a:avLst/>
          </a:prstGeom>
        </p:spPr>
      </p:pic>
      <p:pic>
        <p:nvPicPr>
          <p:cNvPr id="4" name="图片 3" descr="5"/>
          <p:cNvPicPr>
            <a:picLocks noChangeAspect="1"/>
          </p:cNvPicPr>
          <p:nvPr/>
        </p:nvPicPr>
        <p:blipFill>
          <a:blip r:embed="rId3"/>
          <a:stretch>
            <a:fillRect/>
          </a:stretch>
        </p:blipFill>
        <p:spPr>
          <a:xfrm>
            <a:off x="6341745" y="967740"/>
            <a:ext cx="2531745" cy="5270500"/>
          </a:xfrm>
          <a:prstGeom prst="rect">
            <a:avLst/>
          </a:prstGeom>
        </p:spPr>
      </p:pic>
      <p:pic>
        <p:nvPicPr>
          <p:cNvPr id="5" name="图片 4" descr="6"/>
          <p:cNvPicPr>
            <a:picLocks noChangeAspect="1"/>
          </p:cNvPicPr>
          <p:nvPr/>
        </p:nvPicPr>
        <p:blipFill>
          <a:blip r:embed="rId4"/>
          <a:stretch>
            <a:fillRect/>
          </a:stretch>
        </p:blipFill>
        <p:spPr>
          <a:xfrm>
            <a:off x="9159240" y="958215"/>
            <a:ext cx="2540000" cy="5288915"/>
          </a:xfrm>
          <a:prstGeom prst="rect">
            <a:avLst/>
          </a:prstGeom>
        </p:spPr>
      </p:pic>
      <p:sp>
        <p:nvSpPr>
          <p:cNvPr id="6" name="文本框 5"/>
          <p:cNvSpPr txBox="1"/>
          <p:nvPr/>
        </p:nvSpPr>
        <p:spPr>
          <a:xfrm>
            <a:off x="3718561" y="320404"/>
            <a:ext cx="4754880" cy="645160"/>
          </a:xfrm>
          <a:prstGeom prst="rect">
            <a:avLst/>
          </a:prstGeom>
          <a:noFill/>
        </p:spPr>
        <p:txBody>
          <a:bodyPr wrap="none" rtlCol="0">
            <a:spAutoFit/>
          </a:bodyPr>
          <a:p>
            <a:pPr algn="ctr"/>
            <a:r>
              <a:rPr lang="zh-CN" altLang="en-US" sz="3600" dirty="0">
                <a:latin typeface="微软雅黑" panose="020B0503020204020204" charset="-122"/>
                <a:ea typeface="微软雅黑" panose="020B0503020204020204" charset="-122"/>
              </a:rPr>
              <a:t>项目实施</a:t>
            </a:r>
            <a:r>
              <a:rPr lang="zh-CN" altLang="en-US" sz="3600" dirty="0">
                <a:latin typeface="微软雅黑" panose="020B0503020204020204" charset="-122"/>
                <a:ea typeface="微软雅黑" panose="020B0503020204020204" charset="-122"/>
              </a:rPr>
              <a:t>部分截图展示</a:t>
            </a:r>
            <a:endParaRPr lang="zh-CN" altLang="en-US" sz="3600" dirty="0">
              <a:latin typeface="微软雅黑" panose="020B0503020204020204" charset="-122"/>
              <a:ea typeface="微软雅黑" panose="020B0503020204020204" charset="-122"/>
            </a:endParaRPr>
          </a:p>
        </p:txBody>
      </p:sp>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圆角 13"/>
          <p:cNvSpPr/>
          <p:nvPr/>
        </p:nvSpPr>
        <p:spPr>
          <a:xfrm>
            <a:off x="892873" y="1584698"/>
            <a:ext cx="10397427" cy="993402"/>
          </a:xfrm>
          <a:prstGeom prst="roundRect">
            <a:avLst>
              <a:gd name="adj" fmla="val 2736"/>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0" y="0"/>
            <a:ext cx="12191999" cy="6858000"/>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a:t>
            </a:r>
            <a:endParaRPr lang="zh-CN" altLang="en-US"/>
          </a:p>
        </p:txBody>
      </p:sp>
      <p:sp>
        <p:nvSpPr>
          <p:cNvPr id="27" name="圆: 空心 26"/>
          <p:cNvSpPr/>
          <p:nvPr/>
        </p:nvSpPr>
        <p:spPr>
          <a:xfrm>
            <a:off x="-643570" y="-643570"/>
            <a:ext cx="1287140" cy="1287140"/>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 空心 27"/>
          <p:cNvSpPr/>
          <p:nvPr/>
        </p:nvSpPr>
        <p:spPr>
          <a:xfrm>
            <a:off x="10747902" y="5413902"/>
            <a:ext cx="2888195" cy="2888195"/>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3"/>
          <p:cNvSpPr txBox="1"/>
          <p:nvPr/>
        </p:nvSpPr>
        <p:spPr>
          <a:xfrm>
            <a:off x="1856405" y="1765191"/>
            <a:ext cx="8120437" cy="650240"/>
          </a:xfrm>
          <a:prstGeom prst="rect">
            <a:avLst/>
          </a:prstGeom>
          <a:noFill/>
        </p:spPr>
        <p:txBody>
          <a:bodyPr wrap="square" rtlCol="0">
            <a:spAutoFit/>
          </a:bodyPr>
          <a:lstStyle>
            <a:defPPr>
              <a:defRPr lang="zh-CN"/>
            </a:defPPr>
            <a:lvl1pPr>
              <a:lnSpc>
                <a:spcPct val="130000"/>
              </a:lnSpc>
              <a:defRPr sz="1400">
                <a:latin typeface="+mn-ea"/>
              </a:defRPr>
            </a:lvl1pPr>
          </a:lstStyle>
          <a:p>
            <a:r>
              <a:rPr lang="zh-CN" altLang="en-US">
                <a:latin typeface="宋体" panose="02010600030101010101" pitchFamily="2" charset="-122"/>
                <a:ea typeface="宋体" panose="02010600030101010101" pitchFamily="2" charset="-122"/>
                <a:sym typeface="+mn-ea"/>
              </a:rPr>
              <a:t>在团队项目中，安卓系统设计与后端数据库创建已经完成，由于新闻文本分类算法的局限性，导致算法的准确性很低，局限性很大，链接出现问题，由于我们的水平有限，导致项目存在缺陷。</a:t>
            </a:r>
            <a:endParaRPr lang="zh-CN" altLang="en-US">
              <a:latin typeface="宋体" panose="02010600030101010101" pitchFamily="2" charset="-122"/>
              <a:ea typeface="宋体" panose="02010600030101010101" pitchFamily="2" charset="-122"/>
              <a:sym typeface="+mn-ea"/>
            </a:endParaRPr>
          </a:p>
        </p:txBody>
      </p:sp>
      <p:sp>
        <p:nvSpPr>
          <p:cNvPr id="13" name="任意形状 89"/>
          <p:cNvSpPr/>
          <p:nvPr/>
        </p:nvSpPr>
        <p:spPr>
          <a:xfrm>
            <a:off x="1134517" y="1776599"/>
            <a:ext cx="600075" cy="609600"/>
          </a:xfrm>
          <a:custGeom>
            <a:avLst/>
            <a:gdLst>
              <a:gd name="connsiteX0" fmla="*/ 350520 w 600075"/>
              <a:gd name="connsiteY0" fmla="*/ 546735 h 609600"/>
              <a:gd name="connsiteX1" fmla="*/ 368618 w 600075"/>
              <a:gd name="connsiteY1" fmla="*/ 546735 h 609600"/>
              <a:gd name="connsiteX2" fmla="*/ 368618 w 600075"/>
              <a:gd name="connsiteY2" fmla="*/ 565785 h 609600"/>
              <a:gd name="connsiteX3" fmla="*/ 350520 w 600075"/>
              <a:gd name="connsiteY3" fmla="*/ 565785 h 609600"/>
              <a:gd name="connsiteX4" fmla="*/ 314325 w 600075"/>
              <a:gd name="connsiteY4" fmla="*/ 546735 h 609600"/>
              <a:gd name="connsiteX5" fmla="*/ 332423 w 600075"/>
              <a:gd name="connsiteY5" fmla="*/ 546735 h 609600"/>
              <a:gd name="connsiteX6" fmla="*/ 332423 w 600075"/>
              <a:gd name="connsiteY6" fmla="*/ 565785 h 609600"/>
              <a:gd name="connsiteX7" fmla="*/ 314325 w 600075"/>
              <a:gd name="connsiteY7" fmla="*/ 565785 h 609600"/>
              <a:gd name="connsiteX8" fmla="*/ 277177 w 600075"/>
              <a:gd name="connsiteY8" fmla="*/ 546735 h 609600"/>
              <a:gd name="connsiteX9" fmla="*/ 295275 w 600075"/>
              <a:gd name="connsiteY9" fmla="*/ 546735 h 609600"/>
              <a:gd name="connsiteX10" fmla="*/ 295275 w 600075"/>
              <a:gd name="connsiteY10" fmla="*/ 565785 h 609600"/>
              <a:gd name="connsiteX11" fmla="*/ 277177 w 600075"/>
              <a:gd name="connsiteY11" fmla="*/ 565785 h 609600"/>
              <a:gd name="connsiteX12" fmla="*/ 240030 w 600075"/>
              <a:gd name="connsiteY12" fmla="*/ 546735 h 609600"/>
              <a:gd name="connsiteX13" fmla="*/ 258128 w 600075"/>
              <a:gd name="connsiteY13" fmla="*/ 546735 h 609600"/>
              <a:gd name="connsiteX14" fmla="*/ 258128 w 600075"/>
              <a:gd name="connsiteY14" fmla="*/ 565785 h 609600"/>
              <a:gd name="connsiteX15" fmla="*/ 240030 w 600075"/>
              <a:gd name="connsiteY15" fmla="*/ 565785 h 609600"/>
              <a:gd name="connsiteX16" fmla="*/ 202882 w 600075"/>
              <a:gd name="connsiteY16" fmla="*/ 546735 h 609600"/>
              <a:gd name="connsiteX17" fmla="*/ 220979 w 600075"/>
              <a:gd name="connsiteY17" fmla="*/ 546735 h 609600"/>
              <a:gd name="connsiteX18" fmla="*/ 220979 w 600075"/>
              <a:gd name="connsiteY18" fmla="*/ 565785 h 609600"/>
              <a:gd name="connsiteX19" fmla="*/ 202882 w 600075"/>
              <a:gd name="connsiteY19" fmla="*/ 565785 h 609600"/>
              <a:gd name="connsiteX20" fmla="*/ 166687 w 600075"/>
              <a:gd name="connsiteY20" fmla="*/ 546735 h 609600"/>
              <a:gd name="connsiteX21" fmla="*/ 184784 w 600075"/>
              <a:gd name="connsiteY21" fmla="*/ 546735 h 609600"/>
              <a:gd name="connsiteX22" fmla="*/ 184784 w 600075"/>
              <a:gd name="connsiteY22" fmla="*/ 565785 h 609600"/>
              <a:gd name="connsiteX23" fmla="*/ 166687 w 600075"/>
              <a:gd name="connsiteY23" fmla="*/ 565785 h 609600"/>
              <a:gd name="connsiteX24" fmla="*/ 129540 w 600075"/>
              <a:gd name="connsiteY24" fmla="*/ 546735 h 609600"/>
              <a:gd name="connsiteX25" fmla="*/ 147638 w 600075"/>
              <a:gd name="connsiteY25" fmla="*/ 546735 h 609600"/>
              <a:gd name="connsiteX26" fmla="*/ 147638 w 600075"/>
              <a:gd name="connsiteY26" fmla="*/ 565785 h 609600"/>
              <a:gd name="connsiteX27" fmla="*/ 129540 w 600075"/>
              <a:gd name="connsiteY27" fmla="*/ 565785 h 609600"/>
              <a:gd name="connsiteX28" fmla="*/ 471351 w 600075"/>
              <a:gd name="connsiteY28" fmla="*/ 517207 h 609600"/>
              <a:gd name="connsiteX29" fmla="*/ 470535 w 600075"/>
              <a:gd name="connsiteY29" fmla="*/ 522922 h 609600"/>
              <a:gd name="connsiteX30" fmla="*/ 498157 w 600075"/>
              <a:gd name="connsiteY30" fmla="*/ 570547 h 609600"/>
              <a:gd name="connsiteX31" fmla="*/ 525780 w 600075"/>
              <a:gd name="connsiteY31" fmla="*/ 522922 h 609600"/>
              <a:gd name="connsiteX32" fmla="*/ 525780 w 600075"/>
              <a:gd name="connsiteY32" fmla="*/ 517207 h 609600"/>
              <a:gd name="connsiteX33" fmla="*/ 139065 w 600075"/>
              <a:gd name="connsiteY33" fmla="*/ 447675 h 609600"/>
              <a:gd name="connsiteX34" fmla="*/ 157163 w 600075"/>
              <a:gd name="connsiteY34" fmla="*/ 456248 h 609600"/>
              <a:gd name="connsiteX35" fmla="*/ 102870 w 600075"/>
              <a:gd name="connsiteY35" fmla="*/ 570548 h 609600"/>
              <a:gd name="connsiteX36" fmla="*/ 66675 w 600075"/>
              <a:gd name="connsiteY36" fmla="*/ 492443 h 609600"/>
              <a:gd name="connsiteX37" fmla="*/ 84772 w 600075"/>
              <a:gd name="connsiteY37" fmla="*/ 484823 h 609600"/>
              <a:gd name="connsiteX38" fmla="*/ 102870 w 600075"/>
              <a:gd name="connsiteY38" fmla="*/ 524827 h 609600"/>
              <a:gd name="connsiteX39" fmla="*/ 350520 w 600075"/>
              <a:gd name="connsiteY39" fmla="*/ 405765 h 609600"/>
              <a:gd name="connsiteX40" fmla="*/ 368618 w 600075"/>
              <a:gd name="connsiteY40" fmla="*/ 405765 h 609600"/>
              <a:gd name="connsiteX41" fmla="*/ 368618 w 600075"/>
              <a:gd name="connsiteY41" fmla="*/ 424815 h 609600"/>
              <a:gd name="connsiteX42" fmla="*/ 350520 w 600075"/>
              <a:gd name="connsiteY42" fmla="*/ 424815 h 609600"/>
              <a:gd name="connsiteX43" fmla="*/ 314325 w 600075"/>
              <a:gd name="connsiteY43" fmla="*/ 405765 h 609600"/>
              <a:gd name="connsiteX44" fmla="*/ 332423 w 600075"/>
              <a:gd name="connsiteY44" fmla="*/ 405765 h 609600"/>
              <a:gd name="connsiteX45" fmla="*/ 332423 w 600075"/>
              <a:gd name="connsiteY45" fmla="*/ 424815 h 609600"/>
              <a:gd name="connsiteX46" fmla="*/ 314325 w 600075"/>
              <a:gd name="connsiteY46" fmla="*/ 424815 h 609600"/>
              <a:gd name="connsiteX47" fmla="*/ 277177 w 600075"/>
              <a:gd name="connsiteY47" fmla="*/ 405765 h 609600"/>
              <a:gd name="connsiteX48" fmla="*/ 295275 w 600075"/>
              <a:gd name="connsiteY48" fmla="*/ 405765 h 609600"/>
              <a:gd name="connsiteX49" fmla="*/ 295275 w 600075"/>
              <a:gd name="connsiteY49" fmla="*/ 424815 h 609600"/>
              <a:gd name="connsiteX50" fmla="*/ 277177 w 600075"/>
              <a:gd name="connsiteY50" fmla="*/ 424815 h 609600"/>
              <a:gd name="connsiteX51" fmla="*/ 240030 w 600075"/>
              <a:gd name="connsiteY51" fmla="*/ 405765 h 609600"/>
              <a:gd name="connsiteX52" fmla="*/ 258128 w 600075"/>
              <a:gd name="connsiteY52" fmla="*/ 405765 h 609600"/>
              <a:gd name="connsiteX53" fmla="*/ 258128 w 600075"/>
              <a:gd name="connsiteY53" fmla="*/ 424815 h 609600"/>
              <a:gd name="connsiteX54" fmla="*/ 240030 w 600075"/>
              <a:gd name="connsiteY54" fmla="*/ 424815 h 609600"/>
              <a:gd name="connsiteX55" fmla="*/ 202882 w 600075"/>
              <a:gd name="connsiteY55" fmla="*/ 405765 h 609600"/>
              <a:gd name="connsiteX56" fmla="*/ 220979 w 600075"/>
              <a:gd name="connsiteY56" fmla="*/ 405765 h 609600"/>
              <a:gd name="connsiteX57" fmla="*/ 220979 w 600075"/>
              <a:gd name="connsiteY57" fmla="*/ 424815 h 609600"/>
              <a:gd name="connsiteX58" fmla="*/ 202882 w 600075"/>
              <a:gd name="connsiteY58" fmla="*/ 424815 h 609600"/>
              <a:gd name="connsiteX59" fmla="*/ 166687 w 600075"/>
              <a:gd name="connsiteY59" fmla="*/ 405765 h 609600"/>
              <a:gd name="connsiteX60" fmla="*/ 184784 w 600075"/>
              <a:gd name="connsiteY60" fmla="*/ 405765 h 609600"/>
              <a:gd name="connsiteX61" fmla="*/ 184784 w 600075"/>
              <a:gd name="connsiteY61" fmla="*/ 424815 h 609600"/>
              <a:gd name="connsiteX62" fmla="*/ 166687 w 600075"/>
              <a:gd name="connsiteY62" fmla="*/ 424815 h 609600"/>
              <a:gd name="connsiteX63" fmla="*/ 129540 w 600075"/>
              <a:gd name="connsiteY63" fmla="*/ 405765 h 609600"/>
              <a:gd name="connsiteX64" fmla="*/ 147638 w 600075"/>
              <a:gd name="connsiteY64" fmla="*/ 405765 h 609600"/>
              <a:gd name="connsiteX65" fmla="*/ 147638 w 600075"/>
              <a:gd name="connsiteY65" fmla="*/ 424815 h 609600"/>
              <a:gd name="connsiteX66" fmla="*/ 129540 w 600075"/>
              <a:gd name="connsiteY66" fmla="*/ 424815 h 609600"/>
              <a:gd name="connsiteX67" fmla="*/ 488632 w 600075"/>
              <a:gd name="connsiteY67" fmla="*/ 396240 h 609600"/>
              <a:gd name="connsiteX68" fmla="*/ 507682 w 600075"/>
              <a:gd name="connsiteY68" fmla="*/ 396240 h 609600"/>
              <a:gd name="connsiteX69" fmla="*/ 507682 w 600075"/>
              <a:gd name="connsiteY69" fmla="*/ 488632 h 609600"/>
              <a:gd name="connsiteX70" fmla="*/ 488632 w 600075"/>
              <a:gd name="connsiteY70" fmla="*/ 488632 h 609600"/>
              <a:gd name="connsiteX71" fmla="*/ 470821 w 600075"/>
              <a:gd name="connsiteY71" fmla="*/ 387668 h 609600"/>
              <a:gd name="connsiteX72" fmla="*/ 470535 w 600075"/>
              <a:gd name="connsiteY72" fmla="*/ 498157 h 609600"/>
              <a:gd name="connsiteX73" fmla="*/ 524827 w 600075"/>
              <a:gd name="connsiteY73" fmla="*/ 498157 h 609600"/>
              <a:gd name="connsiteX74" fmla="*/ 524827 w 600075"/>
              <a:gd name="connsiteY74" fmla="*/ 387668 h 609600"/>
              <a:gd name="connsiteX75" fmla="*/ 139065 w 600075"/>
              <a:gd name="connsiteY75" fmla="*/ 306705 h 609600"/>
              <a:gd name="connsiteX76" fmla="*/ 157163 w 600075"/>
              <a:gd name="connsiteY76" fmla="*/ 314325 h 609600"/>
              <a:gd name="connsiteX77" fmla="*/ 102870 w 600075"/>
              <a:gd name="connsiteY77" fmla="*/ 428625 h 609600"/>
              <a:gd name="connsiteX78" fmla="*/ 66675 w 600075"/>
              <a:gd name="connsiteY78" fmla="*/ 351473 h 609600"/>
              <a:gd name="connsiteX79" fmla="*/ 84772 w 600075"/>
              <a:gd name="connsiteY79" fmla="*/ 342900 h 609600"/>
              <a:gd name="connsiteX80" fmla="*/ 102870 w 600075"/>
              <a:gd name="connsiteY80" fmla="*/ 382905 h 609600"/>
              <a:gd name="connsiteX81" fmla="*/ 350520 w 600075"/>
              <a:gd name="connsiteY81" fmla="*/ 266700 h 609600"/>
              <a:gd name="connsiteX82" fmla="*/ 368618 w 600075"/>
              <a:gd name="connsiteY82" fmla="*/ 266700 h 609600"/>
              <a:gd name="connsiteX83" fmla="*/ 368618 w 600075"/>
              <a:gd name="connsiteY83" fmla="*/ 285750 h 609600"/>
              <a:gd name="connsiteX84" fmla="*/ 350520 w 600075"/>
              <a:gd name="connsiteY84" fmla="*/ 285750 h 609600"/>
              <a:gd name="connsiteX85" fmla="*/ 314325 w 600075"/>
              <a:gd name="connsiteY85" fmla="*/ 266700 h 609600"/>
              <a:gd name="connsiteX86" fmla="*/ 332423 w 600075"/>
              <a:gd name="connsiteY86" fmla="*/ 266700 h 609600"/>
              <a:gd name="connsiteX87" fmla="*/ 332423 w 600075"/>
              <a:gd name="connsiteY87" fmla="*/ 285750 h 609600"/>
              <a:gd name="connsiteX88" fmla="*/ 314325 w 600075"/>
              <a:gd name="connsiteY88" fmla="*/ 285750 h 609600"/>
              <a:gd name="connsiteX89" fmla="*/ 277177 w 600075"/>
              <a:gd name="connsiteY89" fmla="*/ 266700 h 609600"/>
              <a:gd name="connsiteX90" fmla="*/ 295275 w 600075"/>
              <a:gd name="connsiteY90" fmla="*/ 266700 h 609600"/>
              <a:gd name="connsiteX91" fmla="*/ 295275 w 600075"/>
              <a:gd name="connsiteY91" fmla="*/ 285750 h 609600"/>
              <a:gd name="connsiteX92" fmla="*/ 277177 w 600075"/>
              <a:gd name="connsiteY92" fmla="*/ 285750 h 609600"/>
              <a:gd name="connsiteX93" fmla="*/ 240030 w 600075"/>
              <a:gd name="connsiteY93" fmla="*/ 266700 h 609600"/>
              <a:gd name="connsiteX94" fmla="*/ 258128 w 600075"/>
              <a:gd name="connsiteY94" fmla="*/ 266700 h 609600"/>
              <a:gd name="connsiteX95" fmla="*/ 258128 w 600075"/>
              <a:gd name="connsiteY95" fmla="*/ 285750 h 609600"/>
              <a:gd name="connsiteX96" fmla="*/ 240030 w 600075"/>
              <a:gd name="connsiteY96" fmla="*/ 285750 h 609600"/>
              <a:gd name="connsiteX97" fmla="*/ 202882 w 600075"/>
              <a:gd name="connsiteY97" fmla="*/ 266700 h 609600"/>
              <a:gd name="connsiteX98" fmla="*/ 220979 w 600075"/>
              <a:gd name="connsiteY98" fmla="*/ 266700 h 609600"/>
              <a:gd name="connsiteX99" fmla="*/ 220979 w 600075"/>
              <a:gd name="connsiteY99" fmla="*/ 285750 h 609600"/>
              <a:gd name="connsiteX100" fmla="*/ 202882 w 600075"/>
              <a:gd name="connsiteY100" fmla="*/ 285750 h 609600"/>
              <a:gd name="connsiteX101" fmla="*/ 166687 w 600075"/>
              <a:gd name="connsiteY101" fmla="*/ 266700 h 609600"/>
              <a:gd name="connsiteX102" fmla="*/ 184784 w 600075"/>
              <a:gd name="connsiteY102" fmla="*/ 266700 h 609600"/>
              <a:gd name="connsiteX103" fmla="*/ 184784 w 600075"/>
              <a:gd name="connsiteY103" fmla="*/ 285750 h 609600"/>
              <a:gd name="connsiteX104" fmla="*/ 166687 w 600075"/>
              <a:gd name="connsiteY104" fmla="*/ 285750 h 609600"/>
              <a:gd name="connsiteX105" fmla="*/ 129540 w 600075"/>
              <a:gd name="connsiteY105" fmla="*/ 266700 h 609600"/>
              <a:gd name="connsiteX106" fmla="*/ 147638 w 600075"/>
              <a:gd name="connsiteY106" fmla="*/ 266700 h 609600"/>
              <a:gd name="connsiteX107" fmla="*/ 147638 w 600075"/>
              <a:gd name="connsiteY107" fmla="*/ 285750 h 609600"/>
              <a:gd name="connsiteX108" fmla="*/ 129540 w 600075"/>
              <a:gd name="connsiteY108" fmla="*/ 285750 h 609600"/>
              <a:gd name="connsiteX109" fmla="*/ 471156 w 600075"/>
              <a:gd name="connsiteY109" fmla="*/ 258128 h 609600"/>
              <a:gd name="connsiteX110" fmla="*/ 470870 w 600075"/>
              <a:gd name="connsiteY110" fmla="*/ 368618 h 609600"/>
              <a:gd name="connsiteX111" fmla="*/ 524827 w 600075"/>
              <a:gd name="connsiteY111" fmla="*/ 368618 h 609600"/>
              <a:gd name="connsiteX112" fmla="*/ 524827 w 600075"/>
              <a:gd name="connsiteY112" fmla="*/ 258128 h 609600"/>
              <a:gd name="connsiteX113" fmla="*/ 139065 w 600075"/>
              <a:gd name="connsiteY113" fmla="*/ 167640 h 609600"/>
              <a:gd name="connsiteX114" fmla="*/ 157163 w 600075"/>
              <a:gd name="connsiteY114" fmla="*/ 176212 h 609600"/>
              <a:gd name="connsiteX115" fmla="*/ 102870 w 600075"/>
              <a:gd name="connsiteY115" fmla="*/ 290513 h 609600"/>
              <a:gd name="connsiteX116" fmla="*/ 66675 w 600075"/>
              <a:gd name="connsiteY116" fmla="*/ 213360 h 609600"/>
              <a:gd name="connsiteX117" fmla="*/ 84772 w 600075"/>
              <a:gd name="connsiteY117" fmla="*/ 204787 h 609600"/>
              <a:gd name="connsiteX118" fmla="*/ 102870 w 600075"/>
              <a:gd name="connsiteY118" fmla="*/ 244793 h 609600"/>
              <a:gd name="connsiteX119" fmla="*/ 481012 w 600075"/>
              <a:gd name="connsiteY119" fmla="*/ 120967 h 609600"/>
              <a:gd name="connsiteX120" fmla="*/ 471487 w 600075"/>
              <a:gd name="connsiteY120" fmla="*/ 130492 h 609600"/>
              <a:gd name="connsiteX121" fmla="*/ 471206 w 600075"/>
              <a:gd name="connsiteY121" fmla="*/ 239078 h 609600"/>
              <a:gd name="connsiteX122" fmla="*/ 524827 w 600075"/>
              <a:gd name="connsiteY122" fmla="*/ 239078 h 609600"/>
              <a:gd name="connsiteX123" fmla="*/ 524827 w 600075"/>
              <a:gd name="connsiteY123" fmla="*/ 130492 h 609600"/>
              <a:gd name="connsiteX124" fmla="*/ 515302 w 600075"/>
              <a:gd name="connsiteY124" fmla="*/ 120967 h 609600"/>
              <a:gd name="connsiteX125" fmla="*/ 19050 w 600075"/>
              <a:gd name="connsiteY125" fmla="*/ 111442 h 609600"/>
              <a:gd name="connsiteX126" fmla="*/ 19050 w 600075"/>
              <a:gd name="connsiteY126" fmla="*/ 589597 h 609600"/>
              <a:gd name="connsiteX127" fmla="*/ 405765 w 600075"/>
              <a:gd name="connsiteY127" fmla="*/ 589597 h 609600"/>
              <a:gd name="connsiteX128" fmla="*/ 405765 w 600075"/>
              <a:gd name="connsiteY128" fmla="*/ 111442 h 609600"/>
              <a:gd name="connsiteX129" fmla="*/ 369570 w 600075"/>
              <a:gd name="connsiteY129" fmla="*/ 111442 h 609600"/>
              <a:gd name="connsiteX130" fmla="*/ 369570 w 600075"/>
              <a:gd name="connsiteY130" fmla="*/ 139065 h 609600"/>
              <a:gd name="connsiteX131" fmla="*/ 55245 w 600075"/>
              <a:gd name="connsiteY131" fmla="*/ 139065 h 609600"/>
              <a:gd name="connsiteX132" fmla="*/ 55245 w 600075"/>
              <a:gd name="connsiteY132" fmla="*/ 111442 h 609600"/>
              <a:gd name="connsiteX133" fmla="*/ 562927 w 600075"/>
              <a:gd name="connsiteY133" fmla="*/ 92392 h 609600"/>
              <a:gd name="connsiteX134" fmla="*/ 600075 w 600075"/>
              <a:gd name="connsiteY134" fmla="*/ 129540 h 609600"/>
              <a:gd name="connsiteX135" fmla="*/ 589359 w 600075"/>
              <a:gd name="connsiteY135" fmla="*/ 155614 h 609600"/>
              <a:gd name="connsiteX136" fmla="*/ 572452 w 600075"/>
              <a:gd name="connsiteY136" fmla="*/ 162697 h 609600"/>
              <a:gd name="connsiteX137" fmla="*/ 572452 w 600075"/>
              <a:gd name="connsiteY137" fmla="*/ 340996 h 609600"/>
              <a:gd name="connsiteX138" fmla="*/ 553402 w 600075"/>
              <a:gd name="connsiteY138" fmla="*/ 340996 h 609600"/>
              <a:gd name="connsiteX139" fmla="*/ 553402 w 600075"/>
              <a:gd name="connsiteY139" fmla="*/ 147638 h 609600"/>
              <a:gd name="connsiteX140" fmla="*/ 562927 w 600075"/>
              <a:gd name="connsiteY140" fmla="*/ 147638 h 609600"/>
              <a:gd name="connsiteX141" fmla="*/ 562927 w 600075"/>
              <a:gd name="connsiteY141" fmla="*/ 147637 h 609600"/>
              <a:gd name="connsiteX142" fmla="*/ 581025 w 600075"/>
              <a:gd name="connsiteY142" fmla="*/ 129540 h 609600"/>
              <a:gd name="connsiteX143" fmla="*/ 562927 w 600075"/>
              <a:gd name="connsiteY143" fmla="*/ 111442 h 609600"/>
              <a:gd name="connsiteX144" fmla="*/ 544830 w 600075"/>
              <a:gd name="connsiteY144" fmla="*/ 129540 h 609600"/>
              <a:gd name="connsiteX145" fmla="*/ 543493 w 600075"/>
              <a:gd name="connsiteY145" fmla="*/ 129540 h 609600"/>
              <a:gd name="connsiteX146" fmla="*/ 543877 w 600075"/>
              <a:gd name="connsiteY146" fmla="*/ 130492 h 609600"/>
              <a:gd name="connsiteX147" fmla="*/ 544783 w 600075"/>
              <a:gd name="connsiteY147" fmla="*/ 498157 h 609600"/>
              <a:gd name="connsiteX148" fmla="*/ 544830 w 600075"/>
              <a:gd name="connsiteY148" fmla="*/ 498157 h 609600"/>
              <a:gd name="connsiteX149" fmla="*/ 544830 w 600075"/>
              <a:gd name="connsiteY149" fmla="*/ 517207 h 609600"/>
              <a:gd name="connsiteX150" fmla="*/ 544830 w 600075"/>
              <a:gd name="connsiteY150" fmla="*/ 528637 h 609600"/>
              <a:gd name="connsiteX151" fmla="*/ 507682 w 600075"/>
              <a:gd name="connsiteY151" fmla="*/ 593077 h 609600"/>
              <a:gd name="connsiteX152" fmla="*/ 507682 w 600075"/>
              <a:gd name="connsiteY152" fmla="*/ 608648 h 609600"/>
              <a:gd name="connsiteX153" fmla="*/ 498706 w 600075"/>
              <a:gd name="connsiteY153" fmla="*/ 608648 h 609600"/>
              <a:gd name="connsiteX154" fmla="*/ 498157 w 600075"/>
              <a:gd name="connsiteY154" fmla="*/ 609600 h 609600"/>
              <a:gd name="connsiteX155" fmla="*/ 497608 w 600075"/>
              <a:gd name="connsiteY155" fmla="*/ 608648 h 609600"/>
              <a:gd name="connsiteX156" fmla="*/ 488632 w 600075"/>
              <a:gd name="connsiteY156" fmla="*/ 608648 h 609600"/>
              <a:gd name="connsiteX157" fmla="*/ 488632 w 600075"/>
              <a:gd name="connsiteY157" fmla="*/ 593077 h 609600"/>
              <a:gd name="connsiteX158" fmla="*/ 451485 w 600075"/>
              <a:gd name="connsiteY158" fmla="*/ 528637 h 609600"/>
              <a:gd name="connsiteX159" fmla="*/ 451485 w 600075"/>
              <a:gd name="connsiteY159" fmla="*/ 517207 h 609600"/>
              <a:gd name="connsiteX160" fmla="*/ 451485 w 600075"/>
              <a:gd name="connsiteY160" fmla="*/ 498157 h 609600"/>
              <a:gd name="connsiteX161" fmla="*/ 451485 w 600075"/>
              <a:gd name="connsiteY161" fmla="*/ 130492 h 609600"/>
              <a:gd name="connsiteX162" fmla="*/ 480060 w 600075"/>
              <a:gd name="connsiteY162" fmla="*/ 101917 h 609600"/>
              <a:gd name="connsiteX163" fmla="*/ 515302 w 600075"/>
              <a:gd name="connsiteY163" fmla="*/ 101917 h 609600"/>
              <a:gd name="connsiteX164" fmla="*/ 534163 w 600075"/>
              <a:gd name="connsiteY164" fmla="*/ 109528 h 609600"/>
              <a:gd name="connsiteX165" fmla="*/ 536853 w 600075"/>
              <a:gd name="connsiteY165" fmla="*/ 103107 h 609600"/>
              <a:gd name="connsiteX166" fmla="*/ 562927 w 600075"/>
              <a:gd name="connsiteY166" fmla="*/ 92392 h 609600"/>
              <a:gd name="connsiteX167" fmla="*/ 202882 w 600075"/>
              <a:gd name="connsiteY167" fmla="*/ 45720 h 609600"/>
              <a:gd name="connsiteX168" fmla="*/ 220979 w 600075"/>
              <a:gd name="connsiteY168" fmla="*/ 45720 h 609600"/>
              <a:gd name="connsiteX169" fmla="*/ 220979 w 600075"/>
              <a:gd name="connsiteY169" fmla="*/ 64770 h 609600"/>
              <a:gd name="connsiteX170" fmla="*/ 202882 w 600075"/>
              <a:gd name="connsiteY170" fmla="*/ 64770 h 609600"/>
              <a:gd name="connsiteX171" fmla="*/ 212407 w 600075"/>
              <a:gd name="connsiteY171" fmla="*/ 19050 h 609600"/>
              <a:gd name="connsiteX172" fmla="*/ 157163 w 600075"/>
              <a:gd name="connsiteY172" fmla="*/ 55245 h 609600"/>
              <a:gd name="connsiteX173" fmla="*/ 157163 w 600075"/>
              <a:gd name="connsiteY173" fmla="*/ 64770 h 609600"/>
              <a:gd name="connsiteX174" fmla="*/ 74295 w 600075"/>
              <a:gd name="connsiteY174" fmla="*/ 64770 h 609600"/>
              <a:gd name="connsiteX175" fmla="*/ 74295 w 600075"/>
              <a:gd name="connsiteY175" fmla="*/ 120015 h 609600"/>
              <a:gd name="connsiteX176" fmla="*/ 350520 w 600075"/>
              <a:gd name="connsiteY176" fmla="*/ 120015 h 609600"/>
              <a:gd name="connsiteX177" fmla="*/ 350520 w 600075"/>
              <a:gd name="connsiteY177" fmla="*/ 65723 h 609600"/>
              <a:gd name="connsiteX178" fmla="*/ 267653 w 600075"/>
              <a:gd name="connsiteY178" fmla="*/ 65723 h 609600"/>
              <a:gd name="connsiteX179" fmla="*/ 267653 w 600075"/>
              <a:gd name="connsiteY179" fmla="*/ 56198 h 609600"/>
              <a:gd name="connsiteX180" fmla="*/ 212407 w 600075"/>
              <a:gd name="connsiteY180" fmla="*/ 19050 h 609600"/>
              <a:gd name="connsiteX181" fmla="*/ 212407 w 600075"/>
              <a:gd name="connsiteY181" fmla="*/ 0 h 609600"/>
              <a:gd name="connsiteX182" fmla="*/ 285750 w 600075"/>
              <a:gd name="connsiteY182" fmla="*/ 45720 h 609600"/>
              <a:gd name="connsiteX183" fmla="*/ 369570 w 600075"/>
              <a:gd name="connsiteY183" fmla="*/ 45720 h 609600"/>
              <a:gd name="connsiteX184" fmla="*/ 369570 w 600075"/>
              <a:gd name="connsiteY184" fmla="*/ 92392 h 609600"/>
              <a:gd name="connsiteX185" fmla="*/ 424815 w 600075"/>
              <a:gd name="connsiteY185" fmla="*/ 92392 h 609600"/>
              <a:gd name="connsiteX186" fmla="*/ 424815 w 600075"/>
              <a:gd name="connsiteY186" fmla="*/ 608647 h 609600"/>
              <a:gd name="connsiteX187" fmla="*/ 0 w 600075"/>
              <a:gd name="connsiteY187" fmla="*/ 608647 h 609600"/>
              <a:gd name="connsiteX188" fmla="*/ 0 w 600075"/>
              <a:gd name="connsiteY188" fmla="*/ 92392 h 609600"/>
              <a:gd name="connsiteX189" fmla="*/ 55245 w 600075"/>
              <a:gd name="connsiteY189" fmla="*/ 92392 h 609600"/>
              <a:gd name="connsiteX190" fmla="*/ 55245 w 600075"/>
              <a:gd name="connsiteY190" fmla="*/ 45720 h 609600"/>
              <a:gd name="connsiteX191" fmla="*/ 139065 w 600075"/>
              <a:gd name="connsiteY191" fmla="*/ 45720 h 609600"/>
              <a:gd name="connsiteX192" fmla="*/ 212407 w 600075"/>
              <a:gd name="connsiteY192"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600075" h="609600">
                <a:moveTo>
                  <a:pt x="350520" y="546735"/>
                </a:moveTo>
                <a:lnTo>
                  <a:pt x="368618" y="546735"/>
                </a:lnTo>
                <a:lnTo>
                  <a:pt x="368618" y="565785"/>
                </a:lnTo>
                <a:lnTo>
                  <a:pt x="350520" y="565785"/>
                </a:lnTo>
                <a:close/>
                <a:moveTo>
                  <a:pt x="314325" y="546735"/>
                </a:moveTo>
                <a:lnTo>
                  <a:pt x="332423" y="546735"/>
                </a:lnTo>
                <a:lnTo>
                  <a:pt x="332423" y="565785"/>
                </a:lnTo>
                <a:lnTo>
                  <a:pt x="314325" y="565785"/>
                </a:lnTo>
                <a:close/>
                <a:moveTo>
                  <a:pt x="277177" y="546735"/>
                </a:moveTo>
                <a:lnTo>
                  <a:pt x="295275" y="546735"/>
                </a:lnTo>
                <a:lnTo>
                  <a:pt x="295275" y="565785"/>
                </a:lnTo>
                <a:lnTo>
                  <a:pt x="277177" y="565785"/>
                </a:lnTo>
                <a:close/>
                <a:moveTo>
                  <a:pt x="240030" y="546735"/>
                </a:moveTo>
                <a:lnTo>
                  <a:pt x="258128" y="546735"/>
                </a:lnTo>
                <a:lnTo>
                  <a:pt x="258128" y="565785"/>
                </a:lnTo>
                <a:lnTo>
                  <a:pt x="240030" y="565785"/>
                </a:lnTo>
                <a:close/>
                <a:moveTo>
                  <a:pt x="202882" y="546735"/>
                </a:moveTo>
                <a:lnTo>
                  <a:pt x="220979" y="546735"/>
                </a:lnTo>
                <a:lnTo>
                  <a:pt x="220979" y="565785"/>
                </a:lnTo>
                <a:lnTo>
                  <a:pt x="202882" y="565785"/>
                </a:lnTo>
                <a:close/>
                <a:moveTo>
                  <a:pt x="166687" y="546735"/>
                </a:moveTo>
                <a:lnTo>
                  <a:pt x="184784" y="546735"/>
                </a:lnTo>
                <a:lnTo>
                  <a:pt x="184784" y="565785"/>
                </a:lnTo>
                <a:lnTo>
                  <a:pt x="166687" y="565785"/>
                </a:lnTo>
                <a:close/>
                <a:moveTo>
                  <a:pt x="129540" y="546735"/>
                </a:moveTo>
                <a:lnTo>
                  <a:pt x="147638" y="546735"/>
                </a:lnTo>
                <a:lnTo>
                  <a:pt x="147638" y="565785"/>
                </a:lnTo>
                <a:lnTo>
                  <a:pt x="129540" y="565785"/>
                </a:lnTo>
                <a:close/>
                <a:moveTo>
                  <a:pt x="471351" y="517207"/>
                </a:moveTo>
                <a:lnTo>
                  <a:pt x="470535" y="522922"/>
                </a:lnTo>
                <a:lnTo>
                  <a:pt x="498157" y="570547"/>
                </a:lnTo>
                <a:lnTo>
                  <a:pt x="525780" y="522922"/>
                </a:lnTo>
                <a:lnTo>
                  <a:pt x="525780" y="517207"/>
                </a:lnTo>
                <a:close/>
                <a:moveTo>
                  <a:pt x="139065" y="447675"/>
                </a:moveTo>
                <a:lnTo>
                  <a:pt x="157163" y="456248"/>
                </a:lnTo>
                <a:lnTo>
                  <a:pt x="102870" y="570548"/>
                </a:lnTo>
                <a:lnTo>
                  <a:pt x="66675" y="492443"/>
                </a:lnTo>
                <a:lnTo>
                  <a:pt x="84772" y="484823"/>
                </a:lnTo>
                <a:lnTo>
                  <a:pt x="102870" y="524827"/>
                </a:lnTo>
                <a:close/>
                <a:moveTo>
                  <a:pt x="350520" y="405765"/>
                </a:moveTo>
                <a:lnTo>
                  <a:pt x="368618" y="405765"/>
                </a:lnTo>
                <a:lnTo>
                  <a:pt x="368618" y="424815"/>
                </a:lnTo>
                <a:lnTo>
                  <a:pt x="350520" y="424815"/>
                </a:lnTo>
                <a:close/>
                <a:moveTo>
                  <a:pt x="314325" y="405765"/>
                </a:moveTo>
                <a:lnTo>
                  <a:pt x="332423" y="405765"/>
                </a:lnTo>
                <a:lnTo>
                  <a:pt x="332423" y="424815"/>
                </a:lnTo>
                <a:lnTo>
                  <a:pt x="314325" y="424815"/>
                </a:lnTo>
                <a:close/>
                <a:moveTo>
                  <a:pt x="277177" y="405765"/>
                </a:moveTo>
                <a:lnTo>
                  <a:pt x="295275" y="405765"/>
                </a:lnTo>
                <a:lnTo>
                  <a:pt x="295275" y="424815"/>
                </a:lnTo>
                <a:lnTo>
                  <a:pt x="277177" y="424815"/>
                </a:lnTo>
                <a:close/>
                <a:moveTo>
                  <a:pt x="240030" y="405765"/>
                </a:moveTo>
                <a:lnTo>
                  <a:pt x="258128" y="405765"/>
                </a:lnTo>
                <a:lnTo>
                  <a:pt x="258128" y="424815"/>
                </a:lnTo>
                <a:lnTo>
                  <a:pt x="240030" y="424815"/>
                </a:lnTo>
                <a:close/>
                <a:moveTo>
                  <a:pt x="202882" y="405765"/>
                </a:moveTo>
                <a:lnTo>
                  <a:pt x="220979" y="405765"/>
                </a:lnTo>
                <a:lnTo>
                  <a:pt x="220979" y="424815"/>
                </a:lnTo>
                <a:lnTo>
                  <a:pt x="202882" y="424815"/>
                </a:lnTo>
                <a:close/>
                <a:moveTo>
                  <a:pt x="166687" y="405765"/>
                </a:moveTo>
                <a:lnTo>
                  <a:pt x="184784" y="405765"/>
                </a:lnTo>
                <a:lnTo>
                  <a:pt x="184784" y="424815"/>
                </a:lnTo>
                <a:lnTo>
                  <a:pt x="166687" y="424815"/>
                </a:lnTo>
                <a:close/>
                <a:moveTo>
                  <a:pt x="129540" y="405765"/>
                </a:moveTo>
                <a:lnTo>
                  <a:pt x="147638" y="405765"/>
                </a:lnTo>
                <a:lnTo>
                  <a:pt x="147638" y="424815"/>
                </a:lnTo>
                <a:lnTo>
                  <a:pt x="129540" y="424815"/>
                </a:lnTo>
                <a:close/>
                <a:moveTo>
                  <a:pt x="488632" y="396240"/>
                </a:moveTo>
                <a:lnTo>
                  <a:pt x="507682" y="396240"/>
                </a:lnTo>
                <a:lnTo>
                  <a:pt x="507682" y="488632"/>
                </a:lnTo>
                <a:lnTo>
                  <a:pt x="488632" y="488632"/>
                </a:lnTo>
                <a:close/>
                <a:moveTo>
                  <a:pt x="470821" y="387668"/>
                </a:moveTo>
                <a:lnTo>
                  <a:pt x="470535" y="498157"/>
                </a:lnTo>
                <a:lnTo>
                  <a:pt x="524827" y="498157"/>
                </a:lnTo>
                <a:lnTo>
                  <a:pt x="524827" y="387668"/>
                </a:lnTo>
                <a:close/>
                <a:moveTo>
                  <a:pt x="139065" y="306705"/>
                </a:moveTo>
                <a:lnTo>
                  <a:pt x="157163" y="314325"/>
                </a:lnTo>
                <a:lnTo>
                  <a:pt x="102870" y="428625"/>
                </a:lnTo>
                <a:lnTo>
                  <a:pt x="66675" y="351473"/>
                </a:lnTo>
                <a:lnTo>
                  <a:pt x="84772" y="342900"/>
                </a:lnTo>
                <a:lnTo>
                  <a:pt x="102870" y="382905"/>
                </a:lnTo>
                <a:close/>
                <a:moveTo>
                  <a:pt x="350520" y="266700"/>
                </a:moveTo>
                <a:lnTo>
                  <a:pt x="368618" y="266700"/>
                </a:lnTo>
                <a:lnTo>
                  <a:pt x="368618" y="285750"/>
                </a:lnTo>
                <a:lnTo>
                  <a:pt x="350520" y="285750"/>
                </a:lnTo>
                <a:close/>
                <a:moveTo>
                  <a:pt x="314325" y="266700"/>
                </a:moveTo>
                <a:lnTo>
                  <a:pt x="332423" y="266700"/>
                </a:lnTo>
                <a:lnTo>
                  <a:pt x="332423" y="285750"/>
                </a:lnTo>
                <a:lnTo>
                  <a:pt x="314325" y="285750"/>
                </a:lnTo>
                <a:close/>
                <a:moveTo>
                  <a:pt x="277177" y="266700"/>
                </a:moveTo>
                <a:lnTo>
                  <a:pt x="295275" y="266700"/>
                </a:lnTo>
                <a:lnTo>
                  <a:pt x="295275" y="285750"/>
                </a:lnTo>
                <a:lnTo>
                  <a:pt x="277177" y="285750"/>
                </a:lnTo>
                <a:close/>
                <a:moveTo>
                  <a:pt x="240030" y="266700"/>
                </a:moveTo>
                <a:lnTo>
                  <a:pt x="258128" y="266700"/>
                </a:lnTo>
                <a:lnTo>
                  <a:pt x="258128" y="285750"/>
                </a:lnTo>
                <a:lnTo>
                  <a:pt x="240030" y="285750"/>
                </a:lnTo>
                <a:close/>
                <a:moveTo>
                  <a:pt x="202882" y="266700"/>
                </a:moveTo>
                <a:lnTo>
                  <a:pt x="220979" y="266700"/>
                </a:lnTo>
                <a:lnTo>
                  <a:pt x="220979" y="285750"/>
                </a:lnTo>
                <a:lnTo>
                  <a:pt x="202882" y="285750"/>
                </a:lnTo>
                <a:close/>
                <a:moveTo>
                  <a:pt x="166687" y="266700"/>
                </a:moveTo>
                <a:lnTo>
                  <a:pt x="184784" y="266700"/>
                </a:lnTo>
                <a:lnTo>
                  <a:pt x="184784" y="285750"/>
                </a:lnTo>
                <a:lnTo>
                  <a:pt x="166687" y="285750"/>
                </a:lnTo>
                <a:close/>
                <a:moveTo>
                  <a:pt x="129540" y="266700"/>
                </a:moveTo>
                <a:lnTo>
                  <a:pt x="147638" y="266700"/>
                </a:lnTo>
                <a:lnTo>
                  <a:pt x="147638" y="285750"/>
                </a:lnTo>
                <a:lnTo>
                  <a:pt x="129540" y="285750"/>
                </a:lnTo>
                <a:close/>
                <a:moveTo>
                  <a:pt x="471156" y="258128"/>
                </a:moveTo>
                <a:lnTo>
                  <a:pt x="470870" y="368618"/>
                </a:lnTo>
                <a:lnTo>
                  <a:pt x="524827" y="368618"/>
                </a:lnTo>
                <a:lnTo>
                  <a:pt x="524827" y="258128"/>
                </a:lnTo>
                <a:close/>
                <a:moveTo>
                  <a:pt x="139065" y="167640"/>
                </a:moveTo>
                <a:lnTo>
                  <a:pt x="157163" y="176212"/>
                </a:lnTo>
                <a:lnTo>
                  <a:pt x="102870" y="290513"/>
                </a:lnTo>
                <a:lnTo>
                  <a:pt x="66675" y="213360"/>
                </a:lnTo>
                <a:lnTo>
                  <a:pt x="84772" y="204787"/>
                </a:lnTo>
                <a:lnTo>
                  <a:pt x="102870" y="244793"/>
                </a:lnTo>
                <a:close/>
                <a:moveTo>
                  <a:pt x="481012" y="120967"/>
                </a:moveTo>
                <a:cubicBezTo>
                  <a:pt x="475298" y="120967"/>
                  <a:pt x="471487" y="124777"/>
                  <a:pt x="471487" y="130492"/>
                </a:cubicBezTo>
                <a:lnTo>
                  <a:pt x="471206" y="239078"/>
                </a:lnTo>
                <a:lnTo>
                  <a:pt x="524827" y="239078"/>
                </a:lnTo>
                <a:lnTo>
                  <a:pt x="524827" y="130492"/>
                </a:lnTo>
                <a:cubicBezTo>
                  <a:pt x="524827" y="124777"/>
                  <a:pt x="521017" y="120967"/>
                  <a:pt x="515302" y="120967"/>
                </a:cubicBezTo>
                <a:close/>
                <a:moveTo>
                  <a:pt x="19050" y="111442"/>
                </a:moveTo>
                <a:lnTo>
                  <a:pt x="19050" y="589597"/>
                </a:lnTo>
                <a:lnTo>
                  <a:pt x="405765" y="589597"/>
                </a:lnTo>
                <a:lnTo>
                  <a:pt x="405765" y="111442"/>
                </a:lnTo>
                <a:lnTo>
                  <a:pt x="369570" y="111442"/>
                </a:lnTo>
                <a:lnTo>
                  <a:pt x="369570" y="139065"/>
                </a:lnTo>
                <a:lnTo>
                  <a:pt x="55245" y="139065"/>
                </a:lnTo>
                <a:lnTo>
                  <a:pt x="55245" y="111442"/>
                </a:lnTo>
                <a:close/>
                <a:moveTo>
                  <a:pt x="562927" y="92392"/>
                </a:moveTo>
                <a:cubicBezTo>
                  <a:pt x="583882" y="92392"/>
                  <a:pt x="600075" y="109537"/>
                  <a:pt x="600075" y="129540"/>
                </a:cubicBezTo>
                <a:cubicBezTo>
                  <a:pt x="600075" y="139541"/>
                  <a:pt x="596027" y="148828"/>
                  <a:pt x="589359" y="155614"/>
                </a:cubicBezTo>
                <a:lnTo>
                  <a:pt x="572452" y="162697"/>
                </a:lnTo>
                <a:lnTo>
                  <a:pt x="572452" y="340996"/>
                </a:lnTo>
                <a:lnTo>
                  <a:pt x="553402" y="340996"/>
                </a:lnTo>
                <a:lnTo>
                  <a:pt x="553402" y="147638"/>
                </a:lnTo>
                <a:lnTo>
                  <a:pt x="562927" y="147638"/>
                </a:lnTo>
                <a:lnTo>
                  <a:pt x="562927" y="147637"/>
                </a:lnTo>
                <a:cubicBezTo>
                  <a:pt x="572452" y="147637"/>
                  <a:pt x="581025" y="140017"/>
                  <a:pt x="581025" y="129540"/>
                </a:cubicBezTo>
                <a:cubicBezTo>
                  <a:pt x="581025" y="119062"/>
                  <a:pt x="573405" y="111442"/>
                  <a:pt x="562927" y="111442"/>
                </a:cubicBezTo>
                <a:cubicBezTo>
                  <a:pt x="553402" y="111442"/>
                  <a:pt x="544830" y="119062"/>
                  <a:pt x="544830" y="129540"/>
                </a:cubicBezTo>
                <a:lnTo>
                  <a:pt x="543493" y="129540"/>
                </a:lnTo>
                <a:lnTo>
                  <a:pt x="543877" y="130492"/>
                </a:lnTo>
                <a:lnTo>
                  <a:pt x="544783" y="498157"/>
                </a:lnTo>
                <a:lnTo>
                  <a:pt x="544830" y="498157"/>
                </a:lnTo>
                <a:lnTo>
                  <a:pt x="544830" y="517207"/>
                </a:lnTo>
                <a:lnTo>
                  <a:pt x="544830" y="528637"/>
                </a:lnTo>
                <a:lnTo>
                  <a:pt x="507682" y="593077"/>
                </a:lnTo>
                <a:lnTo>
                  <a:pt x="507682" y="608648"/>
                </a:lnTo>
                <a:lnTo>
                  <a:pt x="498706" y="608648"/>
                </a:lnTo>
                <a:lnTo>
                  <a:pt x="498157" y="609600"/>
                </a:lnTo>
                <a:lnTo>
                  <a:pt x="497608" y="608648"/>
                </a:lnTo>
                <a:lnTo>
                  <a:pt x="488632" y="608648"/>
                </a:lnTo>
                <a:lnTo>
                  <a:pt x="488632" y="593077"/>
                </a:lnTo>
                <a:lnTo>
                  <a:pt x="451485" y="528637"/>
                </a:lnTo>
                <a:lnTo>
                  <a:pt x="451485" y="517207"/>
                </a:lnTo>
                <a:lnTo>
                  <a:pt x="451485" y="498157"/>
                </a:lnTo>
                <a:lnTo>
                  <a:pt x="451485" y="130492"/>
                </a:lnTo>
                <a:cubicBezTo>
                  <a:pt x="451485" y="114300"/>
                  <a:pt x="463867" y="101917"/>
                  <a:pt x="480060" y="101917"/>
                </a:cubicBezTo>
                <a:lnTo>
                  <a:pt x="515302" y="101917"/>
                </a:lnTo>
                <a:lnTo>
                  <a:pt x="534163" y="109528"/>
                </a:lnTo>
                <a:lnTo>
                  <a:pt x="536853" y="103107"/>
                </a:lnTo>
                <a:cubicBezTo>
                  <a:pt x="543639" y="96440"/>
                  <a:pt x="552926" y="92392"/>
                  <a:pt x="562927" y="92392"/>
                </a:cubicBezTo>
                <a:close/>
                <a:moveTo>
                  <a:pt x="202882" y="45720"/>
                </a:moveTo>
                <a:lnTo>
                  <a:pt x="220979" y="45720"/>
                </a:lnTo>
                <a:lnTo>
                  <a:pt x="220979" y="64770"/>
                </a:lnTo>
                <a:lnTo>
                  <a:pt x="202882" y="64770"/>
                </a:lnTo>
                <a:close/>
                <a:moveTo>
                  <a:pt x="212407" y="19050"/>
                </a:moveTo>
                <a:cubicBezTo>
                  <a:pt x="181928" y="19050"/>
                  <a:pt x="157163" y="36195"/>
                  <a:pt x="157163" y="55245"/>
                </a:cubicBezTo>
                <a:lnTo>
                  <a:pt x="157163" y="64770"/>
                </a:lnTo>
                <a:lnTo>
                  <a:pt x="74295" y="64770"/>
                </a:lnTo>
                <a:lnTo>
                  <a:pt x="74295" y="120015"/>
                </a:lnTo>
                <a:lnTo>
                  <a:pt x="350520" y="120015"/>
                </a:lnTo>
                <a:lnTo>
                  <a:pt x="350520" y="65723"/>
                </a:lnTo>
                <a:lnTo>
                  <a:pt x="267653" y="65723"/>
                </a:lnTo>
                <a:lnTo>
                  <a:pt x="267653" y="56198"/>
                </a:lnTo>
                <a:cubicBezTo>
                  <a:pt x="267653" y="36195"/>
                  <a:pt x="242888" y="19050"/>
                  <a:pt x="212407" y="19050"/>
                </a:cubicBezTo>
                <a:close/>
                <a:moveTo>
                  <a:pt x="212407" y="0"/>
                </a:moveTo>
                <a:cubicBezTo>
                  <a:pt x="248603" y="0"/>
                  <a:pt x="279082" y="20003"/>
                  <a:pt x="285750" y="45720"/>
                </a:cubicBezTo>
                <a:lnTo>
                  <a:pt x="369570" y="45720"/>
                </a:lnTo>
                <a:lnTo>
                  <a:pt x="369570" y="92392"/>
                </a:lnTo>
                <a:lnTo>
                  <a:pt x="424815" y="92392"/>
                </a:lnTo>
                <a:lnTo>
                  <a:pt x="424815" y="608647"/>
                </a:lnTo>
                <a:lnTo>
                  <a:pt x="0" y="608647"/>
                </a:lnTo>
                <a:lnTo>
                  <a:pt x="0" y="92392"/>
                </a:lnTo>
                <a:lnTo>
                  <a:pt x="55245" y="92392"/>
                </a:lnTo>
                <a:lnTo>
                  <a:pt x="55245" y="45720"/>
                </a:lnTo>
                <a:lnTo>
                  <a:pt x="139065" y="45720"/>
                </a:lnTo>
                <a:cubicBezTo>
                  <a:pt x="145733" y="20003"/>
                  <a:pt x="176213" y="0"/>
                  <a:pt x="212407" y="0"/>
                </a:cubicBezTo>
                <a:close/>
              </a:path>
            </a:pathLst>
          </a:custGeom>
          <a:solidFill>
            <a:schemeClr val="accent1"/>
          </a:solidFill>
          <a:ln w="9525" cap="flat">
            <a:noFill/>
            <a:prstDash val="solid"/>
            <a:miter/>
          </a:ln>
        </p:spPr>
        <p:txBody>
          <a:bodyPr rtlCol="0" anchor="ctr"/>
          <a:lstStyle/>
          <a:p>
            <a:endParaRPr lang="zh-CN" altLang="en-US"/>
          </a:p>
        </p:txBody>
      </p:sp>
      <p:sp>
        <p:nvSpPr>
          <p:cNvPr id="64" name="文本框 63"/>
          <p:cNvSpPr txBox="1"/>
          <p:nvPr/>
        </p:nvSpPr>
        <p:spPr>
          <a:xfrm>
            <a:off x="6221796" y="4296179"/>
            <a:ext cx="450765" cy="369332"/>
          </a:xfrm>
          <a:prstGeom prst="rect">
            <a:avLst/>
          </a:prstGeom>
          <a:noFill/>
        </p:spPr>
        <p:txBody>
          <a:bodyPr wrap="none" rtlCol="0" anchor="ctr">
            <a:spAutoFit/>
          </a:bodyPr>
          <a:lstStyle/>
          <a:p>
            <a:pPr algn="ctr"/>
            <a:r>
              <a:rPr kumimoji="1" lang="en-US" altLang="zh-CN" b="1" dirty="0">
                <a:solidFill>
                  <a:schemeClr val="bg1"/>
                </a:solidFill>
              </a:rPr>
              <a:t>04</a:t>
            </a:r>
            <a:endParaRPr kumimoji="1" lang="zh-CN" altLang="en-US" b="1" dirty="0">
              <a:solidFill>
                <a:schemeClr val="bg1"/>
              </a:solidFill>
            </a:endParaRPr>
          </a:p>
        </p:txBody>
      </p:sp>
      <p:sp>
        <p:nvSpPr>
          <p:cNvPr id="2" name="文本框 1"/>
          <p:cNvSpPr txBox="1"/>
          <p:nvPr/>
        </p:nvSpPr>
        <p:spPr>
          <a:xfrm>
            <a:off x="4175761" y="320404"/>
            <a:ext cx="3840480" cy="645160"/>
          </a:xfrm>
          <a:prstGeom prst="rect">
            <a:avLst/>
          </a:prstGeom>
          <a:noFill/>
        </p:spPr>
        <p:txBody>
          <a:bodyPr wrap="none" rtlCol="0">
            <a:spAutoFit/>
          </a:bodyPr>
          <a:p>
            <a:pPr algn="ctr"/>
            <a:r>
              <a:rPr lang="zh-CN" altLang="en-US" sz="3600" dirty="0">
                <a:latin typeface="微软雅黑" panose="020B0503020204020204" charset="-122"/>
                <a:ea typeface="微软雅黑" panose="020B0503020204020204" charset="-122"/>
              </a:rPr>
              <a:t>项目实施结果汇报</a:t>
            </a:r>
            <a:endParaRPr lang="zh-CN" altLang="en-US" sz="3600" dirty="0">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12191999" cy="6858000"/>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标题 15"/>
          <p:cNvSpPr>
            <a:spLocks noGrp="1"/>
          </p:cNvSpPr>
          <p:nvPr>
            <p:ph type="ctrTitle"/>
          </p:nvPr>
        </p:nvSpPr>
        <p:spPr>
          <a:xfrm>
            <a:off x="3630460" y="3149600"/>
            <a:ext cx="4873025" cy="2387600"/>
          </a:xfrm>
        </p:spPr>
        <p:txBody>
          <a:bodyPr>
            <a:normAutofit/>
          </a:bodyPr>
          <a:lstStyle/>
          <a:p>
            <a:r>
              <a:rPr lang="zh-CN" altLang="en-US" sz="5400" dirty="0">
                <a:latin typeface="微软雅黑" panose="020B0503020204020204" charset="-122"/>
                <a:ea typeface="微软雅黑" panose="020B0503020204020204" charset="-122"/>
              </a:rPr>
              <a:t>项目关键技术与难点</a:t>
            </a:r>
            <a:endParaRPr lang="zh-CN" altLang="en-US" sz="5400" dirty="0">
              <a:latin typeface="微软雅黑" panose="020B0503020204020204" charset="-122"/>
              <a:ea typeface="微软雅黑" panose="020B0503020204020204" charset="-122"/>
            </a:endParaRPr>
          </a:p>
        </p:txBody>
      </p:sp>
      <p:sp>
        <p:nvSpPr>
          <p:cNvPr id="26" name="圆: 空心 25"/>
          <p:cNvSpPr/>
          <p:nvPr/>
        </p:nvSpPr>
        <p:spPr>
          <a:xfrm>
            <a:off x="3196726" y="529727"/>
            <a:ext cx="5798548" cy="5798546"/>
          </a:xfrm>
          <a:prstGeom prst="donut">
            <a:avLst>
              <a:gd name="adj" fmla="val 5276"/>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607452" y="1025236"/>
            <a:ext cx="2948940" cy="2646045"/>
          </a:xfrm>
          <a:prstGeom prst="rect">
            <a:avLst/>
          </a:prstGeom>
          <a:noFill/>
        </p:spPr>
        <p:txBody>
          <a:bodyPr wrap="none" rtlCol="0">
            <a:spAutoFit/>
          </a:bodyPr>
          <a:lstStyle/>
          <a:p>
            <a:r>
              <a:rPr lang="en-US" altLang="zh-CN" sz="16600" dirty="0">
                <a:ln>
                  <a:solidFill>
                    <a:schemeClr val="tx1"/>
                  </a:solidFill>
                </a:ln>
                <a:noFill/>
                <a:latin typeface="+mj-ea"/>
                <a:ea typeface="+mj-ea"/>
              </a:rPr>
              <a:t>04</a:t>
            </a:r>
            <a:endParaRPr lang="zh-CN" altLang="en-US" sz="16600" dirty="0">
              <a:ln>
                <a:solidFill>
                  <a:schemeClr val="tx1"/>
                </a:solidFill>
              </a:ln>
              <a:noFill/>
              <a:latin typeface="+mj-ea"/>
              <a:ea typeface="+mj-ea"/>
            </a:endParaRPr>
          </a:p>
        </p:txBody>
      </p:sp>
      <p:cxnSp>
        <p:nvCxnSpPr>
          <p:cNvPr id="8" name="直接连接符 7"/>
          <p:cNvCxnSpPr/>
          <p:nvPr/>
        </p:nvCxnSpPr>
        <p:spPr>
          <a:xfrm>
            <a:off x="5479143" y="3570514"/>
            <a:ext cx="123371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圆: 空心 28"/>
          <p:cNvSpPr/>
          <p:nvPr/>
        </p:nvSpPr>
        <p:spPr>
          <a:xfrm>
            <a:off x="10906813" y="3833280"/>
            <a:ext cx="2888195" cy="2888195"/>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 空心 33"/>
          <p:cNvSpPr/>
          <p:nvPr/>
        </p:nvSpPr>
        <p:spPr>
          <a:xfrm>
            <a:off x="-1603008" y="146652"/>
            <a:ext cx="2888195" cy="2888195"/>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 空心 34"/>
          <p:cNvSpPr/>
          <p:nvPr/>
        </p:nvSpPr>
        <p:spPr>
          <a:xfrm>
            <a:off x="1755295" y="6328273"/>
            <a:ext cx="1287140" cy="1287140"/>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图形 35"/>
          <p:cNvSpPr/>
          <p:nvPr/>
        </p:nvSpPr>
        <p:spPr>
          <a:xfrm>
            <a:off x="9889266" y="-953928"/>
            <a:ext cx="1656114" cy="1582178"/>
          </a:xfrm>
          <a:custGeom>
            <a:avLst/>
            <a:gdLst>
              <a:gd name="connsiteX0" fmla="*/ 1640883 w 1656114"/>
              <a:gd name="connsiteY0" fmla="*/ 806431 h 1582178"/>
              <a:gd name="connsiteX1" fmla="*/ 15305 w 1656114"/>
              <a:gd name="connsiteY1" fmla="*/ 806431 h 1582178"/>
              <a:gd name="connsiteX2" fmla="*/ 0 w 1656114"/>
              <a:gd name="connsiteY2" fmla="*/ 791126 h 1582178"/>
              <a:gd name="connsiteX3" fmla="*/ 15305 w 1656114"/>
              <a:gd name="connsiteY3" fmla="*/ 775747 h 1582178"/>
              <a:gd name="connsiteX4" fmla="*/ 1640809 w 1656114"/>
              <a:gd name="connsiteY4" fmla="*/ 775747 h 1582178"/>
              <a:gd name="connsiteX5" fmla="*/ 1656114 w 1656114"/>
              <a:gd name="connsiteY5" fmla="*/ 791126 h 1582178"/>
              <a:gd name="connsiteX6" fmla="*/ 1640883 w 1656114"/>
              <a:gd name="connsiteY6" fmla="*/ 806431 h 1582178"/>
              <a:gd name="connsiteX7" fmla="*/ 1625430 w 1656114"/>
              <a:gd name="connsiteY7" fmla="*/ 651311 h 1582178"/>
              <a:gd name="connsiteX8" fmla="*/ 30758 w 1656114"/>
              <a:gd name="connsiteY8" fmla="*/ 651311 h 1582178"/>
              <a:gd name="connsiteX9" fmla="*/ 15379 w 1656114"/>
              <a:gd name="connsiteY9" fmla="*/ 635932 h 1582178"/>
              <a:gd name="connsiteX10" fmla="*/ 30758 w 1656114"/>
              <a:gd name="connsiteY10" fmla="*/ 620553 h 1582178"/>
              <a:gd name="connsiteX11" fmla="*/ 1625430 w 1656114"/>
              <a:gd name="connsiteY11" fmla="*/ 620553 h 1582178"/>
              <a:gd name="connsiteX12" fmla="*/ 1640735 w 1656114"/>
              <a:gd name="connsiteY12" fmla="*/ 635932 h 1582178"/>
              <a:gd name="connsiteX13" fmla="*/ 1625430 w 1656114"/>
              <a:gd name="connsiteY13" fmla="*/ 651311 h 1582178"/>
              <a:gd name="connsiteX14" fmla="*/ 1578332 w 1656114"/>
              <a:gd name="connsiteY14" fmla="*/ 496191 h 1582178"/>
              <a:gd name="connsiteX15" fmla="*/ 77856 w 1656114"/>
              <a:gd name="connsiteY15" fmla="*/ 496191 h 1582178"/>
              <a:gd name="connsiteX16" fmla="*/ 62551 w 1656114"/>
              <a:gd name="connsiteY16" fmla="*/ 480812 h 1582178"/>
              <a:gd name="connsiteX17" fmla="*/ 77856 w 1656114"/>
              <a:gd name="connsiteY17" fmla="*/ 465433 h 1582178"/>
              <a:gd name="connsiteX18" fmla="*/ 1578406 w 1656114"/>
              <a:gd name="connsiteY18" fmla="*/ 465433 h 1582178"/>
              <a:gd name="connsiteX19" fmla="*/ 1593711 w 1656114"/>
              <a:gd name="connsiteY19" fmla="*/ 480812 h 1582178"/>
              <a:gd name="connsiteX20" fmla="*/ 1578332 w 1656114"/>
              <a:gd name="connsiteY20" fmla="*/ 496191 h 1582178"/>
              <a:gd name="connsiteX21" fmla="*/ 1492713 w 1656114"/>
              <a:gd name="connsiteY21" fmla="*/ 340997 h 1582178"/>
              <a:gd name="connsiteX22" fmla="*/ 163475 w 1656114"/>
              <a:gd name="connsiteY22" fmla="*/ 340997 h 1582178"/>
              <a:gd name="connsiteX23" fmla="*/ 148170 w 1656114"/>
              <a:gd name="connsiteY23" fmla="*/ 325619 h 1582178"/>
              <a:gd name="connsiteX24" fmla="*/ 163475 w 1656114"/>
              <a:gd name="connsiteY24" fmla="*/ 310240 h 1582178"/>
              <a:gd name="connsiteX25" fmla="*/ 1492713 w 1656114"/>
              <a:gd name="connsiteY25" fmla="*/ 310240 h 1582178"/>
              <a:gd name="connsiteX26" fmla="*/ 1508018 w 1656114"/>
              <a:gd name="connsiteY26" fmla="*/ 325619 h 1582178"/>
              <a:gd name="connsiteX27" fmla="*/ 1492713 w 1656114"/>
              <a:gd name="connsiteY27" fmla="*/ 340997 h 1582178"/>
              <a:gd name="connsiteX28" fmla="*/ 1350237 w 1656114"/>
              <a:gd name="connsiteY28" fmla="*/ 185878 h 1582178"/>
              <a:gd name="connsiteX29" fmla="*/ 305877 w 1656114"/>
              <a:gd name="connsiteY29" fmla="*/ 185878 h 1582178"/>
              <a:gd name="connsiteX30" fmla="*/ 290572 w 1656114"/>
              <a:gd name="connsiteY30" fmla="*/ 170499 h 1582178"/>
              <a:gd name="connsiteX31" fmla="*/ 305877 w 1656114"/>
              <a:gd name="connsiteY31" fmla="*/ 155120 h 1582178"/>
              <a:gd name="connsiteX32" fmla="*/ 1350237 w 1656114"/>
              <a:gd name="connsiteY32" fmla="*/ 155120 h 1582178"/>
              <a:gd name="connsiteX33" fmla="*/ 1365542 w 1656114"/>
              <a:gd name="connsiteY33" fmla="*/ 170499 h 1582178"/>
              <a:gd name="connsiteX34" fmla="*/ 1350237 w 1656114"/>
              <a:gd name="connsiteY34" fmla="*/ 185878 h 1582178"/>
              <a:gd name="connsiteX35" fmla="*/ 1065358 w 1656114"/>
              <a:gd name="connsiteY35" fmla="*/ 30758 h 1582178"/>
              <a:gd name="connsiteX36" fmla="*/ 590830 w 1656114"/>
              <a:gd name="connsiteY36" fmla="*/ 30758 h 1582178"/>
              <a:gd name="connsiteX37" fmla="*/ 575525 w 1656114"/>
              <a:gd name="connsiteY37" fmla="*/ 15379 h 1582178"/>
              <a:gd name="connsiteX38" fmla="*/ 590830 w 1656114"/>
              <a:gd name="connsiteY38" fmla="*/ 0 h 1582178"/>
              <a:gd name="connsiteX39" fmla="*/ 1065284 w 1656114"/>
              <a:gd name="connsiteY39" fmla="*/ 0 h 1582178"/>
              <a:gd name="connsiteX40" fmla="*/ 1080589 w 1656114"/>
              <a:gd name="connsiteY40" fmla="*/ 15379 h 1582178"/>
              <a:gd name="connsiteX41" fmla="*/ 1065358 w 1656114"/>
              <a:gd name="connsiteY41" fmla="*/ 30758 h 1582178"/>
              <a:gd name="connsiteX42" fmla="*/ 29353 w 1656114"/>
              <a:gd name="connsiteY42" fmla="*/ 930867 h 1582178"/>
              <a:gd name="connsiteX43" fmla="*/ 1626835 w 1656114"/>
              <a:gd name="connsiteY43" fmla="*/ 930867 h 1582178"/>
              <a:gd name="connsiteX44" fmla="*/ 1642140 w 1656114"/>
              <a:gd name="connsiteY44" fmla="*/ 946246 h 1582178"/>
              <a:gd name="connsiteX45" fmla="*/ 1626835 w 1656114"/>
              <a:gd name="connsiteY45" fmla="*/ 961625 h 1582178"/>
              <a:gd name="connsiteX46" fmla="*/ 29353 w 1656114"/>
              <a:gd name="connsiteY46" fmla="*/ 961625 h 1582178"/>
              <a:gd name="connsiteX47" fmla="*/ 14048 w 1656114"/>
              <a:gd name="connsiteY47" fmla="*/ 946246 h 1582178"/>
              <a:gd name="connsiteX48" fmla="*/ 29353 w 1656114"/>
              <a:gd name="connsiteY48" fmla="*/ 930867 h 1582178"/>
              <a:gd name="connsiteX49" fmla="*/ 74972 w 1656114"/>
              <a:gd name="connsiteY49" fmla="*/ 1085987 h 1582178"/>
              <a:gd name="connsiteX50" fmla="*/ 1581290 w 1656114"/>
              <a:gd name="connsiteY50" fmla="*/ 1085987 h 1582178"/>
              <a:gd name="connsiteX51" fmla="*/ 1596595 w 1656114"/>
              <a:gd name="connsiteY51" fmla="*/ 1101366 h 1582178"/>
              <a:gd name="connsiteX52" fmla="*/ 1581290 w 1656114"/>
              <a:gd name="connsiteY52" fmla="*/ 1116745 h 1582178"/>
              <a:gd name="connsiteX53" fmla="*/ 74972 w 1656114"/>
              <a:gd name="connsiteY53" fmla="*/ 1116745 h 1582178"/>
              <a:gd name="connsiteX54" fmla="*/ 59667 w 1656114"/>
              <a:gd name="connsiteY54" fmla="*/ 1101366 h 1582178"/>
              <a:gd name="connsiteX55" fmla="*/ 74972 w 1656114"/>
              <a:gd name="connsiteY55" fmla="*/ 1085987 h 1582178"/>
              <a:gd name="connsiteX56" fmla="*/ 158595 w 1656114"/>
              <a:gd name="connsiteY56" fmla="*/ 1241181 h 1582178"/>
              <a:gd name="connsiteX57" fmla="*/ 1497519 w 1656114"/>
              <a:gd name="connsiteY57" fmla="*/ 1241181 h 1582178"/>
              <a:gd name="connsiteX58" fmla="*/ 1512824 w 1656114"/>
              <a:gd name="connsiteY58" fmla="*/ 1256560 h 1582178"/>
              <a:gd name="connsiteX59" fmla="*/ 1497519 w 1656114"/>
              <a:gd name="connsiteY59" fmla="*/ 1271938 h 1582178"/>
              <a:gd name="connsiteX60" fmla="*/ 158595 w 1656114"/>
              <a:gd name="connsiteY60" fmla="*/ 1271938 h 1582178"/>
              <a:gd name="connsiteX61" fmla="*/ 143290 w 1656114"/>
              <a:gd name="connsiteY61" fmla="*/ 1256560 h 1582178"/>
              <a:gd name="connsiteX62" fmla="*/ 158595 w 1656114"/>
              <a:gd name="connsiteY62" fmla="*/ 1241181 h 1582178"/>
              <a:gd name="connsiteX63" fmla="*/ 297522 w 1656114"/>
              <a:gd name="connsiteY63" fmla="*/ 1396301 h 1582178"/>
              <a:gd name="connsiteX64" fmla="*/ 1358592 w 1656114"/>
              <a:gd name="connsiteY64" fmla="*/ 1396301 h 1582178"/>
              <a:gd name="connsiteX65" fmla="*/ 1373897 w 1656114"/>
              <a:gd name="connsiteY65" fmla="*/ 1411679 h 1582178"/>
              <a:gd name="connsiteX66" fmla="*/ 1358592 w 1656114"/>
              <a:gd name="connsiteY66" fmla="*/ 1427058 h 1582178"/>
              <a:gd name="connsiteX67" fmla="*/ 297522 w 1656114"/>
              <a:gd name="connsiteY67" fmla="*/ 1427058 h 1582178"/>
              <a:gd name="connsiteX68" fmla="*/ 282217 w 1656114"/>
              <a:gd name="connsiteY68" fmla="*/ 1411679 h 1582178"/>
              <a:gd name="connsiteX69" fmla="*/ 297522 w 1656114"/>
              <a:gd name="connsiteY69" fmla="*/ 1396301 h 1582178"/>
              <a:gd name="connsiteX70" fmla="*/ 568797 w 1656114"/>
              <a:gd name="connsiteY70" fmla="*/ 1551420 h 1582178"/>
              <a:gd name="connsiteX71" fmla="*/ 1087317 w 1656114"/>
              <a:gd name="connsiteY71" fmla="*/ 1551420 h 1582178"/>
              <a:gd name="connsiteX72" fmla="*/ 1102622 w 1656114"/>
              <a:gd name="connsiteY72" fmla="*/ 1566799 h 1582178"/>
              <a:gd name="connsiteX73" fmla="*/ 1087317 w 1656114"/>
              <a:gd name="connsiteY73" fmla="*/ 1582178 h 1582178"/>
              <a:gd name="connsiteX74" fmla="*/ 568797 w 1656114"/>
              <a:gd name="connsiteY74" fmla="*/ 1582178 h 1582178"/>
              <a:gd name="connsiteX75" fmla="*/ 553492 w 1656114"/>
              <a:gd name="connsiteY75" fmla="*/ 1566799 h 1582178"/>
              <a:gd name="connsiteX76" fmla="*/ 568797 w 1656114"/>
              <a:gd name="connsiteY76" fmla="*/ 1551420 h 158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656114" h="1582178">
                <a:moveTo>
                  <a:pt x="1640883" y="806431"/>
                </a:moveTo>
                <a:lnTo>
                  <a:pt x="15305" y="806431"/>
                </a:lnTo>
                <a:cubicBezTo>
                  <a:pt x="6876" y="806431"/>
                  <a:pt x="0" y="799555"/>
                  <a:pt x="0" y="791126"/>
                </a:cubicBezTo>
                <a:cubicBezTo>
                  <a:pt x="0" y="782623"/>
                  <a:pt x="6876" y="775747"/>
                  <a:pt x="15305" y="775747"/>
                </a:cubicBezTo>
                <a:lnTo>
                  <a:pt x="1640809" y="775747"/>
                </a:lnTo>
                <a:cubicBezTo>
                  <a:pt x="1649312" y="775747"/>
                  <a:pt x="1656114" y="782623"/>
                  <a:pt x="1656114" y="791126"/>
                </a:cubicBezTo>
                <a:cubicBezTo>
                  <a:pt x="1656188" y="799555"/>
                  <a:pt x="1649312" y="806431"/>
                  <a:pt x="1640883" y="806431"/>
                </a:cubicBezTo>
                <a:close/>
                <a:moveTo>
                  <a:pt x="1625430" y="651311"/>
                </a:moveTo>
                <a:lnTo>
                  <a:pt x="30758" y="651311"/>
                </a:lnTo>
                <a:cubicBezTo>
                  <a:pt x="22255" y="651311"/>
                  <a:pt x="15379" y="644435"/>
                  <a:pt x="15379" y="635932"/>
                </a:cubicBezTo>
                <a:cubicBezTo>
                  <a:pt x="15379" y="627429"/>
                  <a:pt x="22255" y="620553"/>
                  <a:pt x="30758" y="620553"/>
                </a:cubicBezTo>
                <a:lnTo>
                  <a:pt x="1625430" y="620553"/>
                </a:lnTo>
                <a:cubicBezTo>
                  <a:pt x="1633933" y="620553"/>
                  <a:pt x="1640735" y="627429"/>
                  <a:pt x="1640735" y="635932"/>
                </a:cubicBezTo>
                <a:cubicBezTo>
                  <a:pt x="1640735" y="644435"/>
                  <a:pt x="1633933" y="651311"/>
                  <a:pt x="1625430" y="651311"/>
                </a:cubicBezTo>
                <a:close/>
                <a:moveTo>
                  <a:pt x="1578332" y="496191"/>
                </a:moveTo>
                <a:lnTo>
                  <a:pt x="77856" y="496191"/>
                </a:lnTo>
                <a:cubicBezTo>
                  <a:pt x="69353" y="496191"/>
                  <a:pt x="62551" y="489315"/>
                  <a:pt x="62551" y="480812"/>
                </a:cubicBezTo>
                <a:cubicBezTo>
                  <a:pt x="62551" y="472310"/>
                  <a:pt x="69427" y="465433"/>
                  <a:pt x="77856" y="465433"/>
                </a:cubicBezTo>
                <a:lnTo>
                  <a:pt x="1578406" y="465433"/>
                </a:lnTo>
                <a:cubicBezTo>
                  <a:pt x="1586909" y="465433"/>
                  <a:pt x="1593711" y="472310"/>
                  <a:pt x="1593711" y="480812"/>
                </a:cubicBezTo>
                <a:cubicBezTo>
                  <a:pt x="1593711" y="489315"/>
                  <a:pt x="1586835" y="496191"/>
                  <a:pt x="1578332" y="496191"/>
                </a:cubicBezTo>
                <a:close/>
                <a:moveTo>
                  <a:pt x="1492713" y="340997"/>
                </a:moveTo>
                <a:lnTo>
                  <a:pt x="163475" y="340997"/>
                </a:lnTo>
                <a:cubicBezTo>
                  <a:pt x="154972" y="340997"/>
                  <a:pt x="148170" y="334121"/>
                  <a:pt x="148170" y="325619"/>
                </a:cubicBezTo>
                <a:cubicBezTo>
                  <a:pt x="148170" y="317116"/>
                  <a:pt x="155046" y="310240"/>
                  <a:pt x="163475" y="310240"/>
                </a:cubicBezTo>
                <a:lnTo>
                  <a:pt x="1492713" y="310240"/>
                </a:lnTo>
                <a:cubicBezTo>
                  <a:pt x="1501216" y="310240"/>
                  <a:pt x="1508018" y="317116"/>
                  <a:pt x="1508018" y="325619"/>
                </a:cubicBezTo>
                <a:cubicBezTo>
                  <a:pt x="1508018" y="334121"/>
                  <a:pt x="1501216" y="340997"/>
                  <a:pt x="1492713" y="340997"/>
                </a:cubicBezTo>
                <a:close/>
                <a:moveTo>
                  <a:pt x="1350237" y="185878"/>
                </a:moveTo>
                <a:lnTo>
                  <a:pt x="305877" y="185878"/>
                </a:lnTo>
                <a:cubicBezTo>
                  <a:pt x="297374" y="185878"/>
                  <a:pt x="290572" y="179002"/>
                  <a:pt x="290572" y="170499"/>
                </a:cubicBezTo>
                <a:cubicBezTo>
                  <a:pt x="290572" y="161996"/>
                  <a:pt x="297448" y="155120"/>
                  <a:pt x="305877" y="155120"/>
                </a:cubicBezTo>
                <a:lnTo>
                  <a:pt x="1350237" y="155120"/>
                </a:lnTo>
                <a:cubicBezTo>
                  <a:pt x="1358740" y="155120"/>
                  <a:pt x="1365542" y="161996"/>
                  <a:pt x="1365542" y="170499"/>
                </a:cubicBezTo>
                <a:cubicBezTo>
                  <a:pt x="1365542" y="179002"/>
                  <a:pt x="1358740" y="185878"/>
                  <a:pt x="1350237" y="185878"/>
                </a:cubicBezTo>
                <a:close/>
                <a:moveTo>
                  <a:pt x="1065358" y="30758"/>
                </a:moveTo>
                <a:lnTo>
                  <a:pt x="590830" y="30758"/>
                </a:lnTo>
                <a:cubicBezTo>
                  <a:pt x="582328" y="30758"/>
                  <a:pt x="575525" y="23882"/>
                  <a:pt x="575525" y="15379"/>
                </a:cubicBezTo>
                <a:cubicBezTo>
                  <a:pt x="575525" y="6876"/>
                  <a:pt x="582401" y="0"/>
                  <a:pt x="590830" y="0"/>
                </a:cubicBezTo>
                <a:lnTo>
                  <a:pt x="1065284" y="0"/>
                </a:lnTo>
                <a:cubicBezTo>
                  <a:pt x="1073787" y="0"/>
                  <a:pt x="1080589" y="6876"/>
                  <a:pt x="1080589" y="15379"/>
                </a:cubicBezTo>
                <a:cubicBezTo>
                  <a:pt x="1080589" y="23882"/>
                  <a:pt x="1073787" y="30758"/>
                  <a:pt x="1065358" y="30758"/>
                </a:cubicBezTo>
                <a:close/>
                <a:moveTo>
                  <a:pt x="29353" y="930867"/>
                </a:moveTo>
                <a:lnTo>
                  <a:pt x="1626835" y="930867"/>
                </a:lnTo>
                <a:cubicBezTo>
                  <a:pt x="1635338" y="930867"/>
                  <a:pt x="1642140" y="937743"/>
                  <a:pt x="1642140" y="946246"/>
                </a:cubicBezTo>
                <a:cubicBezTo>
                  <a:pt x="1642140" y="954749"/>
                  <a:pt x="1635264" y="961625"/>
                  <a:pt x="1626835" y="961625"/>
                </a:cubicBezTo>
                <a:lnTo>
                  <a:pt x="29353" y="961625"/>
                </a:lnTo>
                <a:cubicBezTo>
                  <a:pt x="20850" y="961625"/>
                  <a:pt x="14048" y="954749"/>
                  <a:pt x="14048" y="946246"/>
                </a:cubicBezTo>
                <a:cubicBezTo>
                  <a:pt x="13974" y="937743"/>
                  <a:pt x="20850" y="930867"/>
                  <a:pt x="29353" y="930867"/>
                </a:cubicBezTo>
                <a:close/>
                <a:moveTo>
                  <a:pt x="74972" y="1085987"/>
                </a:moveTo>
                <a:lnTo>
                  <a:pt x="1581290" y="1085987"/>
                </a:lnTo>
                <a:cubicBezTo>
                  <a:pt x="1589793" y="1085987"/>
                  <a:pt x="1596595" y="1092863"/>
                  <a:pt x="1596595" y="1101366"/>
                </a:cubicBezTo>
                <a:cubicBezTo>
                  <a:pt x="1596595" y="1109869"/>
                  <a:pt x="1589719" y="1116745"/>
                  <a:pt x="1581290" y="1116745"/>
                </a:cubicBezTo>
                <a:lnTo>
                  <a:pt x="74972" y="1116745"/>
                </a:lnTo>
                <a:cubicBezTo>
                  <a:pt x="66469" y="1116745"/>
                  <a:pt x="59667" y="1109869"/>
                  <a:pt x="59667" y="1101366"/>
                </a:cubicBezTo>
                <a:cubicBezTo>
                  <a:pt x="59667" y="1092863"/>
                  <a:pt x="66469" y="1085987"/>
                  <a:pt x="74972" y="1085987"/>
                </a:cubicBezTo>
                <a:close/>
                <a:moveTo>
                  <a:pt x="158595" y="1241181"/>
                </a:moveTo>
                <a:lnTo>
                  <a:pt x="1497519" y="1241181"/>
                </a:lnTo>
                <a:cubicBezTo>
                  <a:pt x="1506022" y="1241181"/>
                  <a:pt x="1512824" y="1248057"/>
                  <a:pt x="1512824" y="1256560"/>
                </a:cubicBezTo>
                <a:cubicBezTo>
                  <a:pt x="1512824" y="1265062"/>
                  <a:pt x="1505948" y="1271938"/>
                  <a:pt x="1497519" y="1271938"/>
                </a:cubicBezTo>
                <a:lnTo>
                  <a:pt x="158595" y="1271938"/>
                </a:lnTo>
                <a:cubicBezTo>
                  <a:pt x="150092" y="1271938"/>
                  <a:pt x="143290" y="1265062"/>
                  <a:pt x="143290" y="1256560"/>
                </a:cubicBezTo>
                <a:cubicBezTo>
                  <a:pt x="143290" y="1248057"/>
                  <a:pt x="150166" y="1241181"/>
                  <a:pt x="158595" y="1241181"/>
                </a:cubicBezTo>
                <a:close/>
                <a:moveTo>
                  <a:pt x="297522" y="1396301"/>
                </a:moveTo>
                <a:lnTo>
                  <a:pt x="1358592" y="1396301"/>
                </a:lnTo>
                <a:cubicBezTo>
                  <a:pt x="1367094" y="1396301"/>
                  <a:pt x="1373897" y="1403177"/>
                  <a:pt x="1373897" y="1411679"/>
                </a:cubicBezTo>
                <a:cubicBezTo>
                  <a:pt x="1373897" y="1420182"/>
                  <a:pt x="1367021" y="1427058"/>
                  <a:pt x="1358592" y="1427058"/>
                </a:cubicBezTo>
                <a:lnTo>
                  <a:pt x="297522" y="1427058"/>
                </a:lnTo>
                <a:cubicBezTo>
                  <a:pt x="289020" y="1427058"/>
                  <a:pt x="282217" y="1420182"/>
                  <a:pt x="282217" y="1411679"/>
                </a:cubicBezTo>
                <a:cubicBezTo>
                  <a:pt x="282217" y="1403177"/>
                  <a:pt x="289094" y="1396301"/>
                  <a:pt x="297522" y="1396301"/>
                </a:cubicBezTo>
                <a:close/>
                <a:moveTo>
                  <a:pt x="568797" y="1551420"/>
                </a:moveTo>
                <a:lnTo>
                  <a:pt x="1087317" y="1551420"/>
                </a:lnTo>
                <a:cubicBezTo>
                  <a:pt x="1095820" y="1551420"/>
                  <a:pt x="1102622" y="1558296"/>
                  <a:pt x="1102622" y="1566799"/>
                </a:cubicBezTo>
                <a:cubicBezTo>
                  <a:pt x="1102622" y="1575302"/>
                  <a:pt x="1095746" y="1582178"/>
                  <a:pt x="1087317" y="1582178"/>
                </a:cubicBezTo>
                <a:lnTo>
                  <a:pt x="568797" y="1582178"/>
                </a:lnTo>
                <a:cubicBezTo>
                  <a:pt x="560294" y="1582178"/>
                  <a:pt x="553492" y="1575302"/>
                  <a:pt x="553492" y="1566799"/>
                </a:cubicBezTo>
                <a:cubicBezTo>
                  <a:pt x="553492" y="1558296"/>
                  <a:pt x="560368" y="1551420"/>
                  <a:pt x="568797" y="1551420"/>
                </a:cubicBezTo>
                <a:close/>
              </a:path>
            </a:pathLst>
          </a:custGeom>
          <a:solidFill>
            <a:srgbClr val="4CBC80"/>
          </a:solidFill>
          <a:ln w="7356" cap="flat">
            <a:noFill/>
            <a:prstDash val="solid"/>
            <a:miter/>
          </a:ln>
        </p:spPr>
        <p:txBody>
          <a:bodyPr rtlCol="0" anchor="ctr"/>
          <a:lstStyle/>
          <a:p>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p:cNvSpPr/>
          <p:nvPr/>
        </p:nvSpPr>
        <p:spPr>
          <a:xfrm>
            <a:off x="801370" y="1390015"/>
            <a:ext cx="10589895" cy="3886200"/>
          </a:xfrm>
          <a:prstGeom prst="roundRect">
            <a:avLst>
              <a:gd name="adj" fmla="val 2736"/>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0"/>
            <a:ext cx="12191999" cy="6858000"/>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圆: 空心 26"/>
          <p:cNvSpPr/>
          <p:nvPr/>
        </p:nvSpPr>
        <p:spPr>
          <a:xfrm>
            <a:off x="-643570" y="-643570"/>
            <a:ext cx="1287140" cy="1287140"/>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 空心 27"/>
          <p:cNvSpPr/>
          <p:nvPr/>
        </p:nvSpPr>
        <p:spPr>
          <a:xfrm>
            <a:off x="10747902" y="5413902"/>
            <a:ext cx="2888195" cy="2888195"/>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090161" y="320404"/>
            <a:ext cx="2011680" cy="645160"/>
          </a:xfrm>
          <a:prstGeom prst="rect">
            <a:avLst/>
          </a:prstGeom>
          <a:noFill/>
        </p:spPr>
        <p:txBody>
          <a:bodyPr wrap="none" rtlCol="0">
            <a:spAutoFit/>
          </a:bodyPr>
          <a:lstStyle/>
          <a:p>
            <a:pPr algn="ctr"/>
            <a:r>
              <a:rPr lang="zh-CN" altLang="en-US" sz="3600" dirty="0">
                <a:latin typeface="微软雅黑" panose="020B0503020204020204" charset="-122"/>
                <a:ea typeface="微软雅黑" panose="020B0503020204020204" charset="-122"/>
              </a:rPr>
              <a:t>关键技术</a:t>
            </a:r>
            <a:endParaRPr lang="zh-CN" altLang="en-US" sz="3600" dirty="0">
              <a:latin typeface="微软雅黑" panose="020B0503020204020204" charset="-122"/>
              <a:ea typeface="微软雅黑" panose="020B0503020204020204" charset="-122"/>
            </a:endParaRPr>
          </a:p>
        </p:txBody>
      </p:sp>
      <p:sp>
        <p:nvSpPr>
          <p:cNvPr id="20" name="TextBox 3"/>
          <p:cNvSpPr txBox="1"/>
          <p:nvPr/>
        </p:nvSpPr>
        <p:spPr>
          <a:xfrm>
            <a:off x="2242820" y="2347595"/>
            <a:ext cx="8038465" cy="1768475"/>
          </a:xfrm>
          <a:prstGeom prst="rect">
            <a:avLst/>
          </a:prstGeom>
          <a:noFill/>
        </p:spPr>
        <p:txBody>
          <a:bodyPr wrap="square" rtlCol="0">
            <a:spAutoFit/>
          </a:bodyPr>
          <a:lstStyle>
            <a:defPPr>
              <a:defRPr lang="zh-CN"/>
            </a:defPPr>
            <a:lvl1pPr>
              <a:lnSpc>
                <a:spcPct val="130000"/>
              </a:lnSpc>
              <a:defRPr sz="1400">
                <a:latin typeface="+mn-ea"/>
              </a:defRPr>
            </a:lvl1pPr>
          </a:lstStyle>
          <a:p>
            <a:pPr algn="l"/>
            <a:r>
              <a:rPr lang="en-US" altLang="zh-CN" dirty="0"/>
              <a:t>  </a:t>
            </a:r>
            <a:r>
              <a:rPr lang="zh-CN" altLang="en-US" dirty="0"/>
              <a:t>基于深度学习的文本分类：深度学习可以用于文本表示，还可以将其映射到一个低纬空间。其中比较典型的例子有：FastText、Word2Vec和Bert。 FastText是一种典型的深度学习词向量的表示方法，它非常简单通过Embedding层将单词映射到稠密空间，然后将句子中所有的单词在Embedding空间中进行平均，进而完成分类操作。所以FastText是一个三层的神经网络，输入层、隐含层和输出层。word2vec模型背后的基本思想是对出现在上下文环境里的词进行预测。对于每一条输入文本，我们选取一个上下文窗口和一个中心词，并基于这个中心词去预测窗口里其他词出现的概率。</a:t>
            </a:r>
            <a:endParaRPr lang="zh-CN" altLang="en-US" dirty="0"/>
          </a:p>
        </p:txBody>
      </p:sp>
      <p:sp>
        <p:nvSpPr>
          <p:cNvPr id="29" name="任意形状 89"/>
          <p:cNvSpPr/>
          <p:nvPr/>
        </p:nvSpPr>
        <p:spPr>
          <a:xfrm>
            <a:off x="1289427" y="2639109"/>
            <a:ext cx="600075" cy="609600"/>
          </a:xfrm>
          <a:custGeom>
            <a:avLst/>
            <a:gdLst>
              <a:gd name="connsiteX0" fmla="*/ 350520 w 600075"/>
              <a:gd name="connsiteY0" fmla="*/ 546735 h 609600"/>
              <a:gd name="connsiteX1" fmla="*/ 368618 w 600075"/>
              <a:gd name="connsiteY1" fmla="*/ 546735 h 609600"/>
              <a:gd name="connsiteX2" fmla="*/ 368618 w 600075"/>
              <a:gd name="connsiteY2" fmla="*/ 565785 h 609600"/>
              <a:gd name="connsiteX3" fmla="*/ 350520 w 600075"/>
              <a:gd name="connsiteY3" fmla="*/ 565785 h 609600"/>
              <a:gd name="connsiteX4" fmla="*/ 314325 w 600075"/>
              <a:gd name="connsiteY4" fmla="*/ 546735 h 609600"/>
              <a:gd name="connsiteX5" fmla="*/ 332423 w 600075"/>
              <a:gd name="connsiteY5" fmla="*/ 546735 h 609600"/>
              <a:gd name="connsiteX6" fmla="*/ 332423 w 600075"/>
              <a:gd name="connsiteY6" fmla="*/ 565785 h 609600"/>
              <a:gd name="connsiteX7" fmla="*/ 314325 w 600075"/>
              <a:gd name="connsiteY7" fmla="*/ 565785 h 609600"/>
              <a:gd name="connsiteX8" fmla="*/ 277177 w 600075"/>
              <a:gd name="connsiteY8" fmla="*/ 546735 h 609600"/>
              <a:gd name="connsiteX9" fmla="*/ 295275 w 600075"/>
              <a:gd name="connsiteY9" fmla="*/ 546735 h 609600"/>
              <a:gd name="connsiteX10" fmla="*/ 295275 w 600075"/>
              <a:gd name="connsiteY10" fmla="*/ 565785 h 609600"/>
              <a:gd name="connsiteX11" fmla="*/ 277177 w 600075"/>
              <a:gd name="connsiteY11" fmla="*/ 565785 h 609600"/>
              <a:gd name="connsiteX12" fmla="*/ 240030 w 600075"/>
              <a:gd name="connsiteY12" fmla="*/ 546735 h 609600"/>
              <a:gd name="connsiteX13" fmla="*/ 258128 w 600075"/>
              <a:gd name="connsiteY13" fmla="*/ 546735 h 609600"/>
              <a:gd name="connsiteX14" fmla="*/ 258128 w 600075"/>
              <a:gd name="connsiteY14" fmla="*/ 565785 h 609600"/>
              <a:gd name="connsiteX15" fmla="*/ 240030 w 600075"/>
              <a:gd name="connsiteY15" fmla="*/ 565785 h 609600"/>
              <a:gd name="connsiteX16" fmla="*/ 202882 w 600075"/>
              <a:gd name="connsiteY16" fmla="*/ 546735 h 609600"/>
              <a:gd name="connsiteX17" fmla="*/ 220979 w 600075"/>
              <a:gd name="connsiteY17" fmla="*/ 546735 h 609600"/>
              <a:gd name="connsiteX18" fmla="*/ 220979 w 600075"/>
              <a:gd name="connsiteY18" fmla="*/ 565785 h 609600"/>
              <a:gd name="connsiteX19" fmla="*/ 202882 w 600075"/>
              <a:gd name="connsiteY19" fmla="*/ 565785 h 609600"/>
              <a:gd name="connsiteX20" fmla="*/ 166687 w 600075"/>
              <a:gd name="connsiteY20" fmla="*/ 546735 h 609600"/>
              <a:gd name="connsiteX21" fmla="*/ 184784 w 600075"/>
              <a:gd name="connsiteY21" fmla="*/ 546735 h 609600"/>
              <a:gd name="connsiteX22" fmla="*/ 184784 w 600075"/>
              <a:gd name="connsiteY22" fmla="*/ 565785 h 609600"/>
              <a:gd name="connsiteX23" fmla="*/ 166687 w 600075"/>
              <a:gd name="connsiteY23" fmla="*/ 565785 h 609600"/>
              <a:gd name="connsiteX24" fmla="*/ 129540 w 600075"/>
              <a:gd name="connsiteY24" fmla="*/ 546735 h 609600"/>
              <a:gd name="connsiteX25" fmla="*/ 147638 w 600075"/>
              <a:gd name="connsiteY25" fmla="*/ 546735 h 609600"/>
              <a:gd name="connsiteX26" fmla="*/ 147638 w 600075"/>
              <a:gd name="connsiteY26" fmla="*/ 565785 h 609600"/>
              <a:gd name="connsiteX27" fmla="*/ 129540 w 600075"/>
              <a:gd name="connsiteY27" fmla="*/ 565785 h 609600"/>
              <a:gd name="connsiteX28" fmla="*/ 471351 w 600075"/>
              <a:gd name="connsiteY28" fmla="*/ 517207 h 609600"/>
              <a:gd name="connsiteX29" fmla="*/ 470535 w 600075"/>
              <a:gd name="connsiteY29" fmla="*/ 522922 h 609600"/>
              <a:gd name="connsiteX30" fmla="*/ 498157 w 600075"/>
              <a:gd name="connsiteY30" fmla="*/ 570547 h 609600"/>
              <a:gd name="connsiteX31" fmla="*/ 525780 w 600075"/>
              <a:gd name="connsiteY31" fmla="*/ 522922 h 609600"/>
              <a:gd name="connsiteX32" fmla="*/ 525780 w 600075"/>
              <a:gd name="connsiteY32" fmla="*/ 517207 h 609600"/>
              <a:gd name="connsiteX33" fmla="*/ 139065 w 600075"/>
              <a:gd name="connsiteY33" fmla="*/ 447675 h 609600"/>
              <a:gd name="connsiteX34" fmla="*/ 157163 w 600075"/>
              <a:gd name="connsiteY34" fmla="*/ 456248 h 609600"/>
              <a:gd name="connsiteX35" fmla="*/ 102870 w 600075"/>
              <a:gd name="connsiteY35" fmla="*/ 570548 h 609600"/>
              <a:gd name="connsiteX36" fmla="*/ 66675 w 600075"/>
              <a:gd name="connsiteY36" fmla="*/ 492443 h 609600"/>
              <a:gd name="connsiteX37" fmla="*/ 84772 w 600075"/>
              <a:gd name="connsiteY37" fmla="*/ 484823 h 609600"/>
              <a:gd name="connsiteX38" fmla="*/ 102870 w 600075"/>
              <a:gd name="connsiteY38" fmla="*/ 524827 h 609600"/>
              <a:gd name="connsiteX39" fmla="*/ 350520 w 600075"/>
              <a:gd name="connsiteY39" fmla="*/ 405765 h 609600"/>
              <a:gd name="connsiteX40" fmla="*/ 368618 w 600075"/>
              <a:gd name="connsiteY40" fmla="*/ 405765 h 609600"/>
              <a:gd name="connsiteX41" fmla="*/ 368618 w 600075"/>
              <a:gd name="connsiteY41" fmla="*/ 424815 h 609600"/>
              <a:gd name="connsiteX42" fmla="*/ 350520 w 600075"/>
              <a:gd name="connsiteY42" fmla="*/ 424815 h 609600"/>
              <a:gd name="connsiteX43" fmla="*/ 314325 w 600075"/>
              <a:gd name="connsiteY43" fmla="*/ 405765 h 609600"/>
              <a:gd name="connsiteX44" fmla="*/ 332423 w 600075"/>
              <a:gd name="connsiteY44" fmla="*/ 405765 h 609600"/>
              <a:gd name="connsiteX45" fmla="*/ 332423 w 600075"/>
              <a:gd name="connsiteY45" fmla="*/ 424815 h 609600"/>
              <a:gd name="connsiteX46" fmla="*/ 314325 w 600075"/>
              <a:gd name="connsiteY46" fmla="*/ 424815 h 609600"/>
              <a:gd name="connsiteX47" fmla="*/ 277177 w 600075"/>
              <a:gd name="connsiteY47" fmla="*/ 405765 h 609600"/>
              <a:gd name="connsiteX48" fmla="*/ 295275 w 600075"/>
              <a:gd name="connsiteY48" fmla="*/ 405765 h 609600"/>
              <a:gd name="connsiteX49" fmla="*/ 295275 w 600075"/>
              <a:gd name="connsiteY49" fmla="*/ 424815 h 609600"/>
              <a:gd name="connsiteX50" fmla="*/ 277177 w 600075"/>
              <a:gd name="connsiteY50" fmla="*/ 424815 h 609600"/>
              <a:gd name="connsiteX51" fmla="*/ 240030 w 600075"/>
              <a:gd name="connsiteY51" fmla="*/ 405765 h 609600"/>
              <a:gd name="connsiteX52" fmla="*/ 258128 w 600075"/>
              <a:gd name="connsiteY52" fmla="*/ 405765 h 609600"/>
              <a:gd name="connsiteX53" fmla="*/ 258128 w 600075"/>
              <a:gd name="connsiteY53" fmla="*/ 424815 h 609600"/>
              <a:gd name="connsiteX54" fmla="*/ 240030 w 600075"/>
              <a:gd name="connsiteY54" fmla="*/ 424815 h 609600"/>
              <a:gd name="connsiteX55" fmla="*/ 202882 w 600075"/>
              <a:gd name="connsiteY55" fmla="*/ 405765 h 609600"/>
              <a:gd name="connsiteX56" fmla="*/ 220979 w 600075"/>
              <a:gd name="connsiteY56" fmla="*/ 405765 h 609600"/>
              <a:gd name="connsiteX57" fmla="*/ 220979 w 600075"/>
              <a:gd name="connsiteY57" fmla="*/ 424815 h 609600"/>
              <a:gd name="connsiteX58" fmla="*/ 202882 w 600075"/>
              <a:gd name="connsiteY58" fmla="*/ 424815 h 609600"/>
              <a:gd name="connsiteX59" fmla="*/ 166687 w 600075"/>
              <a:gd name="connsiteY59" fmla="*/ 405765 h 609600"/>
              <a:gd name="connsiteX60" fmla="*/ 184784 w 600075"/>
              <a:gd name="connsiteY60" fmla="*/ 405765 h 609600"/>
              <a:gd name="connsiteX61" fmla="*/ 184784 w 600075"/>
              <a:gd name="connsiteY61" fmla="*/ 424815 h 609600"/>
              <a:gd name="connsiteX62" fmla="*/ 166687 w 600075"/>
              <a:gd name="connsiteY62" fmla="*/ 424815 h 609600"/>
              <a:gd name="connsiteX63" fmla="*/ 129540 w 600075"/>
              <a:gd name="connsiteY63" fmla="*/ 405765 h 609600"/>
              <a:gd name="connsiteX64" fmla="*/ 147638 w 600075"/>
              <a:gd name="connsiteY64" fmla="*/ 405765 h 609600"/>
              <a:gd name="connsiteX65" fmla="*/ 147638 w 600075"/>
              <a:gd name="connsiteY65" fmla="*/ 424815 h 609600"/>
              <a:gd name="connsiteX66" fmla="*/ 129540 w 600075"/>
              <a:gd name="connsiteY66" fmla="*/ 424815 h 609600"/>
              <a:gd name="connsiteX67" fmla="*/ 488632 w 600075"/>
              <a:gd name="connsiteY67" fmla="*/ 396240 h 609600"/>
              <a:gd name="connsiteX68" fmla="*/ 507682 w 600075"/>
              <a:gd name="connsiteY68" fmla="*/ 396240 h 609600"/>
              <a:gd name="connsiteX69" fmla="*/ 507682 w 600075"/>
              <a:gd name="connsiteY69" fmla="*/ 488632 h 609600"/>
              <a:gd name="connsiteX70" fmla="*/ 488632 w 600075"/>
              <a:gd name="connsiteY70" fmla="*/ 488632 h 609600"/>
              <a:gd name="connsiteX71" fmla="*/ 470821 w 600075"/>
              <a:gd name="connsiteY71" fmla="*/ 387668 h 609600"/>
              <a:gd name="connsiteX72" fmla="*/ 470535 w 600075"/>
              <a:gd name="connsiteY72" fmla="*/ 498157 h 609600"/>
              <a:gd name="connsiteX73" fmla="*/ 524827 w 600075"/>
              <a:gd name="connsiteY73" fmla="*/ 498157 h 609600"/>
              <a:gd name="connsiteX74" fmla="*/ 524827 w 600075"/>
              <a:gd name="connsiteY74" fmla="*/ 387668 h 609600"/>
              <a:gd name="connsiteX75" fmla="*/ 139065 w 600075"/>
              <a:gd name="connsiteY75" fmla="*/ 306705 h 609600"/>
              <a:gd name="connsiteX76" fmla="*/ 157163 w 600075"/>
              <a:gd name="connsiteY76" fmla="*/ 314325 h 609600"/>
              <a:gd name="connsiteX77" fmla="*/ 102870 w 600075"/>
              <a:gd name="connsiteY77" fmla="*/ 428625 h 609600"/>
              <a:gd name="connsiteX78" fmla="*/ 66675 w 600075"/>
              <a:gd name="connsiteY78" fmla="*/ 351473 h 609600"/>
              <a:gd name="connsiteX79" fmla="*/ 84772 w 600075"/>
              <a:gd name="connsiteY79" fmla="*/ 342900 h 609600"/>
              <a:gd name="connsiteX80" fmla="*/ 102870 w 600075"/>
              <a:gd name="connsiteY80" fmla="*/ 382905 h 609600"/>
              <a:gd name="connsiteX81" fmla="*/ 350520 w 600075"/>
              <a:gd name="connsiteY81" fmla="*/ 266700 h 609600"/>
              <a:gd name="connsiteX82" fmla="*/ 368618 w 600075"/>
              <a:gd name="connsiteY82" fmla="*/ 266700 h 609600"/>
              <a:gd name="connsiteX83" fmla="*/ 368618 w 600075"/>
              <a:gd name="connsiteY83" fmla="*/ 285750 h 609600"/>
              <a:gd name="connsiteX84" fmla="*/ 350520 w 600075"/>
              <a:gd name="connsiteY84" fmla="*/ 285750 h 609600"/>
              <a:gd name="connsiteX85" fmla="*/ 314325 w 600075"/>
              <a:gd name="connsiteY85" fmla="*/ 266700 h 609600"/>
              <a:gd name="connsiteX86" fmla="*/ 332423 w 600075"/>
              <a:gd name="connsiteY86" fmla="*/ 266700 h 609600"/>
              <a:gd name="connsiteX87" fmla="*/ 332423 w 600075"/>
              <a:gd name="connsiteY87" fmla="*/ 285750 h 609600"/>
              <a:gd name="connsiteX88" fmla="*/ 314325 w 600075"/>
              <a:gd name="connsiteY88" fmla="*/ 285750 h 609600"/>
              <a:gd name="connsiteX89" fmla="*/ 277177 w 600075"/>
              <a:gd name="connsiteY89" fmla="*/ 266700 h 609600"/>
              <a:gd name="connsiteX90" fmla="*/ 295275 w 600075"/>
              <a:gd name="connsiteY90" fmla="*/ 266700 h 609600"/>
              <a:gd name="connsiteX91" fmla="*/ 295275 w 600075"/>
              <a:gd name="connsiteY91" fmla="*/ 285750 h 609600"/>
              <a:gd name="connsiteX92" fmla="*/ 277177 w 600075"/>
              <a:gd name="connsiteY92" fmla="*/ 285750 h 609600"/>
              <a:gd name="connsiteX93" fmla="*/ 240030 w 600075"/>
              <a:gd name="connsiteY93" fmla="*/ 266700 h 609600"/>
              <a:gd name="connsiteX94" fmla="*/ 258128 w 600075"/>
              <a:gd name="connsiteY94" fmla="*/ 266700 h 609600"/>
              <a:gd name="connsiteX95" fmla="*/ 258128 w 600075"/>
              <a:gd name="connsiteY95" fmla="*/ 285750 h 609600"/>
              <a:gd name="connsiteX96" fmla="*/ 240030 w 600075"/>
              <a:gd name="connsiteY96" fmla="*/ 285750 h 609600"/>
              <a:gd name="connsiteX97" fmla="*/ 202882 w 600075"/>
              <a:gd name="connsiteY97" fmla="*/ 266700 h 609600"/>
              <a:gd name="connsiteX98" fmla="*/ 220979 w 600075"/>
              <a:gd name="connsiteY98" fmla="*/ 266700 h 609600"/>
              <a:gd name="connsiteX99" fmla="*/ 220979 w 600075"/>
              <a:gd name="connsiteY99" fmla="*/ 285750 h 609600"/>
              <a:gd name="connsiteX100" fmla="*/ 202882 w 600075"/>
              <a:gd name="connsiteY100" fmla="*/ 285750 h 609600"/>
              <a:gd name="connsiteX101" fmla="*/ 166687 w 600075"/>
              <a:gd name="connsiteY101" fmla="*/ 266700 h 609600"/>
              <a:gd name="connsiteX102" fmla="*/ 184784 w 600075"/>
              <a:gd name="connsiteY102" fmla="*/ 266700 h 609600"/>
              <a:gd name="connsiteX103" fmla="*/ 184784 w 600075"/>
              <a:gd name="connsiteY103" fmla="*/ 285750 h 609600"/>
              <a:gd name="connsiteX104" fmla="*/ 166687 w 600075"/>
              <a:gd name="connsiteY104" fmla="*/ 285750 h 609600"/>
              <a:gd name="connsiteX105" fmla="*/ 129540 w 600075"/>
              <a:gd name="connsiteY105" fmla="*/ 266700 h 609600"/>
              <a:gd name="connsiteX106" fmla="*/ 147638 w 600075"/>
              <a:gd name="connsiteY106" fmla="*/ 266700 h 609600"/>
              <a:gd name="connsiteX107" fmla="*/ 147638 w 600075"/>
              <a:gd name="connsiteY107" fmla="*/ 285750 h 609600"/>
              <a:gd name="connsiteX108" fmla="*/ 129540 w 600075"/>
              <a:gd name="connsiteY108" fmla="*/ 285750 h 609600"/>
              <a:gd name="connsiteX109" fmla="*/ 471156 w 600075"/>
              <a:gd name="connsiteY109" fmla="*/ 258128 h 609600"/>
              <a:gd name="connsiteX110" fmla="*/ 470870 w 600075"/>
              <a:gd name="connsiteY110" fmla="*/ 368618 h 609600"/>
              <a:gd name="connsiteX111" fmla="*/ 524827 w 600075"/>
              <a:gd name="connsiteY111" fmla="*/ 368618 h 609600"/>
              <a:gd name="connsiteX112" fmla="*/ 524827 w 600075"/>
              <a:gd name="connsiteY112" fmla="*/ 258128 h 609600"/>
              <a:gd name="connsiteX113" fmla="*/ 139065 w 600075"/>
              <a:gd name="connsiteY113" fmla="*/ 167640 h 609600"/>
              <a:gd name="connsiteX114" fmla="*/ 157163 w 600075"/>
              <a:gd name="connsiteY114" fmla="*/ 176212 h 609600"/>
              <a:gd name="connsiteX115" fmla="*/ 102870 w 600075"/>
              <a:gd name="connsiteY115" fmla="*/ 290513 h 609600"/>
              <a:gd name="connsiteX116" fmla="*/ 66675 w 600075"/>
              <a:gd name="connsiteY116" fmla="*/ 213360 h 609600"/>
              <a:gd name="connsiteX117" fmla="*/ 84772 w 600075"/>
              <a:gd name="connsiteY117" fmla="*/ 204787 h 609600"/>
              <a:gd name="connsiteX118" fmla="*/ 102870 w 600075"/>
              <a:gd name="connsiteY118" fmla="*/ 244793 h 609600"/>
              <a:gd name="connsiteX119" fmla="*/ 481012 w 600075"/>
              <a:gd name="connsiteY119" fmla="*/ 120967 h 609600"/>
              <a:gd name="connsiteX120" fmla="*/ 471487 w 600075"/>
              <a:gd name="connsiteY120" fmla="*/ 130492 h 609600"/>
              <a:gd name="connsiteX121" fmla="*/ 471206 w 600075"/>
              <a:gd name="connsiteY121" fmla="*/ 239078 h 609600"/>
              <a:gd name="connsiteX122" fmla="*/ 524827 w 600075"/>
              <a:gd name="connsiteY122" fmla="*/ 239078 h 609600"/>
              <a:gd name="connsiteX123" fmla="*/ 524827 w 600075"/>
              <a:gd name="connsiteY123" fmla="*/ 130492 h 609600"/>
              <a:gd name="connsiteX124" fmla="*/ 515302 w 600075"/>
              <a:gd name="connsiteY124" fmla="*/ 120967 h 609600"/>
              <a:gd name="connsiteX125" fmla="*/ 19050 w 600075"/>
              <a:gd name="connsiteY125" fmla="*/ 111442 h 609600"/>
              <a:gd name="connsiteX126" fmla="*/ 19050 w 600075"/>
              <a:gd name="connsiteY126" fmla="*/ 589597 h 609600"/>
              <a:gd name="connsiteX127" fmla="*/ 405765 w 600075"/>
              <a:gd name="connsiteY127" fmla="*/ 589597 h 609600"/>
              <a:gd name="connsiteX128" fmla="*/ 405765 w 600075"/>
              <a:gd name="connsiteY128" fmla="*/ 111442 h 609600"/>
              <a:gd name="connsiteX129" fmla="*/ 369570 w 600075"/>
              <a:gd name="connsiteY129" fmla="*/ 111442 h 609600"/>
              <a:gd name="connsiteX130" fmla="*/ 369570 w 600075"/>
              <a:gd name="connsiteY130" fmla="*/ 139065 h 609600"/>
              <a:gd name="connsiteX131" fmla="*/ 55245 w 600075"/>
              <a:gd name="connsiteY131" fmla="*/ 139065 h 609600"/>
              <a:gd name="connsiteX132" fmla="*/ 55245 w 600075"/>
              <a:gd name="connsiteY132" fmla="*/ 111442 h 609600"/>
              <a:gd name="connsiteX133" fmla="*/ 562927 w 600075"/>
              <a:gd name="connsiteY133" fmla="*/ 92392 h 609600"/>
              <a:gd name="connsiteX134" fmla="*/ 600075 w 600075"/>
              <a:gd name="connsiteY134" fmla="*/ 129540 h 609600"/>
              <a:gd name="connsiteX135" fmla="*/ 589359 w 600075"/>
              <a:gd name="connsiteY135" fmla="*/ 155614 h 609600"/>
              <a:gd name="connsiteX136" fmla="*/ 572452 w 600075"/>
              <a:gd name="connsiteY136" fmla="*/ 162697 h 609600"/>
              <a:gd name="connsiteX137" fmla="*/ 572452 w 600075"/>
              <a:gd name="connsiteY137" fmla="*/ 340996 h 609600"/>
              <a:gd name="connsiteX138" fmla="*/ 553402 w 600075"/>
              <a:gd name="connsiteY138" fmla="*/ 340996 h 609600"/>
              <a:gd name="connsiteX139" fmla="*/ 553402 w 600075"/>
              <a:gd name="connsiteY139" fmla="*/ 147638 h 609600"/>
              <a:gd name="connsiteX140" fmla="*/ 562927 w 600075"/>
              <a:gd name="connsiteY140" fmla="*/ 147638 h 609600"/>
              <a:gd name="connsiteX141" fmla="*/ 562927 w 600075"/>
              <a:gd name="connsiteY141" fmla="*/ 147637 h 609600"/>
              <a:gd name="connsiteX142" fmla="*/ 581025 w 600075"/>
              <a:gd name="connsiteY142" fmla="*/ 129540 h 609600"/>
              <a:gd name="connsiteX143" fmla="*/ 562927 w 600075"/>
              <a:gd name="connsiteY143" fmla="*/ 111442 h 609600"/>
              <a:gd name="connsiteX144" fmla="*/ 544830 w 600075"/>
              <a:gd name="connsiteY144" fmla="*/ 129540 h 609600"/>
              <a:gd name="connsiteX145" fmla="*/ 543493 w 600075"/>
              <a:gd name="connsiteY145" fmla="*/ 129540 h 609600"/>
              <a:gd name="connsiteX146" fmla="*/ 543877 w 600075"/>
              <a:gd name="connsiteY146" fmla="*/ 130492 h 609600"/>
              <a:gd name="connsiteX147" fmla="*/ 544783 w 600075"/>
              <a:gd name="connsiteY147" fmla="*/ 498157 h 609600"/>
              <a:gd name="connsiteX148" fmla="*/ 544830 w 600075"/>
              <a:gd name="connsiteY148" fmla="*/ 498157 h 609600"/>
              <a:gd name="connsiteX149" fmla="*/ 544830 w 600075"/>
              <a:gd name="connsiteY149" fmla="*/ 517207 h 609600"/>
              <a:gd name="connsiteX150" fmla="*/ 544830 w 600075"/>
              <a:gd name="connsiteY150" fmla="*/ 528637 h 609600"/>
              <a:gd name="connsiteX151" fmla="*/ 507682 w 600075"/>
              <a:gd name="connsiteY151" fmla="*/ 593077 h 609600"/>
              <a:gd name="connsiteX152" fmla="*/ 507682 w 600075"/>
              <a:gd name="connsiteY152" fmla="*/ 608648 h 609600"/>
              <a:gd name="connsiteX153" fmla="*/ 498706 w 600075"/>
              <a:gd name="connsiteY153" fmla="*/ 608648 h 609600"/>
              <a:gd name="connsiteX154" fmla="*/ 498157 w 600075"/>
              <a:gd name="connsiteY154" fmla="*/ 609600 h 609600"/>
              <a:gd name="connsiteX155" fmla="*/ 497608 w 600075"/>
              <a:gd name="connsiteY155" fmla="*/ 608648 h 609600"/>
              <a:gd name="connsiteX156" fmla="*/ 488632 w 600075"/>
              <a:gd name="connsiteY156" fmla="*/ 608648 h 609600"/>
              <a:gd name="connsiteX157" fmla="*/ 488632 w 600075"/>
              <a:gd name="connsiteY157" fmla="*/ 593077 h 609600"/>
              <a:gd name="connsiteX158" fmla="*/ 451485 w 600075"/>
              <a:gd name="connsiteY158" fmla="*/ 528637 h 609600"/>
              <a:gd name="connsiteX159" fmla="*/ 451485 w 600075"/>
              <a:gd name="connsiteY159" fmla="*/ 517207 h 609600"/>
              <a:gd name="connsiteX160" fmla="*/ 451485 w 600075"/>
              <a:gd name="connsiteY160" fmla="*/ 498157 h 609600"/>
              <a:gd name="connsiteX161" fmla="*/ 451485 w 600075"/>
              <a:gd name="connsiteY161" fmla="*/ 130492 h 609600"/>
              <a:gd name="connsiteX162" fmla="*/ 480060 w 600075"/>
              <a:gd name="connsiteY162" fmla="*/ 101917 h 609600"/>
              <a:gd name="connsiteX163" fmla="*/ 515302 w 600075"/>
              <a:gd name="connsiteY163" fmla="*/ 101917 h 609600"/>
              <a:gd name="connsiteX164" fmla="*/ 534163 w 600075"/>
              <a:gd name="connsiteY164" fmla="*/ 109528 h 609600"/>
              <a:gd name="connsiteX165" fmla="*/ 536853 w 600075"/>
              <a:gd name="connsiteY165" fmla="*/ 103107 h 609600"/>
              <a:gd name="connsiteX166" fmla="*/ 562927 w 600075"/>
              <a:gd name="connsiteY166" fmla="*/ 92392 h 609600"/>
              <a:gd name="connsiteX167" fmla="*/ 202882 w 600075"/>
              <a:gd name="connsiteY167" fmla="*/ 45720 h 609600"/>
              <a:gd name="connsiteX168" fmla="*/ 220979 w 600075"/>
              <a:gd name="connsiteY168" fmla="*/ 45720 h 609600"/>
              <a:gd name="connsiteX169" fmla="*/ 220979 w 600075"/>
              <a:gd name="connsiteY169" fmla="*/ 64770 h 609600"/>
              <a:gd name="connsiteX170" fmla="*/ 202882 w 600075"/>
              <a:gd name="connsiteY170" fmla="*/ 64770 h 609600"/>
              <a:gd name="connsiteX171" fmla="*/ 212407 w 600075"/>
              <a:gd name="connsiteY171" fmla="*/ 19050 h 609600"/>
              <a:gd name="connsiteX172" fmla="*/ 157163 w 600075"/>
              <a:gd name="connsiteY172" fmla="*/ 55245 h 609600"/>
              <a:gd name="connsiteX173" fmla="*/ 157163 w 600075"/>
              <a:gd name="connsiteY173" fmla="*/ 64770 h 609600"/>
              <a:gd name="connsiteX174" fmla="*/ 74295 w 600075"/>
              <a:gd name="connsiteY174" fmla="*/ 64770 h 609600"/>
              <a:gd name="connsiteX175" fmla="*/ 74295 w 600075"/>
              <a:gd name="connsiteY175" fmla="*/ 120015 h 609600"/>
              <a:gd name="connsiteX176" fmla="*/ 350520 w 600075"/>
              <a:gd name="connsiteY176" fmla="*/ 120015 h 609600"/>
              <a:gd name="connsiteX177" fmla="*/ 350520 w 600075"/>
              <a:gd name="connsiteY177" fmla="*/ 65723 h 609600"/>
              <a:gd name="connsiteX178" fmla="*/ 267653 w 600075"/>
              <a:gd name="connsiteY178" fmla="*/ 65723 h 609600"/>
              <a:gd name="connsiteX179" fmla="*/ 267653 w 600075"/>
              <a:gd name="connsiteY179" fmla="*/ 56198 h 609600"/>
              <a:gd name="connsiteX180" fmla="*/ 212407 w 600075"/>
              <a:gd name="connsiteY180" fmla="*/ 19050 h 609600"/>
              <a:gd name="connsiteX181" fmla="*/ 212407 w 600075"/>
              <a:gd name="connsiteY181" fmla="*/ 0 h 609600"/>
              <a:gd name="connsiteX182" fmla="*/ 285750 w 600075"/>
              <a:gd name="connsiteY182" fmla="*/ 45720 h 609600"/>
              <a:gd name="connsiteX183" fmla="*/ 369570 w 600075"/>
              <a:gd name="connsiteY183" fmla="*/ 45720 h 609600"/>
              <a:gd name="connsiteX184" fmla="*/ 369570 w 600075"/>
              <a:gd name="connsiteY184" fmla="*/ 92392 h 609600"/>
              <a:gd name="connsiteX185" fmla="*/ 424815 w 600075"/>
              <a:gd name="connsiteY185" fmla="*/ 92392 h 609600"/>
              <a:gd name="connsiteX186" fmla="*/ 424815 w 600075"/>
              <a:gd name="connsiteY186" fmla="*/ 608647 h 609600"/>
              <a:gd name="connsiteX187" fmla="*/ 0 w 600075"/>
              <a:gd name="connsiteY187" fmla="*/ 608647 h 609600"/>
              <a:gd name="connsiteX188" fmla="*/ 0 w 600075"/>
              <a:gd name="connsiteY188" fmla="*/ 92392 h 609600"/>
              <a:gd name="connsiteX189" fmla="*/ 55245 w 600075"/>
              <a:gd name="connsiteY189" fmla="*/ 92392 h 609600"/>
              <a:gd name="connsiteX190" fmla="*/ 55245 w 600075"/>
              <a:gd name="connsiteY190" fmla="*/ 45720 h 609600"/>
              <a:gd name="connsiteX191" fmla="*/ 139065 w 600075"/>
              <a:gd name="connsiteY191" fmla="*/ 45720 h 609600"/>
              <a:gd name="connsiteX192" fmla="*/ 212407 w 600075"/>
              <a:gd name="connsiteY192"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600075" h="609600">
                <a:moveTo>
                  <a:pt x="350520" y="546735"/>
                </a:moveTo>
                <a:lnTo>
                  <a:pt x="368618" y="546735"/>
                </a:lnTo>
                <a:lnTo>
                  <a:pt x="368618" y="565785"/>
                </a:lnTo>
                <a:lnTo>
                  <a:pt x="350520" y="565785"/>
                </a:lnTo>
                <a:close/>
                <a:moveTo>
                  <a:pt x="314325" y="546735"/>
                </a:moveTo>
                <a:lnTo>
                  <a:pt x="332423" y="546735"/>
                </a:lnTo>
                <a:lnTo>
                  <a:pt x="332423" y="565785"/>
                </a:lnTo>
                <a:lnTo>
                  <a:pt x="314325" y="565785"/>
                </a:lnTo>
                <a:close/>
                <a:moveTo>
                  <a:pt x="277177" y="546735"/>
                </a:moveTo>
                <a:lnTo>
                  <a:pt x="295275" y="546735"/>
                </a:lnTo>
                <a:lnTo>
                  <a:pt x="295275" y="565785"/>
                </a:lnTo>
                <a:lnTo>
                  <a:pt x="277177" y="565785"/>
                </a:lnTo>
                <a:close/>
                <a:moveTo>
                  <a:pt x="240030" y="546735"/>
                </a:moveTo>
                <a:lnTo>
                  <a:pt x="258128" y="546735"/>
                </a:lnTo>
                <a:lnTo>
                  <a:pt x="258128" y="565785"/>
                </a:lnTo>
                <a:lnTo>
                  <a:pt x="240030" y="565785"/>
                </a:lnTo>
                <a:close/>
                <a:moveTo>
                  <a:pt x="202882" y="546735"/>
                </a:moveTo>
                <a:lnTo>
                  <a:pt x="220979" y="546735"/>
                </a:lnTo>
                <a:lnTo>
                  <a:pt x="220979" y="565785"/>
                </a:lnTo>
                <a:lnTo>
                  <a:pt x="202882" y="565785"/>
                </a:lnTo>
                <a:close/>
                <a:moveTo>
                  <a:pt x="166687" y="546735"/>
                </a:moveTo>
                <a:lnTo>
                  <a:pt x="184784" y="546735"/>
                </a:lnTo>
                <a:lnTo>
                  <a:pt x="184784" y="565785"/>
                </a:lnTo>
                <a:lnTo>
                  <a:pt x="166687" y="565785"/>
                </a:lnTo>
                <a:close/>
                <a:moveTo>
                  <a:pt x="129540" y="546735"/>
                </a:moveTo>
                <a:lnTo>
                  <a:pt x="147638" y="546735"/>
                </a:lnTo>
                <a:lnTo>
                  <a:pt x="147638" y="565785"/>
                </a:lnTo>
                <a:lnTo>
                  <a:pt x="129540" y="565785"/>
                </a:lnTo>
                <a:close/>
                <a:moveTo>
                  <a:pt x="471351" y="517207"/>
                </a:moveTo>
                <a:lnTo>
                  <a:pt x="470535" y="522922"/>
                </a:lnTo>
                <a:lnTo>
                  <a:pt x="498157" y="570547"/>
                </a:lnTo>
                <a:lnTo>
                  <a:pt x="525780" y="522922"/>
                </a:lnTo>
                <a:lnTo>
                  <a:pt x="525780" y="517207"/>
                </a:lnTo>
                <a:close/>
                <a:moveTo>
                  <a:pt x="139065" y="447675"/>
                </a:moveTo>
                <a:lnTo>
                  <a:pt x="157163" y="456248"/>
                </a:lnTo>
                <a:lnTo>
                  <a:pt x="102870" y="570548"/>
                </a:lnTo>
                <a:lnTo>
                  <a:pt x="66675" y="492443"/>
                </a:lnTo>
                <a:lnTo>
                  <a:pt x="84772" y="484823"/>
                </a:lnTo>
                <a:lnTo>
                  <a:pt x="102870" y="524827"/>
                </a:lnTo>
                <a:close/>
                <a:moveTo>
                  <a:pt x="350520" y="405765"/>
                </a:moveTo>
                <a:lnTo>
                  <a:pt x="368618" y="405765"/>
                </a:lnTo>
                <a:lnTo>
                  <a:pt x="368618" y="424815"/>
                </a:lnTo>
                <a:lnTo>
                  <a:pt x="350520" y="424815"/>
                </a:lnTo>
                <a:close/>
                <a:moveTo>
                  <a:pt x="314325" y="405765"/>
                </a:moveTo>
                <a:lnTo>
                  <a:pt x="332423" y="405765"/>
                </a:lnTo>
                <a:lnTo>
                  <a:pt x="332423" y="424815"/>
                </a:lnTo>
                <a:lnTo>
                  <a:pt x="314325" y="424815"/>
                </a:lnTo>
                <a:close/>
                <a:moveTo>
                  <a:pt x="277177" y="405765"/>
                </a:moveTo>
                <a:lnTo>
                  <a:pt x="295275" y="405765"/>
                </a:lnTo>
                <a:lnTo>
                  <a:pt x="295275" y="424815"/>
                </a:lnTo>
                <a:lnTo>
                  <a:pt x="277177" y="424815"/>
                </a:lnTo>
                <a:close/>
                <a:moveTo>
                  <a:pt x="240030" y="405765"/>
                </a:moveTo>
                <a:lnTo>
                  <a:pt x="258128" y="405765"/>
                </a:lnTo>
                <a:lnTo>
                  <a:pt x="258128" y="424815"/>
                </a:lnTo>
                <a:lnTo>
                  <a:pt x="240030" y="424815"/>
                </a:lnTo>
                <a:close/>
                <a:moveTo>
                  <a:pt x="202882" y="405765"/>
                </a:moveTo>
                <a:lnTo>
                  <a:pt x="220979" y="405765"/>
                </a:lnTo>
                <a:lnTo>
                  <a:pt x="220979" y="424815"/>
                </a:lnTo>
                <a:lnTo>
                  <a:pt x="202882" y="424815"/>
                </a:lnTo>
                <a:close/>
                <a:moveTo>
                  <a:pt x="166687" y="405765"/>
                </a:moveTo>
                <a:lnTo>
                  <a:pt x="184784" y="405765"/>
                </a:lnTo>
                <a:lnTo>
                  <a:pt x="184784" y="424815"/>
                </a:lnTo>
                <a:lnTo>
                  <a:pt x="166687" y="424815"/>
                </a:lnTo>
                <a:close/>
                <a:moveTo>
                  <a:pt x="129540" y="405765"/>
                </a:moveTo>
                <a:lnTo>
                  <a:pt x="147638" y="405765"/>
                </a:lnTo>
                <a:lnTo>
                  <a:pt x="147638" y="424815"/>
                </a:lnTo>
                <a:lnTo>
                  <a:pt x="129540" y="424815"/>
                </a:lnTo>
                <a:close/>
                <a:moveTo>
                  <a:pt x="488632" y="396240"/>
                </a:moveTo>
                <a:lnTo>
                  <a:pt x="507682" y="396240"/>
                </a:lnTo>
                <a:lnTo>
                  <a:pt x="507682" y="488632"/>
                </a:lnTo>
                <a:lnTo>
                  <a:pt x="488632" y="488632"/>
                </a:lnTo>
                <a:close/>
                <a:moveTo>
                  <a:pt x="470821" y="387668"/>
                </a:moveTo>
                <a:lnTo>
                  <a:pt x="470535" y="498157"/>
                </a:lnTo>
                <a:lnTo>
                  <a:pt x="524827" y="498157"/>
                </a:lnTo>
                <a:lnTo>
                  <a:pt x="524827" y="387668"/>
                </a:lnTo>
                <a:close/>
                <a:moveTo>
                  <a:pt x="139065" y="306705"/>
                </a:moveTo>
                <a:lnTo>
                  <a:pt x="157163" y="314325"/>
                </a:lnTo>
                <a:lnTo>
                  <a:pt x="102870" y="428625"/>
                </a:lnTo>
                <a:lnTo>
                  <a:pt x="66675" y="351473"/>
                </a:lnTo>
                <a:lnTo>
                  <a:pt x="84772" y="342900"/>
                </a:lnTo>
                <a:lnTo>
                  <a:pt x="102870" y="382905"/>
                </a:lnTo>
                <a:close/>
                <a:moveTo>
                  <a:pt x="350520" y="266700"/>
                </a:moveTo>
                <a:lnTo>
                  <a:pt x="368618" y="266700"/>
                </a:lnTo>
                <a:lnTo>
                  <a:pt x="368618" y="285750"/>
                </a:lnTo>
                <a:lnTo>
                  <a:pt x="350520" y="285750"/>
                </a:lnTo>
                <a:close/>
                <a:moveTo>
                  <a:pt x="314325" y="266700"/>
                </a:moveTo>
                <a:lnTo>
                  <a:pt x="332423" y="266700"/>
                </a:lnTo>
                <a:lnTo>
                  <a:pt x="332423" y="285750"/>
                </a:lnTo>
                <a:lnTo>
                  <a:pt x="314325" y="285750"/>
                </a:lnTo>
                <a:close/>
                <a:moveTo>
                  <a:pt x="277177" y="266700"/>
                </a:moveTo>
                <a:lnTo>
                  <a:pt x="295275" y="266700"/>
                </a:lnTo>
                <a:lnTo>
                  <a:pt x="295275" y="285750"/>
                </a:lnTo>
                <a:lnTo>
                  <a:pt x="277177" y="285750"/>
                </a:lnTo>
                <a:close/>
                <a:moveTo>
                  <a:pt x="240030" y="266700"/>
                </a:moveTo>
                <a:lnTo>
                  <a:pt x="258128" y="266700"/>
                </a:lnTo>
                <a:lnTo>
                  <a:pt x="258128" y="285750"/>
                </a:lnTo>
                <a:lnTo>
                  <a:pt x="240030" y="285750"/>
                </a:lnTo>
                <a:close/>
                <a:moveTo>
                  <a:pt x="202882" y="266700"/>
                </a:moveTo>
                <a:lnTo>
                  <a:pt x="220979" y="266700"/>
                </a:lnTo>
                <a:lnTo>
                  <a:pt x="220979" y="285750"/>
                </a:lnTo>
                <a:lnTo>
                  <a:pt x="202882" y="285750"/>
                </a:lnTo>
                <a:close/>
                <a:moveTo>
                  <a:pt x="166687" y="266700"/>
                </a:moveTo>
                <a:lnTo>
                  <a:pt x="184784" y="266700"/>
                </a:lnTo>
                <a:lnTo>
                  <a:pt x="184784" y="285750"/>
                </a:lnTo>
                <a:lnTo>
                  <a:pt x="166687" y="285750"/>
                </a:lnTo>
                <a:close/>
                <a:moveTo>
                  <a:pt x="129540" y="266700"/>
                </a:moveTo>
                <a:lnTo>
                  <a:pt x="147638" y="266700"/>
                </a:lnTo>
                <a:lnTo>
                  <a:pt x="147638" y="285750"/>
                </a:lnTo>
                <a:lnTo>
                  <a:pt x="129540" y="285750"/>
                </a:lnTo>
                <a:close/>
                <a:moveTo>
                  <a:pt x="471156" y="258128"/>
                </a:moveTo>
                <a:lnTo>
                  <a:pt x="470870" y="368618"/>
                </a:lnTo>
                <a:lnTo>
                  <a:pt x="524827" y="368618"/>
                </a:lnTo>
                <a:lnTo>
                  <a:pt x="524827" y="258128"/>
                </a:lnTo>
                <a:close/>
                <a:moveTo>
                  <a:pt x="139065" y="167640"/>
                </a:moveTo>
                <a:lnTo>
                  <a:pt x="157163" y="176212"/>
                </a:lnTo>
                <a:lnTo>
                  <a:pt x="102870" y="290513"/>
                </a:lnTo>
                <a:lnTo>
                  <a:pt x="66675" y="213360"/>
                </a:lnTo>
                <a:lnTo>
                  <a:pt x="84772" y="204787"/>
                </a:lnTo>
                <a:lnTo>
                  <a:pt x="102870" y="244793"/>
                </a:lnTo>
                <a:close/>
                <a:moveTo>
                  <a:pt x="481012" y="120967"/>
                </a:moveTo>
                <a:cubicBezTo>
                  <a:pt x="475298" y="120967"/>
                  <a:pt x="471487" y="124777"/>
                  <a:pt x="471487" y="130492"/>
                </a:cubicBezTo>
                <a:lnTo>
                  <a:pt x="471206" y="239078"/>
                </a:lnTo>
                <a:lnTo>
                  <a:pt x="524827" y="239078"/>
                </a:lnTo>
                <a:lnTo>
                  <a:pt x="524827" y="130492"/>
                </a:lnTo>
                <a:cubicBezTo>
                  <a:pt x="524827" y="124777"/>
                  <a:pt x="521017" y="120967"/>
                  <a:pt x="515302" y="120967"/>
                </a:cubicBezTo>
                <a:close/>
                <a:moveTo>
                  <a:pt x="19050" y="111442"/>
                </a:moveTo>
                <a:lnTo>
                  <a:pt x="19050" y="589597"/>
                </a:lnTo>
                <a:lnTo>
                  <a:pt x="405765" y="589597"/>
                </a:lnTo>
                <a:lnTo>
                  <a:pt x="405765" y="111442"/>
                </a:lnTo>
                <a:lnTo>
                  <a:pt x="369570" y="111442"/>
                </a:lnTo>
                <a:lnTo>
                  <a:pt x="369570" y="139065"/>
                </a:lnTo>
                <a:lnTo>
                  <a:pt x="55245" y="139065"/>
                </a:lnTo>
                <a:lnTo>
                  <a:pt x="55245" y="111442"/>
                </a:lnTo>
                <a:close/>
                <a:moveTo>
                  <a:pt x="562927" y="92392"/>
                </a:moveTo>
                <a:cubicBezTo>
                  <a:pt x="583882" y="92392"/>
                  <a:pt x="600075" y="109537"/>
                  <a:pt x="600075" y="129540"/>
                </a:cubicBezTo>
                <a:cubicBezTo>
                  <a:pt x="600075" y="139541"/>
                  <a:pt x="596027" y="148828"/>
                  <a:pt x="589359" y="155614"/>
                </a:cubicBezTo>
                <a:lnTo>
                  <a:pt x="572452" y="162697"/>
                </a:lnTo>
                <a:lnTo>
                  <a:pt x="572452" y="340996"/>
                </a:lnTo>
                <a:lnTo>
                  <a:pt x="553402" y="340996"/>
                </a:lnTo>
                <a:lnTo>
                  <a:pt x="553402" y="147638"/>
                </a:lnTo>
                <a:lnTo>
                  <a:pt x="562927" y="147638"/>
                </a:lnTo>
                <a:lnTo>
                  <a:pt x="562927" y="147637"/>
                </a:lnTo>
                <a:cubicBezTo>
                  <a:pt x="572452" y="147637"/>
                  <a:pt x="581025" y="140017"/>
                  <a:pt x="581025" y="129540"/>
                </a:cubicBezTo>
                <a:cubicBezTo>
                  <a:pt x="581025" y="119062"/>
                  <a:pt x="573405" y="111442"/>
                  <a:pt x="562927" y="111442"/>
                </a:cubicBezTo>
                <a:cubicBezTo>
                  <a:pt x="553402" y="111442"/>
                  <a:pt x="544830" y="119062"/>
                  <a:pt x="544830" y="129540"/>
                </a:cubicBezTo>
                <a:lnTo>
                  <a:pt x="543493" y="129540"/>
                </a:lnTo>
                <a:lnTo>
                  <a:pt x="543877" y="130492"/>
                </a:lnTo>
                <a:lnTo>
                  <a:pt x="544783" y="498157"/>
                </a:lnTo>
                <a:lnTo>
                  <a:pt x="544830" y="498157"/>
                </a:lnTo>
                <a:lnTo>
                  <a:pt x="544830" y="517207"/>
                </a:lnTo>
                <a:lnTo>
                  <a:pt x="544830" y="528637"/>
                </a:lnTo>
                <a:lnTo>
                  <a:pt x="507682" y="593077"/>
                </a:lnTo>
                <a:lnTo>
                  <a:pt x="507682" y="608648"/>
                </a:lnTo>
                <a:lnTo>
                  <a:pt x="498706" y="608648"/>
                </a:lnTo>
                <a:lnTo>
                  <a:pt x="498157" y="609600"/>
                </a:lnTo>
                <a:lnTo>
                  <a:pt x="497608" y="608648"/>
                </a:lnTo>
                <a:lnTo>
                  <a:pt x="488632" y="608648"/>
                </a:lnTo>
                <a:lnTo>
                  <a:pt x="488632" y="593077"/>
                </a:lnTo>
                <a:lnTo>
                  <a:pt x="451485" y="528637"/>
                </a:lnTo>
                <a:lnTo>
                  <a:pt x="451485" y="517207"/>
                </a:lnTo>
                <a:lnTo>
                  <a:pt x="451485" y="498157"/>
                </a:lnTo>
                <a:lnTo>
                  <a:pt x="451485" y="130492"/>
                </a:lnTo>
                <a:cubicBezTo>
                  <a:pt x="451485" y="114300"/>
                  <a:pt x="463867" y="101917"/>
                  <a:pt x="480060" y="101917"/>
                </a:cubicBezTo>
                <a:lnTo>
                  <a:pt x="515302" y="101917"/>
                </a:lnTo>
                <a:lnTo>
                  <a:pt x="534163" y="109528"/>
                </a:lnTo>
                <a:lnTo>
                  <a:pt x="536853" y="103107"/>
                </a:lnTo>
                <a:cubicBezTo>
                  <a:pt x="543639" y="96440"/>
                  <a:pt x="552926" y="92392"/>
                  <a:pt x="562927" y="92392"/>
                </a:cubicBezTo>
                <a:close/>
                <a:moveTo>
                  <a:pt x="202882" y="45720"/>
                </a:moveTo>
                <a:lnTo>
                  <a:pt x="220979" y="45720"/>
                </a:lnTo>
                <a:lnTo>
                  <a:pt x="220979" y="64770"/>
                </a:lnTo>
                <a:lnTo>
                  <a:pt x="202882" y="64770"/>
                </a:lnTo>
                <a:close/>
                <a:moveTo>
                  <a:pt x="212407" y="19050"/>
                </a:moveTo>
                <a:cubicBezTo>
                  <a:pt x="181928" y="19050"/>
                  <a:pt x="157163" y="36195"/>
                  <a:pt x="157163" y="55245"/>
                </a:cubicBezTo>
                <a:lnTo>
                  <a:pt x="157163" y="64770"/>
                </a:lnTo>
                <a:lnTo>
                  <a:pt x="74295" y="64770"/>
                </a:lnTo>
                <a:lnTo>
                  <a:pt x="74295" y="120015"/>
                </a:lnTo>
                <a:lnTo>
                  <a:pt x="350520" y="120015"/>
                </a:lnTo>
                <a:lnTo>
                  <a:pt x="350520" y="65723"/>
                </a:lnTo>
                <a:lnTo>
                  <a:pt x="267653" y="65723"/>
                </a:lnTo>
                <a:lnTo>
                  <a:pt x="267653" y="56198"/>
                </a:lnTo>
                <a:cubicBezTo>
                  <a:pt x="267653" y="36195"/>
                  <a:pt x="242888" y="19050"/>
                  <a:pt x="212407" y="19050"/>
                </a:cubicBezTo>
                <a:close/>
                <a:moveTo>
                  <a:pt x="212407" y="0"/>
                </a:moveTo>
                <a:cubicBezTo>
                  <a:pt x="248603" y="0"/>
                  <a:pt x="279082" y="20003"/>
                  <a:pt x="285750" y="45720"/>
                </a:cubicBezTo>
                <a:lnTo>
                  <a:pt x="369570" y="45720"/>
                </a:lnTo>
                <a:lnTo>
                  <a:pt x="369570" y="92392"/>
                </a:lnTo>
                <a:lnTo>
                  <a:pt x="424815" y="92392"/>
                </a:lnTo>
                <a:lnTo>
                  <a:pt x="424815" y="608647"/>
                </a:lnTo>
                <a:lnTo>
                  <a:pt x="0" y="608647"/>
                </a:lnTo>
                <a:lnTo>
                  <a:pt x="0" y="92392"/>
                </a:lnTo>
                <a:lnTo>
                  <a:pt x="55245" y="92392"/>
                </a:lnTo>
                <a:lnTo>
                  <a:pt x="55245" y="45720"/>
                </a:lnTo>
                <a:lnTo>
                  <a:pt x="139065" y="45720"/>
                </a:lnTo>
                <a:cubicBezTo>
                  <a:pt x="145733" y="20003"/>
                  <a:pt x="176213" y="0"/>
                  <a:pt x="212407" y="0"/>
                </a:cubicBezTo>
                <a:close/>
              </a:path>
            </a:pathLst>
          </a:custGeom>
          <a:solidFill>
            <a:schemeClr val="accent1"/>
          </a:solidFill>
          <a:ln w="9525" cap="flat">
            <a:noFill/>
            <a:prstDash val="solid"/>
            <a:miter/>
          </a:ln>
        </p:spPr>
        <p:txBody>
          <a:bodyPr rtlCol="0" anchor="ctr"/>
          <a:lstStyle/>
          <a:p>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p:cNvSpPr/>
          <p:nvPr/>
        </p:nvSpPr>
        <p:spPr>
          <a:xfrm>
            <a:off x="801370" y="1390015"/>
            <a:ext cx="10589895" cy="3886200"/>
          </a:xfrm>
          <a:prstGeom prst="roundRect">
            <a:avLst>
              <a:gd name="adj" fmla="val 2736"/>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0"/>
            <a:ext cx="12191999" cy="6858000"/>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圆: 空心 26"/>
          <p:cNvSpPr/>
          <p:nvPr/>
        </p:nvSpPr>
        <p:spPr>
          <a:xfrm>
            <a:off x="-643570" y="-643570"/>
            <a:ext cx="1287140" cy="1287140"/>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 空心 27"/>
          <p:cNvSpPr/>
          <p:nvPr/>
        </p:nvSpPr>
        <p:spPr>
          <a:xfrm>
            <a:off x="10747902" y="5413902"/>
            <a:ext cx="2888195" cy="2888195"/>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547361" y="320404"/>
            <a:ext cx="1097280" cy="645160"/>
          </a:xfrm>
          <a:prstGeom prst="rect">
            <a:avLst/>
          </a:prstGeom>
          <a:noFill/>
        </p:spPr>
        <p:txBody>
          <a:bodyPr wrap="none" rtlCol="0">
            <a:spAutoFit/>
          </a:bodyPr>
          <a:lstStyle/>
          <a:p>
            <a:pPr algn="ctr"/>
            <a:r>
              <a:rPr lang="zh-CN" altLang="en-US" sz="3600" dirty="0">
                <a:latin typeface="微软雅黑" panose="020B0503020204020204" charset="-122"/>
                <a:ea typeface="微软雅黑" panose="020B0503020204020204" charset="-122"/>
              </a:rPr>
              <a:t>难点</a:t>
            </a:r>
            <a:endParaRPr lang="zh-CN" altLang="en-US" sz="3600" dirty="0">
              <a:latin typeface="微软雅黑" panose="020B0503020204020204" charset="-122"/>
              <a:ea typeface="微软雅黑" panose="020B0503020204020204" charset="-122"/>
            </a:endParaRPr>
          </a:p>
        </p:txBody>
      </p:sp>
      <p:sp>
        <p:nvSpPr>
          <p:cNvPr id="20" name="TextBox 3"/>
          <p:cNvSpPr txBox="1"/>
          <p:nvPr/>
        </p:nvSpPr>
        <p:spPr>
          <a:xfrm>
            <a:off x="2052320" y="1889760"/>
            <a:ext cx="9022080" cy="2886710"/>
          </a:xfrm>
          <a:prstGeom prst="rect">
            <a:avLst/>
          </a:prstGeom>
          <a:noFill/>
        </p:spPr>
        <p:txBody>
          <a:bodyPr wrap="square" rtlCol="0">
            <a:spAutoFit/>
          </a:bodyPr>
          <a:lstStyle>
            <a:defPPr>
              <a:defRPr lang="zh-CN"/>
            </a:defPPr>
            <a:lvl1pPr>
              <a:lnSpc>
                <a:spcPct val="130000"/>
              </a:lnSpc>
              <a:defRPr sz="1400">
                <a:latin typeface="+mn-ea"/>
              </a:defRPr>
            </a:lvl1pPr>
          </a:lstStyle>
          <a:p>
            <a:pPr algn="l"/>
            <a:r>
              <a:rPr lang="zh-CN" altLang="en-US" dirty="0"/>
              <a:t>难点是需要对匿名字符进行建模，进而完成文本分类的过程。由于文本数据是一种典型的非结构化数据，因此可能涉及到特征提取和分类模型两个部分。</a:t>
            </a:r>
            <a:endParaRPr lang="zh-CN" altLang="en-US" dirty="0"/>
          </a:p>
          <a:p>
            <a:pPr algn="l"/>
            <a:r>
              <a:rPr lang="zh-CN" altLang="en-US" dirty="0"/>
              <a:t>基于此，我们讨论了以下几种方法：</a:t>
            </a:r>
            <a:endParaRPr lang="zh-CN" altLang="en-US" dirty="0"/>
          </a:p>
          <a:p>
            <a:pPr algn="l"/>
            <a:r>
              <a:rPr lang="zh-CN" altLang="en-US" dirty="0"/>
              <a:t>思路1：TF-IDF + 机器学习分类器，直接使用TF-IDF对文本提取特征，并使用分类器进行分类。在分类器的选择上，可以使用SVM、LR、或者XGBoost。</a:t>
            </a:r>
            <a:endParaRPr lang="zh-CN" altLang="en-US" dirty="0"/>
          </a:p>
          <a:p>
            <a:pPr algn="l"/>
            <a:r>
              <a:rPr lang="zh-CN" altLang="en-US" dirty="0"/>
              <a:t>思路2：FastTextFastText是入门款的词向量，利用Facebook提供的FastText工具，可以快速构建出分类器。</a:t>
            </a:r>
            <a:endParaRPr lang="zh-CN" altLang="en-US" dirty="0"/>
          </a:p>
          <a:p>
            <a:pPr algn="l"/>
            <a:r>
              <a:rPr lang="zh-CN" altLang="en-US" dirty="0"/>
              <a:t>思路3：WordVec + 深度学习分类器  WordVec是进阶款的词向量，并通过构建深度学习分类完成分类。深度学习分类的网络结构可以选择TextCNN、TextRNN或者BiLSTM。</a:t>
            </a:r>
            <a:endParaRPr lang="zh-CN" altLang="en-US" dirty="0"/>
          </a:p>
          <a:p>
            <a:pPr algn="l"/>
            <a:r>
              <a:rPr lang="zh-CN" altLang="en-US" dirty="0"/>
              <a:t>思路4：Bert词向量  Bert是高配款的词向量，具有强大的建模学习能力。</a:t>
            </a:r>
            <a:endParaRPr lang="zh-CN" altLang="en-US" dirty="0"/>
          </a:p>
          <a:p>
            <a:pPr algn="l"/>
            <a:endParaRPr lang="zh-CN" altLang="en-US" dirty="0"/>
          </a:p>
        </p:txBody>
      </p:sp>
      <p:sp>
        <p:nvSpPr>
          <p:cNvPr id="29" name="任意形状 89"/>
          <p:cNvSpPr/>
          <p:nvPr/>
        </p:nvSpPr>
        <p:spPr>
          <a:xfrm>
            <a:off x="1289427" y="2639109"/>
            <a:ext cx="600075" cy="609600"/>
          </a:xfrm>
          <a:custGeom>
            <a:avLst/>
            <a:gdLst>
              <a:gd name="connsiteX0" fmla="*/ 350520 w 600075"/>
              <a:gd name="connsiteY0" fmla="*/ 546735 h 609600"/>
              <a:gd name="connsiteX1" fmla="*/ 368618 w 600075"/>
              <a:gd name="connsiteY1" fmla="*/ 546735 h 609600"/>
              <a:gd name="connsiteX2" fmla="*/ 368618 w 600075"/>
              <a:gd name="connsiteY2" fmla="*/ 565785 h 609600"/>
              <a:gd name="connsiteX3" fmla="*/ 350520 w 600075"/>
              <a:gd name="connsiteY3" fmla="*/ 565785 h 609600"/>
              <a:gd name="connsiteX4" fmla="*/ 314325 w 600075"/>
              <a:gd name="connsiteY4" fmla="*/ 546735 h 609600"/>
              <a:gd name="connsiteX5" fmla="*/ 332423 w 600075"/>
              <a:gd name="connsiteY5" fmla="*/ 546735 h 609600"/>
              <a:gd name="connsiteX6" fmla="*/ 332423 w 600075"/>
              <a:gd name="connsiteY6" fmla="*/ 565785 h 609600"/>
              <a:gd name="connsiteX7" fmla="*/ 314325 w 600075"/>
              <a:gd name="connsiteY7" fmla="*/ 565785 h 609600"/>
              <a:gd name="connsiteX8" fmla="*/ 277177 w 600075"/>
              <a:gd name="connsiteY8" fmla="*/ 546735 h 609600"/>
              <a:gd name="connsiteX9" fmla="*/ 295275 w 600075"/>
              <a:gd name="connsiteY9" fmla="*/ 546735 h 609600"/>
              <a:gd name="connsiteX10" fmla="*/ 295275 w 600075"/>
              <a:gd name="connsiteY10" fmla="*/ 565785 h 609600"/>
              <a:gd name="connsiteX11" fmla="*/ 277177 w 600075"/>
              <a:gd name="connsiteY11" fmla="*/ 565785 h 609600"/>
              <a:gd name="connsiteX12" fmla="*/ 240030 w 600075"/>
              <a:gd name="connsiteY12" fmla="*/ 546735 h 609600"/>
              <a:gd name="connsiteX13" fmla="*/ 258128 w 600075"/>
              <a:gd name="connsiteY13" fmla="*/ 546735 h 609600"/>
              <a:gd name="connsiteX14" fmla="*/ 258128 w 600075"/>
              <a:gd name="connsiteY14" fmla="*/ 565785 h 609600"/>
              <a:gd name="connsiteX15" fmla="*/ 240030 w 600075"/>
              <a:gd name="connsiteY15" fmla="*/ 565785 h 609600"/>
              <a:gd name="connsiteX16" fmla="*/ 202882 w 600075"/>
              <a:gd name="connsiteY16" fmla="*/ 546735 h 609600"/>
              <a:gd name="connsiteX17" fmla="*/ 220979 w 600075"/>
              <a:gd name="connsiteY17" fmla="*/ 546735 h 609600"/>
              <a:gd name="connsiteX18" fmla="*/ 220979 w 600075"/>
              <a:gd name="connsiteY18" fmla="*/ 565785 h 609600"/>
              <a:gd name="connsiteX19" fmla="*/ 202882 w 600075"/>
              <a:gd name="connsiteY19" fmla="*/ 565785 h 609600"/>
              <a:gd name="connsiteX20" fmla="*/ 166687 w 600075"/>
              <a:gd name="connsiteY20" fmla="*/ 546735 h 609600"/>
              <a:gd name="connsiteX21" fmla="*/ 184784 w 600075"/>
              <a:gd name="connsiteY21" fmla="*/ 546735 h 609600"/>
              <a:gd name="connsiteX22" fmla="*/ 184784 w 600075"/>
              <a:gd name="connsiteY22" fmla="*/ 565785 h 609600"/>
              <a:gd name="connsiteX23" fmla="*/ 166687 w 600075"/>
              <a:gd name="connsiteY23" fmla="*/ 565785 h 609600"/>
              <a:gd name="connsiteX24" fmla="*/ 129540 w 600075"/>
              <a:gd name="connsiteY24" fmla="*/ 546735 h 609600"/>
              <a:gd name="connsiteX25" fmla="*/ 147638 w 600075"/>
              <a:gd name="connsiteY25" fmla="*/ 546735 h 609600"/>
              <a:gd name="connsiteX26" fmla="*/ 147638 w 600075"/>
              <a:gd name="connsiteY26" fmla="*/ 565785 h 609600"/>
              <a:gd name="connsiteX27" fmla="*/ 129540 w 600075"/>
              <a:gd name="connsiteY27" fmla="*/ 565785 h 609600"/>
              <a:gd name="connsiteX28" fmla="*/ 471351 w 600075"/>
              <a:gd name="connsiteY28" fmla="*/ 517207 h 609600"/>
              <a:gd name="connsiteX29" fmla="*/ 470535 w 600075"/>
              <a:gd name="connsiteY29" fmla="*/ 522922 h 609600"/>
              <a:gd name="connsiteX30" fmla="*/ 498157 w 600075"/>
              <a:gd name="connsiteY30" fmla="*/ 570547 h 609600"/>
              <a:gd name="connsiteX31" fmla="*/ 525780 w 600075"/>
              <a:gd name="connsiteY31" fmla="*/ 522922 h 609600"/>
              <a:gd name="connsiteX32" fmla="*/ 525780 w 600075"/>
              <a:gd name="connsiteY32" fmla="*/ 517207 h 609600"/>
              <a:gd name="connsiteX33" fmla="*/ 139065 w 600075"/>
              <a:gd name="connsiteY33" fmla="*/ 447675 h 609600"/>
              <a:gd name="connsiteX34" fmla="*/ 157163 w 600075"/>
              <a:gd name="connsiteY34" fmla="*/ 456248 h 609600"/>
              <a:gd name="connsiteX35" fmla="*/ 102870 w 600075"/>
              <a:gd name="connsiteY35" fmla="*/ 570548 h 609600"/>
              <a:gd name="connsiteX36" fmla="*/ 66675 w 600075"/>
              <a:gd name="connsiteY36" fmla="*/ 492443 h 609600"/>
              <a:gd name="connsiteX37" fmla="*/ 84772 w 600075"/>
              <a:gd name="connsiteY37" fmla="*/ 484823 h 609600"/>
              <a:gd name="connsiteX38" fmla="*/ 102870 w 600075"/>
              <a:gd name="connsiteY38" fmla="*/ 524827 h 609600"/>
              <a:gd name="connsiteX39" fmla="*/ 350520 w 600075"/>
              <a:gd name="connsiteY39" fmla="*/ 405765 h 609600"/>
              <a:gd name="connsiteX40" fmla="*/ 368618 w 600075"/>
              <a:gd name="connsiteY40" fmla="*/ 405765 h 609600"/>
              <a:gd name="connsiteX41" fmla="*/ 368618 w 600075"/>
              <a:gd name="connsiteY41" fmla="*/ 424815 h 609600"/>
              <a:gd name="connsiteX42" fmla="*/ 350520 w 600075"/>
              <a:gd name="connsiteY42" fmla="*/ 424815 h 609600"/>
              <a:gd name="connsiteX43" fmla="*/ 314325 w 600075"/>
              <a:gd name="connsiteY43" fmla="*/ 405765 h 609600"/>
              <a:gd name="connsiteX44" fmla="*/ 332423 w 600075"/>
              <a:gd name="connsiteY44" fmla="*/ 405765 h 609600"/>
              <a:gd name="connsiteX45" fmla="*/ 332423 w 600075"/>
              <a:gd name="connsiteY45" fmla="*/ 424815 h 609600"/>
              <a:gd name="connsiteX46" fmla="*/ 314325 w 600075"/>
              <a:gd name="connsiteY46" fmla="*/ 424815 h 609600"/>
              <a:gd name="connsiteX47" fmla="*/ 277177 w 600075"/>
              <a:gd name="connsiteY47" fmla="*/ 405765 h 609600"/>
              <a:gd name="connsiteX48" fmla="*/ 295275 w 600075"/>
              <a:gd name="connsiteY48" fmla="*/ 405765 h 609600"/>
              <a:gd name="connsiteX49" fmla="*/ 295275 w 600075"/>
              <a:gd name="connsiteY49" fmla="*/ 424815 h 609600"/>
              <a:gd name="connsiteX50" fmla="*/ 277177 w 600075"/>
              <a:gd name="connsiteY50" fmla="*/ 424815 h 609600"/>
              <a:gd name="connsiteX51" fmla="*/ 240030 w 600075"/>
              <a:gd name="connsiteY51" fmla="*/ 405765 h 609600"/>
              <a:gd name="connsiteX52" fmla="*/ 258128 w 600075"/>
              <a:gd name="connsiteY52" fmla="*/ 405765 h 609600"/>
              <a:gd name="connsiteX53" fmla="*/ 258128 w 600075"/>
              <a:gd name="connsiteY53" fmla="*/ 424815 h 609600"/>
              <a:gd name="connsiteX54" fmla="*/ 240030 w 600075"/>
              <a:gd name="connsiteY54" fmla="*/ 424815 h 609600"/>
              <a:gd name="connsiteX55" fmla="*/ 202882 w 600075"/>
              <a:gd name="connsiteY55" fmla="*/ 405765 h 609600"/>
              <a:gd name="connsiteX56" fmla="*/ 220979 w 600075"/>
              <a:gd name="connsiteY56" fmla="*/ 405765 h 609600"/>
              <a:gd name="connsiteX57" fmla="*/ 220979 w 600075"/>
              <a:gd name="connsiteY57" fmla="*/ 424815 h 609600"/>
              <a:gd name="connsiteX58" fmla="*/ 202882 w 600075"/>
              <a:gd name="connsiteY58" fmla="*/ 424815 h 609600"/>
              <a:gd name="connsiteX59" fmla="*/ 166687 w 600075"/>
              <a:gd name="connsiteY59" fmla="*/ 405765 h 609600"/>
              <a:gd name="connsiteX60" fmla="*/ 184784 w 600075"/>
              <a:gd name="connsiteY60" fmla="*/ 405765 h 609600"/>
              <a:gd name="connsiteX61" fmla="*/ 184784 w 600075"/>
              <a:gd name="connsiteY61" fmla="*/ 424815 h 609600"/>
              <a:gd name="connsiteX62" fmla="*/ 166687 w 600075"/>
              <a:gd name="connsiteY62" fmla="*/ 424815 h 609600"/>
              <a:gd name="connsiteX63" fmla="*/ 129540 w 600075"/>
              <a:gd name="connsiteY63" fmla="*/ 405765 h 609600"/>
              <a:gd name="connsiteX64" fmla="*/ 147638 w 600075"/>
              <a:gd name="connsiteY64" fmla="*/ 405765 h 609600"/>
              <a:gd name="connsiteX65" fmla="*/ 147638 w 600075"/>
              <a:gd name="connsiteY65" fmla="*/ 424815 h 609600"/>
              <a:gd name="connsiteX66" fmla="*/ 129540 w 600075"/>
              <a:gd name="connsiteY66" fmla="*/ 424815 h 609600"/>
              <a:gd name="connsiteX67" fmla="*/ 488632 w 600075"/>
              <a:gd name="connsiteY67" fmla="*/ 396240 h 609600"/>
              <a:gd name="connsiteX68" fmla="*/ 507682 w 600075"/>
              <a:gd name="connsiteY68" fmla="*/ 396240 h 609600"/>
              <a:gd name="connsiteX69" fmla="*/ 507682 w 600075"/>
              <a:gd name="connsiteY69" fmla="*/ 488632 h 609600"/>
              <a:gd name="connsiteX70" fmla="*/ 488632 w 600075"/>
              <a:gd name="connsiteY70" fmla="*/ 488632 h 609600"/>
              <a:gd name="connsiteX71" fmla="*/ 470821 w 600075"/>
              <a:gd name="connsiteY71" fmla="*/ 387668 h 609600"/>
              <a:gd name="connsiteX72" fmla="*/ 470535 w 600075"/>
              <a:gd name="connsiteY72" fmla="*/ 498157 h 609600"/>
              <a:gd name="connsiteX73" fmla="*/ 524827 w 600075"/>
              <a:gd name="connsiteY73" fmla="*/ 498157 h 609600"/>
              <a:gd name="connsiteX74" fmla="*/ 524827 w 600075"/>
              <a:gd name="connsiteY74" fmla="*/ 387668 h 609600"/>
              <a:gd name="connsiteX75" fmla="*/ 139065 w 600075"/>
              <a:gd name="connsiteY75" fmla="*/ 306705 h 609600"/>
              <a:gd name="connsiteX76" fmla="*/ 157163 w 600075"/>
              <a:gd name="connsiteY76" fmla="*/ 314325 h 609600"/>
              <a:gd name="connsiteX77" fmla="*/ 102870 w 600075"/>
              <a:gd name="connsiteY77" fmla="*/ 428625 h 609600"/>
              <a:gd name="connsiteX78" fmla="*/ 66675 w 600075"/>
              <a:gd name="connsiteY78" fmla="*/ 351473 h 609600"/>
              <a:gd name="connsiteX79" fmla="*/ 84772 w 600075"/>
              <a:gd name="connsiteY79" fmla="*/ 342900 h 609600"/>
              <a:gd name="connsiteX80" fmla="*/ 102870 w 600075"/>
              <a:gd name="connsiteY80" fmla="*/ 382905 h 609600"/>
              <a:gd name="connsiteX81" fmla="*/ 350520 w 600075"/>
              <a:gd name="connsiteY81" fmla="*/ 266700 h 609600"/>
              <a:gd name="connsiteX82" fmla="*/ 368618 w 600075"/>
              <a:gd name="connsiteY82" fmla="*/ 266700 h 609600"/>
              <a:gd name="connsiteX83" fmla="*/ 368618 w 600075"/>
              <a:gd name="connsiteY83" fmla="*/ 285750 h 609600"/>
              <a:gd name="connsiteX84" fmla="*/ 350520 w 600075"/>
              <a:gd name="connsiteY84" fmla="*/ 285750 h 609600"/>
              <a:gd name="connsiteX85" fmla="*/ 314325 w 600075"/>
              <a:gd name="connsiteY85" fmla="*/ 266700 h 609600"/>
              <a:gd name="connsiteX86" fmla="*/ 332423 w 600075"/>
              <a:gd name="connsiteY86" fmla="*/ 266700 h 609600"/>
              <a:gd name="connsiteX87" fmla="*/ 332423 w 600075"/>
              <a:gd name="connsiteY87" fmla="*/ 285750 h 609600"/>
              <a:gd name="connsiteX88" fmla="*/ 314325 w 600075"/>
              <a:gd name="connsiteY88" fmla="*/ 285750 h 609600"/>
              <a:gd name="connsiteX89" fmla="*/ 277177 w 600075"/>
              <a:gd name="connsiteY89" fmla="*/ 266700 h 609600"/>
              <a:gd name="connsiteX90" fmla="*/ 295275 w 600075"/>
              <a:gd name="connsiteY90" fmla="*/ 266700 h 609600"/>
              <a:gd name="connsiteX91" fmla="*/ 295275 w 600075"/>
              <a:gd name="connsiteY91" fmla="*/ 285750 h 609600"/>
              <a:gd name="connsiteX92" fmla="*/ 277177 w 600075"/>
              <a:gd name="connsiteY92" fmla="*/ 285750 h 609600"/>
              <a:gd name="connsiteX93" fmla="*/ 240030 w 600075"/>
              <a:gd name="connsiteY93" fmla="*/ 266700 h 609600"/>
              <a:gd name="connsiteX94" fmla="*/ 258128 w 600075"/>
              <a:gd name="connsiteY94" fmla="*/ 266700 h 609600"/>
              <a:gd name="connsiteX95" fmla="*/ 258128 w 600075"/>
              <a:gd name="connsiteY95" fmla="*/ 285750 h 609600"/>
              <a:gd name="connsiteX96" fmla="*/ 240030 w 600075"/>
              <a:gd name="connsiteY96" fmla="*/ 285750 h 609600"/>
              <a:gd name="connsiteX97" fmla="*/ 202882 w 600075"/>
              <a:gd name="connsiteY97" fmla="*/ 266700 h 609600"/>
              <a:gd name="connsiteX98" fmla="*/ 220979 w 600075"/>
              <a:gd name="connsiteY98" fmla="*/ 266700 h 609600"/>
              <a:gd name="connsiteX99" fmla="*/ 220979 w 600075"/>
              <a:gd name="connsiteY99" fmla="*/ 285750 h 609600"/>
              <a:gd name="connsiteX100" fmla="*/ 202882 w 600075"/>
              <a:gd name="connsiteY100" fmla="*/ 285750 h 609600"/>
              <a:gd name="connsiteX101" fmla="*/ 166687 w 600075"/>
              <a:gd name="connsiteY101" fmla="*/ 266700 h 609600"/>
              <a:gd name="connsiteX102" fmla="*/ 184784 w 600075"/>
              <a:gd name="connsiteY102" fmla="*/ 266700 h 609600"/>
              <a:gd name="connsiteX103" fmla="*/ 184784 w 600075"/>
              <a:gd name="connsiteY103" fmla="*/ 285750 h 609600"/>
              <a:gd name="connsiteX104" fmla="*/ 166687 w 600075"/>
              <a:gd name="connsiteY104" fmla="*/ 285750 h 609600"/>
              <a:gd name="connsiteX105" fmla="*/ 129540 w 600075"/>
              <a:gd name="connsiteY105" fmla="*/ 266700 h 609600"/>
              <a:gd name="connsiteX106" fmla="*/ 147638 w 600075"/>
              <a:gd name="connsiteY106" fmla="*/ 266700 h 609600"/>
              <a:gd name="connsiteX107" fmla="*/ 147638 w 600075"/>
              <a:gd name="connsiteY107" fmla="*/ 285750 h 609600"/>
              <a:gd name="connsiteX108" fmla="*/ 129540 w 600075"/>
              <a:gd name="connsiteY108" fmla="*/ 285750 h 609600"/>
              <a:gd name="connsiteX109" fmla="*/ 471156 w 600075"/>
              <a:gd name="connsiteY109" fmla="*/ 258128 h 609600"/>
              <a:gd name="connsiteX110" fmla="*/ 470870 w 600075"/>
              <a:gd name="connsiteY110" fmla="*/ 368618 h 609600"/>
              <a:gd name="connsiteX111" fmla="*/ 524827 w 600075"/>
              <a:gd name="connsiteY111" fmla="*/ 368618 h 609600"/>
              <a:gd name="connsiteX112" fmla="*/ 524827 w 600075"/>
              <a:gd name="connsiteY112" fmla="*/ 258128 h 609600"/>
              <a:gd name="connsiteX113" fmla="*/ 139065 w 600075"/>
              <a:gd name="connsiteY113" fmla="*/ 167640 h 609600"/>
              <a:gd name="connsiteX114" fmla="*/ 157163 w 600075"/>
              <a:gd name="connsiteY114" fmla="*/ 176212 h 609600"/>
              <a:gd name="connsiteX115" fmla="*/ 102870 w 600075"/>
              <a:gd name="connsiteY115" fmla="*/ 290513 h 609600"/>
              <a:gd name="connsiteX116" fmla="*/ 66675 w 600075"/>
              <a:gd name="connsiteY116" fmla="*/ 213360 h 609600"/>
              <a:gd name="connsiteX117" fmla="*/ 84772 w 600075"/>
              <a:gd name="connsiteY117" fmla="*/ 204787 h 609600"/>
              <a:gd name="connsiteX118" fmla="*/ 102870 w 600075"/>
              <a:gd name="connsiteY118" fmla="*/ 244793 h 609600"/>
              <a:gd name="connsiteX119" fmla="*/ 481012 w 600075"/>
              <a:gd name="connsiteY119" fmla="*/ 120967 h 609600"/>
              <a:gd name="connsiteX120" fmla="*/ 471487 w 600075"/>
              <a:gd name="connsiteY120" fmla="*/ 130492 h 609600"/>
              <a:gd name="connsiteX121" fmla="*/ 471206 w 600075"/>
              <a:gd name="connsiteY121" fmla="*/ 239078 h 609600"/>
              <a:gd name="connsiteX122" fmla="*/ 524827 w 600075"/>
              <a:gd name="connsiteY122" fmla="*/ 239078 h 609600"/>
              <a:gd name="connsiteX123" fmla="*/ 524827 w 600075"/>
              <a:gd name="connsiteY123" fmla="*/ 130492 h 609600"/>
              <a:gd name="connsiteX124" fmla="*/ 515302 w 600075"/>
              <a:gd name="connsiteY124" fmla="*/ 120967 h 609600"/>
              <a:gd name="connsiteX125" fmla="*/ 19050 w 600075"/>
              <a:gd name="connsiteY125" fmla="*/ 111442 h 609600"/>
              <a:gd name="connsiteX126" fmla="*/ 19050 w 600075"/>
              <a:gd name="connsiteY126" fmla="*/ 589597 h 609600"/>
              <a:gd name="connsiteX127" fmla="*/ 405765 w 600075"/>
              <a:gd name="connsiteY127" fmla="*/ 589597 h 609600"/>
              <a:gd name="connsiteX128" fmla="*/ 405765 w 600075"/>
              <a:gd name="connsiteY128" fmla="*/ 111442 h 609600"/>
              <a:gd name="connsiteX129" fmla="*/ 369570 w 600075"/>
              <a:gd name="connsiteY129" fmla="*/ 111442 h 609600"/>
              <a:gd name="connsiteX130" fmla="*/ 369570 w 600075"/>
              <a:gd name="connsiteY130" fmla="*/ 139065 h 609600"/>
              <a:gd name="connsiteX131" fmla="*/ 55245 w 600075"/>
              <a:gd name="connsiteY131" fmla="*/ 139065 h 609600"/>
              <a:gd name="connsiteX132" fmla="*/ 55245 w 600075"/>
              <a:gd name="connsiteY132" fmla="*/ 111442 h 609600"/>
              <a:gd name="connsiteX133" fmla="*/ 562927 w 600075"/>
              <a:gd name="connsiteY133" fmla="*/ 92392 h 609600"/>
              <a:gd name="connsiteX134" fmla="*/ 600075 w 600075"/>
              <a:gd name="connsiteY134" fmla="*/ 129540 h 609600"/>
              <a:gd name="connsiteX135" fmla="*/ 589359 w 600075"/>
              <a:gd name="connsiteY135" fmla="*/ 155614 h 609600"/>
              <a:gd name="connsiteX136" fmla="*/ 572452 w 600075"/>
              <a:gd name="connsiteY136" fmla="*/ 162697 h 609600"/>
              <a:gd name="connsiteX137" fmla="*/ 572452 w 600075"/>
              <a:gd name="connsiteY137" fmla="*/ 340996 h 609600"/>
              <a:gd name="connsiteX138" fmla="*/ 553402 w 600075"/>
              <a:gd name="connsiteY138" fmla="*/ 340996 h 609600"/>
              <a:gd name="connsiteX139" fmla="*/ 553402 w 600075"/>
              <a:gd name="connsiteY139" fmla="*/ 147638 h 609600"/>
              <a:gd name="connsiteX140" fmla="*/ 562927 w 600075"/>
              <a:gd name="connsiteY140" fmla="*/ 147638 h 609600"/>
              <a:gd name="connsiteX141" fmla="*/ 562927 w 600075"/>
              <a:gd name="connsiteY141" fmla="*/ 147637 h 609600"/>
              <a:gd name="connsiteX142" fmla="*/ 581025 w 600075"/>
              <a:gd name="connsiteY142" fmla="*/ 129540 h 609600"/>
              <a:gd name="connsiteX143" fmla="*/ 562927 w 600075"/>
              <a:gd name="connsiteY143" fmla="*/ 111442 h 609600"/>
              <a:gd name="connsiteX144" fmla="*/ 544830 w 600075"/>
              <a:gd name="connsiteY144" fmla="*/ 129540 h 609600"/>
              <a:gd name="connsiteX145" fmla="*/ 543493 w 600075"/>
              <a:gd name="connsiteY145" fmla="*/ 129540 h 609600"/>
              <a:gd name="connsiteX146" fmla="*/ 543877 w 600075"/>
              <a:gd name="connsiteY146" fmla="*/ 130492 h 609600"/>
              <a:gd name="connsiteX147" fmla="*/ 544783 w 600075"/>
              <a:gd name="connsiteY147" fmla="*/ 498157 h 609600"/>
              <a:gd name="connsiteX148" fmla="*/ 544830 w 600075"/>
              <a:gd name="connsiteY148" fmla="*/ 498157 h 609600"/>
              <a:gd name="connsiteX149" fmla="*/ 544830 w 600075"/>
              <a:gd name="connsiteY149" fmla="*/ 517207 h 609600"/>
              <a:gd name="connsiteX150" fmla="*/ 544830 w 600075"/>
              <a:gd name="connsiteY150" fmla="*/ 528637 h 609600"/>
              <a:gd name="connsiteX151" fmla="*/ 507682 w 600075"/>
              <a:gd name="connsiteY151" fmla="*/ 593077 h 609600"/>
              <a:gd name="connsiteX152" fmla="*/ 507682 w 600075"/>
              <a:gd name="connsiteY152" fmla="*/ 608648 h 609600"/>
              <a:gd name="connsiteX153" fmla="*/ 498706 w 600075"/>
              <a:gd name="connsiteY153" fmla="*/ 608648 h 609600"/>
              <a:gd name="connsiteX154" fmla="*/ 498157 w 600075"/>
              <a:gd name="connsiteY154" fmla="*/ 609600 h 609600"/>
              <a:gd name="connsiteX155" fmla="*/ 497608 w 600075"/>
              <a:gd name="connsiteY155" fmla="*/ 608648 h 609600"/>
              <a:gd name="connsiteX156" fmla="*/ 488632 w 600075"/>
              <a:gd name="connsiteY156" fmla="*/ 608648 h 609600"/>
              <a:gd name="connsiteX157" fmla="*/ 488632 w 600075"/>
              <a:gd name="connsiteY157" fmla="*/ 593077 h 609600"/>
              <a:gd name="connsiteX158" fmla="*/ 451485 w 600075"/>
              <a:gd name="connsiteY158" fmla="*/ 528637 h 609600"/>
              <a:gd name="connsiteX159" fmla="*/ 451485 w 600075"/>
              <a:gd name="connsiteY159" fmla="*/ 517207 h 609600"/>
              <a:gd name="connsiteX160" fmla="*/ 451485 w 600075"/>
              <a:gd name="connsiteY160" fmla="*/ 498157 h 609600"/>
              <a:gd name="connsiteX161" fmla="*/ 451485 w 600075"/>
              <a:gd name="connsiteY161" fmla="*/ 130492 h 609600"/>
              <a:gd name="connsiteX162" fmla="*/ 480060 w 600075"/>
              <a:gd name="connsiteY162" fmla="*/ 101917 h 609600"/>
              <a:gd name="connsiteX163" fmla="*/ 515302 w 600075"/>
              <a:gd name="connsiteY163" fmla="*/ 101917 h 609600"/>
              <a:gd name="connsiteX164" fmla="*/ 534163 w 600075"/>
              <a:gd name="connsiteY164" fmla="*/ 109528 h 609600"/>
              <a:gd name="connsiteX165" fmla="*/ 536853 w 600075"/>
              <a:gd name="connsiteY165" fmla="*/ 103107 h 609600"/>
              <a:gd name="connsiteX166" fmla="*/ 562927 w 600075"/>
              <a:gd name="connsiteY166" fmla="*/ 92392 h 609600"/>
              <a:gd name="connsiteX167" fmla="*/ 202882 w 600075"/>
              <a:gd name="connsiteY167" fmla="*/ 45720 h 609600"/>
              <a:gd name="connsiteX168" fmla="*/ 220979 w 600075"/>
              <a:gd name="connsiteY168" fmla="*/ 45720 h 609600"/>
              <a:gd name="connsiteX169" fmla="*/ 220979 w 600075"/>
              <a:gd name="connsiteY169" fmla="*/ 64770 h 609600"/>
              <a:gd name="connsiteX170" fmla="*/ 202882 w 600075"/>
              <a:gd name="connsiteY170" fmla="*/ 64770 h 609600"/>
              <a:gd name="connsiteX171" fmla="*/ 212407 w 600075"/>
              <a:gd name="connsiteY171" fmla="*/ 19050 h 609600"/>
              <a:gd name="connsiteX172" fmla="*/ 157163 w 600075"/>
              <a:gd name="connsiteY172" fmla="*/ 55245 h 609600"/>
              <a:gd name="connsiteX173" fmla="*/ 157163 w 600075"/>
              <a:gd name="connsiteY173" fmla="*/ 64770 h 609600"/>
              <a:gd name="connsiteX174" fmla="*/ 74295 w 600075"/>
              <a:gd name="connsiteY174" fmla="*/ 64770 h 609600"/>
              <a:gd name="connsiteX175" fmla="*/ 74295 w 600075"/>
              <a:gd name="connsiteY175" fmla="*/ 120015 h 609600"/>
              <a:gd name="connsiteX176" fmla="*/ 350520 w 600075"/>
              <a:gd name="connsiteY176" fmla="*/ 120015 h 609600"/>
              <a:gd name="connsiteX177" fmla="*/ 350520 w 600075"/>
              <a:gd name="connsiteY177" fmla="*/ 65723 h 609600"/>
              <a:gd name="connsiteX178" fmla="*/ 267653 w 600075"/>
              <a:gd name="connsiteY178" fmla="*/ 65723 h 609600"/>
              <a:gd name="connsiteX179" fmla="*/ 267653 w 600075"/>
              <a:gd name="connsiteY179" fmla="*/ 56198 h 609600"/>
              <a:gd name="connsiteX180" fmla="*/ 212407 w 600075"/>
              <a:gd name="connsiteY180" fmla="*/ 19050 h 609600"/>
              <a:gd name="connsiteX181" fmla="*/ 212407 w 600075"/>
              <a:gd name="connsiteY181" fmla="*/ 0 h 609600"/>
              <a:gd name="connsiteX182" fmla="*/ 285750 w 600075"/>
              <a:gd name="connsiteY182" fmla="*/ 45720 h 609600"/>
              <a:gd name="connsiteX183" fmla="*/ 369570 w 600075"/>
              <a:gd name="connsiteY183" fmla="*/ 45720 h 609600"/>
              <a:gd name="connsiteX184" fmla="*/ 369570 w 600075"/>
              <a:gd name="connsiteY184" fmla="*/ 92392 h 609600"/>
              <a:gd name="connsiteX185" fmla="*/ 424815 w 600075"/>
              <a:gd name="connsiteY185" fmla="*/ 92392 h 609600"/>
              <a:gd name="connsiteX186" fmla="*/ 424815 w 600075"/>
              <a:gd name="connsiteY186" fmla="*/ 608647 h 609600"/>
              <a:gd name="connsiteX187" fmla="*/ 0 w 600075"/>
              <a:gd name="connsiteY187" fmla="*/ 608647 h 609600"/>
              <a:gd name="connsiteX188" fmla="*/ 0 w 600075"/>
              <a:gd name="connsiteY188" fmla="*/ 92392 h 609600"/>
              <a:gd name="connsiteX189" fmla="*/ 55245 w 600075"/>
              <a:gd name="connsiteY189" fmla="*/ 92392 h 609600"/>
              <a:gd name="connsiteX190" fmla="*/ 55245 w 600075"/>
              <a:gd name="connsiteY190" fmla="*/ 45720 h 609600"/>
              <a:gd name="connsiteX191" fmla="*/ 139065 w 600075"/>
              <a:gd name="connsiteY191" fmla="*/ 45720 h 609600"/>
              <a:gd name="connsiteX192" fmla="*/ 212407 w 600075"/>
              <a:gd name="connsiteY192"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600075" h="609600">
                <a:moveTo>
                  <a:pt x="350520" y="546735"/>
                </a:moveTo>
                <a:lnTo>
                  <a:pt x="368618" y="546735"/>
                </a:lnTo>
                <a:lnTo>
                  <a:pt x="368618" y="565785"/>
                </a:lnTo>
                <a:lnTo>
                  <a:pt x="350520" y="565785"/>
                </a:lnTo>
                <a:close/>
                <a:moveTo>
                  <a:pt x="314325" y="546735"/>
                </a:moveTo>
                <a:lnTo>
                  <a:pt x="332423" y="546735"/>
                </a:lnTo>
                <a:lnTo>
                  <a:pt x="332423" y="565785"/>
                </a:lnTo>
                <a:lnTo>
                  <a:pt x="314325" y="565785"/>
                </a:lnTo>
                <a:close/>
                <a:moveTo>
                  <a:pt x="277177" y="546735"/>
                </a:moveTo>
                <a:lnTo>
                  <a:pt x="295275" y="546735"/>
                </a:lnTo>
                <a:lnTo>
                  <a:pt x="295275" y="565785"/>
                </a:lnTo>
                <a:lnTo>
                  <a:pt x="277177" y="565785"/>
                </a:lnTo>
                <a:close/>
                <a:moveTo>
                  <a:pt x="240030" y="546735"/>
                </a:moveTo>
                <a:lnTo>
                  <a:pt x="258128" y="546735"/>
                </a:lnTo>
                <a:lnTo>
                  <a:pt x="258128" y="565785"/>
                </a:lnTo>
                <a:lnTo>
                  <a:pt x="240030" y="565785"/>
                </a:lnTo>
                <a:close/>
                <a:moveTo>
                  <a:pt x="202882" y="546735"/>
                </a:moveTo>
                <a:lnTo>
                  <a:pt x="220979" y="546735"/>
                </a:lnTo>
                <a:lnTo>
                  <a:pt x="220979" y="565785"/>
                </a:lnTo>
                <a:lnTo>
                  <a:pt x="202882" y="565785"/>
                </a:lnTo>
                <a:close/>
                <a:moveTo>
                  <a:pt x="166687" y="546735"/>
                </a:moveTo>
                <a:lnTo>
                  <a:pt x="184784" y="546735"/>
                </a:lnTo>
                <a:lnTo>
                  <a:pt x="184784" y="565785"/>
                </a:lnTo>
                <a:lnTo>
                  <a:pt x="166687" y="565785"/>
                </a:lnTo>
                <a:close/>
                <a:moveTo>
                  <a:pt x="129540" y="546735"/>
                </a:moveTo>
                <a:lnTo>
                  <a:pt x="147638" y="546735"/>
                </a:lnTo>
                <a:lnTo>
                  <a:pt x="147638" y="565785"/>
                </a:lnTo>
                <a:lnTo>
                  <a:pt x="129540" y="565785"/>
                </a:lnTo>
                <a:close/>
                <a:moveTo>
                  <a:pt x="471351" y="517207"/>
                </a:moveTo>
                <a:lnTo>
                  <a:pt x="470535" y="522922"/>
                </a:lnTo>
                <a:lnTo>
                  <a:pt x="498157" y="570547"/>
                </a:lnTo>
                <a:lnTo>
                  <a:pt x="525780" y="522922"/>
                </a:lnTo>
                <a:lnTo>
                  <a:pt x="525780" y="517207"/>
                </a:lnTo>
                <a:close/>
                <a:moveTo>
                  <a:pt x="139065" y="447675"/>
                </a:moveTo>
                <a:lnTo>
                  <a:pt x="157163" y="456248"/>
                </a:lnTo>
                <a:lnTo>
                  <a:pt x="102870" y="570548"/>
                </a:lnTo>
                <a:lnTo>
                  <a:pt x="66675" y="492443"/>
                </a:lnTo>
                <a:lnTo>
                  <a:pt x="84772" y="484823"/>
                </a:lnTo>
                <a:lnTo>
                  <a:pt x="102870" y="524827"/>
                </a:lnTo>
                <a:close/>
                <a:moveTo>
                  <a:pt x="350520" y="405765"/>
                </a:moveTo>
                <a:lnTo>
                  <a:pt x="368618" y="405765"/>
                </a:lnTo>
                <a:lnTo>
                  <a:pt x="368618" y="424815"/>
                </a:lnTo>
                <a:lnTo>
                  <a:pt x="350520" y="424815"/>
                </a:lnTo>
                <a:close/>
                <a:moveTo>
                  <a:pt x="314325" y="405765"/>
                </a:moveTo>
                <a:lnTo>
                  <a:pt x="332423" y="405765"/>
                </a:lnTo>
                <a:lnTo>
                  <a:pt x="332423" y="424815"/>
                </a:lnTo>
                <a:lnTo>
                  <a:pt x="314325" y="424815"/>
                </a:lnTo>
                <a:close/>
                <a:moveTo>
                  <a:pt x="277177" y="405765"/>
                </a:moveTo>
                <a:lnTo>
                  <a:pt x="295275" y="405765"/>
                </a:lnTo>
                <a:lnTo>
                  <a:pt x="295275" y="424815"/>
                </a:lnTo>
                <a:lnTo>
                  <a:pt x="277177" y="424815"/>
                </a:lnTo>
                <a:close/>
                <a:moveTo>
                  <a:pt x="240030" y="405765"/>
                </a:moveTo>
                <a:lnTo>
                  <a:pt x="258128" y="405765"/>
                </a:lnTo>
                <a:lnTo>
                  <a:pt x="258128" y="424815"/>
                </a:lnTo>
                <a:lnTo>
                  <a:pt x="240030" y="424815"/>
                </a:lnTo>
                <a:close/>
                <a:moveTo>
                  <a:pt x="202882" y="405765"/>
                </a:moveTo>
                <a:lnTo>
                  <a:pt x="220979" y="405765"/>
                </a:lnTo>
                <a:lnTo>
                  <a:pt x="220979" y="424815"/>
                </a:lnTo>
                <a:lnTo>
                  <a:pt x="202882" y="424815"/>
                </a:lnTo>
                <a:close/>
                <a:moveTo>
                  <a:pt x="166687" y="405765"/>
                </a:moveTo>
                <a:lnTo>
                  <a:pt x="184784" y="405765"/>
                </a:lnTo>
                <a:lnTo>
                  <a:pt x="184784" y="424815"/>
                </a:lnTo>
                <a:lnTo>
                  <a:pt x="166687" y="424815"/>
                </a:lnTo>
                <a:close/>
                <a:moveTo>
                  <a:pt x="129540" y="405765"/>
                </a:moveTo>
                <a:lnTo>
                  <a:pt x="147638" y="405765"/>
                </a:lnTo>
                <a:lnTo>
                  <a:pt x="147638" y="424815"/>
                </a:lnTo>
                <a:lnTo>
                  <a:pt x="129540" y="424815"/>
                </a:lnTo>
                <a:close/>
                <a:moveTo>
                  <a:pt x="488632" y="396240"/>
                </a:moveTo>
                <a:lnTo>
                  <a:pt x="507682" y="396240"/>
                </a:lnTo>
                <a:lnTo>
                  <a:pt x="507682" y="488632"/>
                </a:lnTo>
                <a:lnTo>
                  <a:pt x="488632" y="488632"/>
                </a:lnTo>
                <a:close/>
                <a:moveTo>
                  <a:pt x="470821" y="387668"/>
                </a:moveTo>
                <a:lnTo>
                  <a:pt x="470535" y="498157"/>
                </a:lnTo>
                <a:lnTo>
                  <a:pt x="524827" y="498157"/>
                </a:lnTo>
                <a:lnTo>
                  <a:pt x="524827" y="387668"/>
                </a:lnTo>
                <a:close/>
                <a:moveTo>
                  <a:pt x="139065" y="306705"/>
                </a:moveTo>
                <a:lnTo>
                  <a:pt x="157163" y="314325"/>
                </a:lnTo>
                <a:lnTo>
                  <a:pt x="102870" y="428625"/>
                </a:lnTo>
                <a:lnTo>
                  <a:pt x="66675" y="351473"/>
                </a:lnTo>
                <a:lnTo>
                  <a:pt x="84772" y="342900"/>
                </a:lnTo>
                <a:lnTo>
                  <a:pt x="102870" y="382905"/>
                </a:lnTo>
                <a:close/>
                <a:moveTo>
                  <a:pt x="350520" y="266700"/>
                </a:moveTo>
                <a:lnTo>
                  <a:pt x="368618" y="266700"/>
                </a:lnTo>
                <a:lnTo>
                  <a:pt x="368618" y="285750"/>
                </a:lnTo>
                <a:lnTo>
                  <a:pt x="350520" y="285750"/>
                </a:lnTo>
                <a:close/>
                <a:moveTo>
                  <a:pt x="314325" y="266700"/>
                </a:moveTo>
                <a:lnTo>
                  <a:pt x="332423" y="266700"/>
                </a:lnTo>
                <a:lnTo>
                  <a:pt x="332423" y="285750"/>
                </a:lnTo>
                <a:lnTo>
                  <a:pt x="314325" y="285750"/>
                </a:lnTo>
                <a:close/>
                <a:moveTo>
                  <a:pt x="277177" y="266700"/>
                </a:moveTo>
                <a:lnTo>
                  <a:pt x="295275" y="266700"/>
                </a:lnTo>
                <a:lnTo>
                  <a:pt x="295275" y="285750"/>
                </a:lnTo>
                <a:lnTo>
                  <a:pt x="277177" y="285750"/>
                </a:lnTo>
                <a:close/>
                <a:moveTo>
                  <a:pt x="240030" y="266700"/>
                </a:moveTo>
                <a:lnTo>
                  <a:pt x="258128" y="266700"/>
                </a:lnTo>
                <a:lnTo>
                  <a:pt x="258128" y="285750"/>
                </a:lnTo>
                <a:lnTo>
                  <a:pt x="240030" y="285750"/>
                </a:lnTo>
                <a:close/>
                <a:moveTo>
                  <a:pt x="202882" y="266700"/>
                </a:moveTo>
                <a:lnTo>
                  <a:pt x="220979" y="266700"/>
                </a:lnTo>
                <a:lnTo>
                  <a:pt x="220979" y="285750"/>
                </a:lnTo>
                <a:lnTo>
                  <a:pt x="202882" y="285750"/>
                </a:lnTo>
                <a:close/>
                <a:moveTo>
                  <a:pt x="166687" y="266700"/>
                </a:moveTo>
                <a:lnTo>
                  <a:pt x="184784" y="266700"/>
                </a:lnTo>
                <a:lnTo>
                  <a:pt x="184784" y="285750"/>
                </a:lnTo>
                <a:lnTo>
                  <a:pt x="166687" y="285750"/>
                </a:lnTo>
                <a:close/>
                <a:moveTo>
                  <a:pt x="129540" y="266700"/>
                </a:moveTo>
                <a:lnTo>
                  <a:pt x="147638" y="266700"/>
                </a:lnTo>
                <a:lnTo>
                  <a:pt x="147638" y="285750"/>
                </a:lnTo>
                <a:lnTo>
                  <a:pt x="129540" y="285750"/>
                </a:lnTo>
                <a:close/>
                <a:moveTo>
                  <a:pt x="471156" y="258128"/>
                </a:moveTo>
                <a:lnTo>
                  <a:pt x="470870" y="368618"/>
                </a:lnTo>
                <a:lnTo>
                  <a:pt x="524827" y="368618"/>
                </a:lnTo>
                <a:lnTo>
                  <a:pt x="524827" y="258128"/>
                </a:lnTo>
                <a:close/>
                <a:moveTo>
                  <a:pt x="139065" y="167640"/>
                </a:moveTo>
                <a:lnTo>
                  <a:pt x="157163" y="176212"/>
                </a:lnTo>
                <a:lnTo>
                  <a:pt x="102870" y="290513"/>
                </a:lnTo>
                <a:lnTo>
                  <a:pt x="66675" y="213360"/>
                </a:lnTo>
                <a:lnTo>
                  <a:pt x="84772" y="204787"/>
                </a:lnTo>
                <a:lnTo>
                  <a:pt x="102870" y="244793"/>
                </a:lnTo>
                <a:close/>
                <a:moveTo>
                  <a:pt x="481012" y="120967"/>
                </a:moveTo>
                <a:cubicBezTo>
                  <a:pt x="475298" y="120967"/>
                  <a:pt x="471487" y="124777"/>
                  <a:pt x="471487" y="130492"/>
                </a:cubicBezTo>
                <a:lnTo>
                  <a:pt x="471206" y="239078"/>
                </a:lnTo>
                <a:lnTo>
                  <a:pt x="524827" y="239078"/>
                </a:lnTo>
                <a:lnTo>
                  <a:pt x="524827" y="130492"/>
                </a:lnTo>
                <a:cubicBezTo>
                  <a:pt x="524827" y="124777"/>
                  <a:pt x="521017" y="120967"/>
                  <a:pt x="515302" y="120967"/>
                </a:cubicBezTo>
                <a:close/>
                <a:moveTo>
                  <a:pt x="19050" y="111442"/>
                </a:moveTo>
                <a:lnTo>
                  <a:pt x="19050" y="589597"/>
                </a:lnTo>
                <a:lnTo>
                  <a:pt x="405765" y="589597"/>
                </a:lnTo>
                <a:lnTo>
                  <a:pt x="405765" y="111442"/>
                </a:lnTo>
                <a:lnTo>
                  <a:pt x="369570" y="111442"/>
                </a:lnTo>
                <a:lnTo>
                  <a:pt x="369570" y="139065"/>
                </a:lnTo>
                <a:lnTo>
                  <a:pt x="55245" y="139065"/>
                </a:lnTo>
                <a:lnTo>
                  <a:pt x="55245" y="111442"/>
                </a:lnTo>
                <a:close/>
                <a:moveTo>
                  <a:pt x="562927" y="92392"/>
                </a:moveTo>
                <a:cubicBezTo>
                  <a:pt x="583882" y="92392"/>
                  <a:pt x="600075" y="109537"/>
                  <a:pt x="600075" y="129540"/>
                </a:cubicBezTo>
                <a:cubicBezTo>
                  <a:pt x="600075" y="139541"/>
                  <a:pt x="596027" y="148828"/>
                  <a:pt x="589359" y="155614"/>
                </a:cubicBezTo>
                <a:lnTo>
                  <a:pt x="572452" y="162697"/>
                </a:lnTo>
                <a:lnTo>
                  <a:pt x="572452" y="340996"/>
                </a:lnTo>
                <a:lnTo>
                  <a:pt x="553402" y="340996"/>
                </a:lnTo>
                <a:lnTo>
                  <a:pt x="553402" y="147638"/>
                </a:lnTo>
                <a:lnTo>
                  <a:pt x="562927" y="147638"/>
                </a:lnTo>
                <a:lnTo>
                  <a:pt x="562927" y="147637"/>
                </a:lnTo>
                <a:cubicBezTo>
                  <a:pt x="572452" y="147637"/>
                  <a:pt x="581025" y="140017"/>
                  <a:pt x="581025" y="129540"/>
                </a:cubicBezTo>
                <a:cubicBezTo>
                  <a:pt x="581025" y="119062"/>
                  <a:pt x="573405" y="111442"/>
                  <a:pt x="562927" y="111442"/>
                </a:cubicBezTo>
                <a:cubicBezTo>
                  <a:pt x="553402" y="111442"/>
                  <a:pt x="544830" y="119062"/>
                  <a:pt x="544830" y="129540"/>
                </a:cubicBezTo>
                <a:lnTo>
                  <a:pt x="543493" y="129540"/>
                </a:lnTo>
                <a:lnTo>
                  <a:pt x="543877" y="130492"/>
                </a:lnTo>
                <a:lnTo>
                  <a:pt x="544783" y="498157"/>
                </a:lnTo>
                <a:lnTo>
                  <a:pt x="544830" y="498157"/>
                </a:lnTo>
                <a:lnTo>
                  <a:pt x="544830" y="517207"/>
                </a:lnTo>
                <a:lnTo>
                  <a:pt x="544830" y="528637"/>
                </a:lnTo>
                <a:lnTo>
                  <a:pt x="507682" y="593077"/>
                </a:lnTo>
                <a:lnTo>
                  <a:pt x="507682" y="608648"/>
                </a:lnTo>
                <a:lnTo>
                  <a:pt x="498706" y="608648"/>
                </a:lnTo>
                <a:lnTo>
                  <a:pt x="498157" y="609600"/>
                </a:lnTo>
                <a:lnTo>
                  <a:pt x="497608" y="608648"/>
                </a:lnTo>
                <a:lnTo>
                  <a:pt x="488632" y="608648"/>
                </a:lnTo>
                <a:lnTo>
                  <a:pt x="488632" y="593077"/>
                </a:lnTo>
                <a:lnTo>
                  <a:pt x="451485" y="528637"/>
                </a:lnTo>
                <a:lnTo>
                  <a:pt x="451485" y="517207"/>
                </a:lnTo>
                <a:lnTo>
                  <a:pt x="451485" y="498157"/>
                </a:lnTo>
                <a:lnTo>
                  <a:pt x="451485" y="130492"/>
                </a:lnTo>
                <a:cubicBezTo>
                  <a:pt x="451485" y="114300"/>
                  <a:pt x="463867" y="101917"/>
                  <a:pt x="480060" y="101917"/>
                </a:cubicBezTo>
                <a:lnTo>
                  <a:pt x="515302" y="101917"/>
                </a:lnTo>
                <a:lnTo>
                  <a:pt x="534163" y="109528"/>
                </a:lnTo>
                <a:lnTo>
                  <a:pt x="536853" y="103107"/>
                </a:lnTo>
                <a:cubicBezTo>
                  <a:pt x="543639" y="96440"/>
                  <a:pt x="552926" y="92392"/>
                  <a:pt x="562927" y="92392"/>
                </a:cubicBezTo>
                <a:close/>
                <a:moveTo>
                  <a:pt x="202882" y="45720"/>
                </a:moveTo>
                <a:lnTo>
                  <a:pt x="220979" y="45720"/>
                </a:lnTo>
                <a:lnTo>
                  <a:pt x="220979" y="64770"/>
                </a:lnTo>
                <a:lnTo>
                  <a:pt x="202882" y="64770"/>
                </a:lnTo>
                <a:close/>
                <a:moveTo>
                  <a:pt x="212407" y="19050"/>
                </a:moveTo>
                <a:cubicBezTo>
                  <a:pt x="181928" y="19050"/>
                  <a:pt x="157163" y="36195"/>
                  <a:pt x="157163" y="55245"/>
                </a:cubicBezTo>
                <a:lnTo>
                  <a:pt x="157163" y="64770"/>
                </a:lnTo>
                <a:lnTo>
                  <a:pt x="74295" y="64770"/>
                </a:lnTo>
                <a:lnTo>
                  <a:pt x="74295" y="120015"/>
                </a:lnTo>
                <a:lnTo>
                  <a:pt x="350520" y="120015"/>
                </a:lnTo>
                <a:lnTo>
                  <a:pt x="350520" y="65723"/>
                </a:lnTo>
                <a:lnTo>
                  <a:pt x="267653" y="65723"/>
                </a:lnTo>
                <a:lnTo>
                  <a:pt x="267653" y="56198"/>
                </a:lnTo>
                <a:cubicBezTo>
                  <a:pt x="267653" y="36195"/>
                  <a:pt x="242888" y="19050"/>
                  <a:pt x="212407" y="19050"/>
                </a:cubicBezTo>
                <a:close/>
                <a:moveTo>
                  <a:pt x="212407" y="0"/>
                </a:moveTo>
                <a:cubicBezTo>
                  <a:pt x="248603" y="0"/>
                  <a:pt x="279082" y="20003"/>
                  <a:pt x="285750" y="45720"/>
                </a:cubicBezTo>
                <a:lnTo>
                  <a:pt x="369570" y="45720"/>
                </a:lnTo>
                <a:lnTo>
                  <a:pt x="369570" y="92392"/>
                </a:lnTo>
                <a:lnTo>
                  <a:pt x="424815" y="92392"/>
                </a:lnTo>
                <a:lnTo>
                  <a:pt x="424815" y="608647"/>
                </a:lnTo>
                <a:lnTo>
                  <a:pt x="0" y="608647"/>
                </a:lnTo>
                <a:lnTo>
                  <a:pt x="0" y="92392"/>
                </a:lnTo>
                <a:lnTo>
                  <a:pt x="55245" y="92392"/>
                </a:lnTo>
                <a:lnTo>
                  <a:pt x="55245" y="45720"/>
                </a:lnTo>
                <a:lnTo>
                  <a:pt x="139065" y="45720"/>
                </a:lnTo>
                <a:cubicBezTo>
                  <a:pt x="145733" y="20003"/>
                  <a:pt x="176213" y="0"/>
                  <a:pt x="212407" y="0"/>
                </a:cubicBezTo>
                <a:close/>
              </a:path>
            </a:pathLst>
          </a:custGeom>
          <a:solidFill>
            <a:schemeClr val="accent1"/>
          </a:solidFill>
          <a:ln w="9525" cap="flat">
            <a:noFill/>
            <a:prstDash val="solid"/>
            <a:miter/>
          </a:ln>
        </p:spPr>
        <p:txBody>
          <a:bodyPr rtlCol="0" anchor="ctr"/>
          <a:lstStyle/>
          <a:p>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a:off x="0" y="0"/>
            <a:ext cx="12191999" cy="6858000"/>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 空心 26"/>
          <p:cNvSpPr/>
          <p:nvPr/>
        </p:nvSpPr>
        <p:spPr>
          <a:xfrm>
            <a:off x="-643570" y="-643570"/>
            <a:ext cx="1287140" cy="1287140"/>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 空心 27"/>
          <p:cNvSpPr/>
          <p:nvPr/>
        </p:nvSpPr>
        <p:spPr>
          <a:xfrm>
            <a:off x="10747902" y="5413902"/>
            <a:ext cx="2888195" cy="2888195"/>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632961" y="320404"/>
            <a:ext cx="2926080" cy="645160"/>
          </a:xfrm>
          <a:prstGeom prst="rect">
            <a:avLst/>
          </a:prstGeom>
          <a:noFill/>
        </p:spPr>
        <p:txBody>
          <a:bodyPr wrap="none" rtlCol="0">
            <a:spAutoFit/>
          </a:bodyPr>
          <a:lstStyle/>
          <a:p>
            <a:pPr algn="ctr"/>
            <a:r>
              <a:rPr lang="zh-CN" altLang="en-US" sz="3600">
                <a:latin typeface="宋体" panose="02010600030101010101" pitchFamily="2" charset="-122"/>
                <a:ea typeface="宋体" panose="02010600030101010101" pitchFamily="2" charset="-122"/>
                <a:sym typeface="+mn-ea"/>
              </a:rPr>
              <a:t>程序结构如图</a:t>
            </a:r>
            <a:endParaRPr lang="zh-CN" altLang="en-US" sz="3600" dirty="0">
              <a:latin typeface="微软雅黑" panose="020B0503020204020204" charset="-122"/>
              <a:ea typeface="微软雅黑" panose="020B0503020204020204" charset="-122"/>
            </a:endParaRPr>
          </a:p>
        </p:txBody>
      </p:sp>
      <p:pic>
        <p:nvPicPr>
          <p:cNvPr id="4" name="图片 3" descr="8"/>
          <p:cNvPicPr>
            <a:picLocks noChangeAspect="1"/>
          </p:cNvPicPr>
          <p:nvPr/>
        </p:nvPicPr>
        <p:blipFill>
          <a:blip r:embed="rId1"/>
          <a:stretch>
            <a:fillRect/>
          </a:stretch>
        </p:blipFill>
        <p:spPr>
          <a:xfrm>
            <a:off x="3600450" y="1333500"/>
            <a:ext cx="4991100" cy="4191000"/>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12191999" cy="6858000"/>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标题 15"/>
          <p:cNvSpPr>
            <a:spLocks noGrp="1"/>
          </p:cNvSpPr>
          <p:nvPr>
            <p:ph type="ctrTitle"/>
          </p:nvPr>
        </p:nvSpPr>
        <p:spPr>
          <a:xfrm>
            <a:off x="3630460" y="3149600"/>
            <a:ext cx="4873025" cy="2387600"/>
          </a:xfrm>
        </p:spPr>
        <p:txBody>
          <a:bodyPr>
            <a:normAutofit/>
          </a:bodyPr>
          <a:lstStyle/>
          <a:p>
            <a:r>
              <a:rPr lang="zh-CN" altLang="en-US" sz="5400" dirty="0">
                <a:latin typeface="微软雅黑" panose="020B0503020204020204" charset="-122"/>
                <a:ea typeface="微软雅黑" panose="020B0503020204020204" charset="-122"/>
              </a:rPr>
              <a:t>总结与展望</a:t>
            </a:r>
            <a:endParaRPr lang="zh-CN" altLang="en-US" sz="5400" dirty="0">
              <a:latin typeface="微软雅黑" panose="020B0503020204020204" charset="-122"/>
              <a:ea typeface="微软雅黑" panose="020B0503020204020204" charset="-122"/>
            </a:endParaRPr>
          </a:p>
        </p:txBody>
      </p:sp>
      <p:sp>
        <p:nvSpPr>
          <p:cNvPr id="26" name="圆: 空心 25"/>
          <p:cNvSpPr/>
          <p:nvPr/>
        </p:nvSpPr>
        <p:spPr>
          <a:xfrm>
            <a:off x="3196726" y="529727"/>
            <a:ext cx="5798548" cy="5798546"/>
          </a:xfrm>
          <a:prstGeom prst="donut">
            <a:avLst>
              <a:gd name="adj" fmla="val 5276"/>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607452" y="1025236"/>
            <a:ext cx="2948940" cy="2646045"/>
          </a:xfrm>
          <a:prstGeom prst="rect">
            <a:avLst/>
          </a:prstGeom>
          <a:noFill/>
        </p:spPr>
        <p:txBody>
          <a:bodyPr wrap="none" rtlCol="0">
            <a:spAutoFit/>
          </a:bodyPr>
          <a:lstStyle/>
          <a:p>
            <a:r>
              <a:rPr lang="en-US" altLang="zh-CN" sz="16600" dirty="0">
                <a:ln>
                  <a:solidFill>
                    <a:schemeClr val="tx1"/>
                  </a:solidFill>
                </a:ln>
                <a:noFill/>
                <a:latin typeface="+mj-ea"/>
                <a:ea typeface="+mj-ea"/>
              </a:rPr>
              <a:t>05</a:t>
            </a:r>
            <a:endParaRPr lang="zh-CN" altLang="en-US" sz="16600" dirty="0">
              <a:ln>
                <a:solidFill>
                  <a:schemeClr val="tx1"/>
                </a:solidFill>
              </a:ln>
              <a:noFill/>
              <a:latin typeface="+mj-ea"/>
              <a:ea typeface="+mj-ea"/>
            </a:endParaRPr>
          </a:p>
        </p:txBody>
      </p:sp>
      <p:cxnSp>
        <p:nvCxnSpPr>
          <p:cNvPr id="8" name="直接连接符 7"/>
          <p:cNvCxnSpPr/>
          <p:nvPr/>
        </p:nvCxnSpPr>
        <p:spPr>
          <a:xfrm>
            <a:off x="5479143" y="3570514"/>
            <a:ext cx="123371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圆: 空心 28"/>
          <p:cNvSpPr/>
          <p:nvPr/>
        </p:nvSpPr>
        <p:spPr>
          <a:xfrm>
            <a:off x="10906813" y="3833280"/>
            <a:ext cx="2888195" cy="2888195"/>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 空心 33"/>
          <p:cNvSpPr/>
          <p:nvPr/>
        </p:nvSpPr>
        <p:spPr>
          <a:xfrm>
            <a:off x="-1603008" y="146652"/>
            <a:ext cx="2888195" cy="2888195"/>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 空心 34"/>
          <p:cNvSpPr/>
          <p:nvPr/>
        </p:nvSpPr>
        <p:spPr>
          <a:xfrm>
            <a:off x="1755295" y="6328273"/>
            <a:ext cx="1287140" cy="1287140"/>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图形 35"/>
          <p:cNvSpPr/>
          <p:nvPr/>
        </p:nvSpPr>
        <p:spPr>
          <a:xfrm>
            <a:off x="9889266" y="-953928"/>
            <a:ext cx="1656114" cy="1582178"/>
          </a:xfrm>
          <a:custGeom>
            <a:avLst/>
            <a:gdLst>
              <a:gd name="connsiteX0" fmla="*/ 1640883 w 1656114"/>
              <a:gd name="connsiteY0" fmla="*/ 806431 h 1582178"/>
              <a:gd name="connsiteX1" fmla="*/ 15305 w 1656114"/>
              <a:gd name="connsiteY1" fmla="*/ 806431 h 1582178"/>
              <a:gd name="connsiteX2" fmla="*/ 0 w 1656114"/>
              <a:gd name="connsiteY2" fmla="*/ 791126 h 1582178"/>
              <a:gd name="connsiteX3" fmla="*/ 15305 w 1656114"/>
              <a:gd name="connsiteY3" fmla="*/ 775747 h 1582178"/>
              <a:gd name="connsiteX4" fmla="*/ 1640809 w 1656114"/>
              <a:gd name="connsiteY4" fmla="*/ 775747 h 1582178"/>
              <a:gd name="connsiteX5" fmla="*/ 1656114 w 1656114"/>
              <a:gd name="connsiteY5" fmla="*/ 791126 h 1582178"/>
              <a:gd name="connsiteX6" fmla="*/ 1640883 w 1656114"/>
              <a:gd name="connsiteY6" fmla="*/ 806431 h 1582178"/>
              <a:gd name="connsiteX7" fmla="*/ 1625430 w 1656114"/>
              <a:gd name="connsiteY7" fmla="*/ 651311 h 1582178"/>
              <a:gd name="connsiteX8" fmla="*/ 30758 w 1656114"/>
              <a:gd name="connsiteY8" fmla="*/ 651311 h 1582178"/>
              <a:gd name="connsiteX9" fmla="*/ 15379 w 1656114"/>
              <a:gd name="connsiteY9" fmla="*/ 635932 h 1582178"/>
              <a:gd name="connsiteX10" fmla="*/ 30758 w 1656114"/>
              <a:gd name="connsiteY10" fmla="*/ 620553 h 1582178"/>
              <a:gd name="connsiteX11" fmla="*/ 1625430 w 1656114"/>
              <a:gd name="connsiteY11" fmla="*/ 620553 h 1582178"/>
              <a:gd name="connsiteX12" fmla="*/ 1640735 w 1656114"/>
              <a:gd name="connsiteY12" fmla="*/ 635932 h 1582178"/>
              <a:gd name="connsiteX13" fmla="*/ 1625430 w 1656114"/>
              <a:gd name="connsiteY13" fmla="*/ 651311 h 1582178"/>
              <a:gd name="connsiteX14" fmla="*/ 1578332 w 1656114"/>
              <a:gd name="connsiteY14" fmla="*/ 496191 h 1582178"/>
              <a:gd name="connsiteX15" fmla="*/ 77856 w 1656114"/>
              <a:gd name="connsiteY15" fmla="*/ 496191 h 1582178"/>
              <a:gd name="connsiteX16" fmla="*/ 62551 w 1656114"/>
              <a:gd name="connsiteY16" fmla="*/ 480812 h 1582178"/>
              <a:gd name="connsiteX17" fmla="*/ 77856 w 1656114"/>
              <a:gd name="connsiteY17" fmla="*/ 465433 h 1582178"/>
              <a:gd name="connsiteX18" fmla="*/ 1578406 w 1656114"/>
              <a:gd name="connsiteY18" fmla="*/ 465433 h 1582178"/>
              <a:gd name="connsiteX19" fmla="*/ 1593711 w 1656114"/>
              <a:gd name="connsiteY19" fmla="*/ 480812 h 1582178"/>
              <a:gd name="connsiteX20" fmla="*/ 1578332 w 1656114"/>
              <a:gd name="connsiteY20" fmla="*/ 496191 h 1582178"/>
              <a:gd name="connsiteX21" fmla="*/ 1492713 w 1656114"/>
              <a:gd name="connsiteY21" fmla="*/ 340997 h 1582178"/>
              <a:gd name="connsiteX22" fmla="*/ 163475 w 1656114"/>
              <a:gd name="connsiteY22" fmla="*/ 340997 h 1582178"/>
              <a:gd name="connsiteX23" fmla="*/ 148170 w 1656114"/>
              <a:gd name="connsiteY23" fmla="*/ 325619 h 1582178"/>
              <a:gd name="connsiteX24" fmla="*/ 163475 w 1656114"/>
              <a:gd name="connsiteY24" fmla="*/ 310240 h 1582178"/>
              <a:gd name="connsiteX25" fmla="*/ 1492713 w 1656114"/>
              <a:gd name="connsiteY25" fmla="*/ 310240 h 1582178"/>
              <a:gd name="connsiteX26" fmla="*/ 1508018 w 1656114"/>
              <a:gd name="connsiteY26" fmla="*/ 325619 h 1582178"/>
              <a:gd name="connsiteX27" fmla="*/ 1492713 w 1656114"/>
              <a:gd name="connsiteY27" fmla="*/ 340997 h 1582178"/>
              <a:gd name="connsiteX28" fmla="*/ 1350237 w 1656114"/>
              <a:gd name="connsiteY28" fmla="*/ 185878 h 1582178"/>
              <a:gd name="connsiteX29" fmla="*/ 305877 w 1656114"/>
              <a:gd name="connsiteY29" fmla="*/ 185878 h 1582178"/>
              <a:gd name="connsiteX30" fmla="*/ 290572 w 1656114"/>
              <a:gd name="connsiteY30" fmla="*/ 170499 h 1582178"/>
              <a:gd name="connsiteX31" fmla="*/ 305877 w 1656114"/>
              <a:gd name="connsiteY31" fmla="*/ 155120 h 1582178"/>
              <a:gd name="connsiteX32" fmla="*/ 1350237 w 1656114"/>
              <a:gd name="connsiteY32" fmla="*/ 155120 h 1582178"/>
              <a:gd name="connsiteX33" fmla="*/ 1365542 w 1656114"/>
              <a:gd name="connsiteY33" fmla="*/ 170499 h 1582178"/>
              <a:gd name="connsiteX34" fmla="*/ 1350237 w 1656114"/>
              <a:gd name="connsiteY34" fmla="*/ 185878 h 1582178"/>
              <a:gd name="connsiteX35" fmla="*/ 1065358 w 1656114"/>
              <a:gd name="connsiteY35" fmla="*/ 30758 h 1582178"/>
              <a:gd name="connsiteX36" fmla="*/ 590830 w 1656114"/>
              <a:gd name="connsiteY36" fmla="*/ 30758 h 1582178"/>
              <a:gd name="connsiteX37" fmla="*/ 575525 w 1656114"/>
              <a:gd name="connsiteY37" fmla="*/ 15379 h 1582178"/>
              <a:gd name="connsiteX38" fmla="*/ 590830 w 1656114"/>
              <a:gd name="connsiteY38" fmla="*/ 0 h 1582178"/>
              <a:gd name="connsiteX39" fmla="*/ 1065284 w 1656114"/>
              <a:gd name="connsiteY39" fmla="*/ 0 h 1582178"/>
              <a:gd name="connsiteX40" fmla="*/ 1080589 w 1656114"/>
              <a:gd name="connsiteY40" fmla="*/ 15379 h 1582178"/>
              <a:gd name="connsiteX41" fmla="*/ 1065358 w 1656114"/>
              <a:gd name="connsiteY41" fmla="*/ 30758 h 1582178"/>
              <a:gd name="connsiteX42" fmla="*/ 29353 w 1656114"/>
              <a:gd name="connsiteY42" fmla="*/ 930867 h 1582178"/>
              <a:gd name="connsiteX43" fmla="*/ 1626835 w 1656114"/>
              <a:gd name="connsiteY43" fmla="*/ 930867 h 1582178"/>
              <a:gd name="connsiteX44" fmla="*/ 1642140 w 1656114"/>
              <a:gd name="connsiteY44" fmla="*/ 946246 h 1582178"/>
              <a:gd name="connsiteX45" fmla="*/ 1626835 w 1656114"/>
              <a:gd name="connsiteY45" fmla="*/ 961625 h 1582178"/>
              <a:gd name="connsiteX46" fmla="*/ 29353 w 1656114"/>
              <a:gd name="connsiteY46" fmla="*/ 961625 h 1582178"/>
              <a:gd name="connsiteX47" fmla="*/ 14048 w 1656114"/>
              <a:gd name="connsiteY47" fmla="*/ 946246 h 1582178"/>
              <a:gd name="connsiteX48" fmla="*/ 29353 w 1656114"/>
              <a:gd name="connsiteY48" fmla="*/ 930867 h 1582178"/>
              <a:gd name="connsiteX49" fmla="*/ 74972 w 1656114"/>
              <a:gd name="connsiteY49" fmla="*/ 1085987 h 1582178"/>
              <a:gd name="connsiteX50" fmla="*/ 1581290 w 1656114"/>
              <a:gd name="connsiteY50" fmla="*/ 1085987 h 1582178"/>
              <a:gd name="connsiteX51" fmla="*/ 1596595 w 1656114"/>
              <a:gd name="connsiteY51" fmla="*/ 1101366 h 1582178"/>
              <a:gd name="connsiteX52" fmla="*/ 1581290 w 1656114"/>
              <a:gd name="connsiteY52" fmla="*/ 1116745 h 1582178"/>
              <a:gd name="connsiteX53" fmla="*/ 74972 w 1656114"/>
              <a:gd name="connsiteY53" fmla="*/ 1116745 h 1582178"/>
              <a:gd name="connsiteX54" fmla="*/ 59667 w 1656114"/>
              <a:gd name="connsiteY54" fmla="*/ 1101366 h 1582178"/>
              <a:gd name="connsiteX55" fmla="*/ 74972 w 1656114"/>
              <a:gd name="connsiteY55" fmla="*/ 1085987 h 1582178"/>
              <a:gd name="connsiteX56" fmla="*/ 158595 w 1656114"/>
              <a:gd name="connsiteY56" fmla="*/ 1241181 h 1582178"/>
              <a:gd name="connsiteX57" fmla="*/ 1497519 w 1656114"/>
              <a:gd name="connsiteY57" fmla="*/ 1241181 h 1582178"/>
              <a:gd name="connsiteX58" fmla="*/ 1512824 w 1656114"/>
              <a:gd name="connsiteY58" fmla="*/ 1256560 h 1582178"/>
              <a:gd name="connsiteX59" fmla="*/ 1497519 w 1656114"/>
              <a:gd name="connsiteY59" fmla="*/ 1271938 h 1582178"/>
              <a:gd name="connsiteX60" fmla="*/ 158595 w 1656114"/>
              <a:gd name="connsiteY60" fmla="*/ 1271938 h 1582178"/>
              <a:gd name="connsiteX61" fmla="*/ 143290 w 1656114"/>
              <a:gd name="connsiteY61" fmla="*/ 1256560 h 1582178"/>
              <a:gd name="connsiteX62" fmla="*/ 158595 w 1656114"/>
              <a:gd name="connsiteY62" fmla="*/ 1241181 h 1582178"/>
              <a:gd name="connsiteX63" fmla="*/ 297522 w 1656114"/>
              <a:gd name="connsiteY63" fmla="*/ 1396301 h 1582178"/>
              <a:gd name="connsiteX64" fmla="*/ 1358592 w 1656114"/>
              <a:gd name="connsiteY64" fmla="*/ 1396301 h 1582178"/>
              <a:gd name="connsiteX65" fmla="*/ 1373897 w 1656114"/>
              <a:gd name="connsiteY65" fmla="*/ 1411679 h 1582178"/>
              <a:gd name="connsiteX66" fmla="*/ 1358592 w 1656114"/>
              <a:gd name="connsiteY66" fmla="*/ 1427058 h 1582178"/>
              <a:gd name="connsiteX67" fmla="*/ 297522 w 1656114"/>
              <a:gd name="connsiteY67" fmla="*/ 1427058 h 1582178"/>
              <a:gd name="connsiteX68" fmla="*/ 282217 w 1656114"/>
              <a:gd name="connsiteY68" fmla="*/ 1411679 h 1582178"/>
              <a:gd name="connsiteX69" fmla="*/ 297522 w 1656114"/>
              <a:gd name="connsiteY69" fmla="*/ 1396301 h 1582178"/>
              <a:gd name="connsiteX70" fmla="*/ 568797 w 1656114"/>
              <a:gd name="connsiteY70" fmla="*/ 1551420 h 1582178"/>
              <a:gd name="connsiteX71" fmla="*/ 1087317 w 1656114"/>
              <a:gd name="connsiteY71" fmla="*/ 1551420 h 1582178"/>
              <a:gd name="connsiteX72" fmla="*/ 1102622 w 1656114"/>
              <a:gd name="connsiteY72" fmla="*/ 1566799 h 1582178"/>
              <a:gd name="connsiteX73" fmla="*/ 1087317 w 1656114"/>
              <a:gd name="connsiteY73" fmla="*/ 1582178 h 1582178"/>
              <a:gd name="connsiteX74" fmla="*/ 568797 w 1656114"/>
              <a:gd name="connsiteY74" fmla="*/ 1582178 h 1582178"/>
              <a:gd name="connsiteX75" fmla="*/ 553492 w 1656114"/>
              <a:gd name="connsiteY75" fmla="*/ 1566799 h 1582178"/>
              <a:gd name="connsiteX76" fmla="*/ 568797 w 1656114"/>
              <a:gd name="connsiteY76" fmla="*/ 1551420 h 158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656114" h="1582178">
                <a:moveTo>
                  <a:pt x="1640883" y="806431"/>
                </a:moveTo>
                <a:lnTo>
                  <a:pt x="15305" y="806431"/>
                </a:lnTo>
                <a:cubicBezTo>
                  <a:pt x="6876" y="806431"/>
                  <a:pt x="0" y="799555"/>
                  <a:pt x="0" y="791126"/>
                </a:cubicBezTo>
                <a:cubicBezTo>
                  <a:pt x="0" y="782623"/>
                  <a:pt x="6876" y="775747"/>
                  <a:pt x="15305" y="775747"/>
                </a:cubicBezTo>
                <a:lnTo>
                  <a:pt x="1640809" y="775747"/>
                </a:lnTo>
                <a:cubicBezTo>
                  <a:pt x="1649312" y="775747"/>
                  <a:pt x="1656114" y="782623"/>
                  <a:pt x="1656114" y="791126"/>
                </a:cubicBezTo>
                <a:cubicBezTo>
                  <a:pt x="1656188" y="799555"/>
                  <a:pt x="1649312" y="806431"/>
                  <a:pt x="1640883" y="806431"/>
                </a:cubicBezTo>
                <a:close/>
                <a:moveTo>
                  <a:pt x="1625430" y="651311"/>
                </a:moveTo>
                <a:lnTo>
                  <a:pt x="30758" y="651311"/>
                </a:lnTo>
                <a:cubicBezTo>
                  <a:pt x="22255" y="651311"/>
                  <a:pt x="15379" y="644435"/>
                  <a:pt x="15379" y="635932"/>
                </a:cubicBezTo>
                <a:cubicBezTo>
                  <a:pt x="15379" y="627429"/>
                  <a:pt x="22255" y="620553"/>
                  <a:pt x="30758" y="620553"/>
                </a:cubicBezTo>
                <a:lnTo>
                  <a:pt x="1625430" y="620553"/>
                </a:lnTo>
                <a:cubicBezTo>
                  <a:pt x="1633933" y="620553"/>
                  <a:pt x="1640735" y="627429"/>
                  <a:pt x="1640735" y="635932"/>
                </a:cubicBezTo>
                <a:cubicBezTo>
                  <a:pt x="1640735" y="644435"/>
                  <a:pt x="1633933" y="651311"/>
                  <a:pt x="1625430" y="651311"/>
                </a:cubicBezTo>
                <a:close/>
                <a:moveTo>
                  <a:pt x="1578332" y="496191"/>
                </a:moveTo>
                <a:lnTo>
                  <a:pt x="77856" y="496191"/>
                </a:lnTo>
                <a:cubicBezTo>
                  <a:pt x="69353" y="496191"/>
                  <a:pt x="62551" y="489315"/>
                  <a:pt x="62551" y="480812"/>
                </a:cubicBezTo>
                <a:cubicBezTo>
                  <a:pt x="62551" y="472310"/>
                  <a:pt x="69427" y="465433"/>
                  <a:pt x="77856" y="465433"/>
                </a:cubicBezTo>
                <a:lnTo>
                  <a:pt x="1578406" y="465433"/>
                </a:lnTo>
                <a:cubicBezTo>
                  <a:pt x="1586909" y="465433"/>
                  <a:pt x="1593711" y="472310"/>
                  <a:pt x="1593711" y="480812"/>
                </a:cubicBezTo>
                <a:cubicBezTo>
                  <a:pt x="1593711" y="489315"/>
                  <a:pt x="1586835" y="496191"/>
                  <a:pt x="1578332" y="496191"/>
                </a:cubicBezTo>
                <a:close/>
                <a:moveTo>
                  <a:pt x="1492713" y="340997"/>
                </a:moveTo>
                <a:lnTo>
                  <a:pt x="163475" y="340997"/>
                </a:lnTo>
                <a:cubicBezTo>
                  <a:pt x="154972" y="340997"/>
                  <a:pt x="148170" y="334121"/>
                  <a:pt x="148170" y="325619"/>
                </a:cubicBezTo>
                <a:cubicBezTo>
                  <a:pt x="148170" y="317116"/>
                  <a:pt x="155046" y="310240"/>
                  <a:pt x="163475" y="310240"/>
                </a:cubicBezTo>
                <a:lnTo>
                  <a:pt x="1492713" y="310240"/>
                </a:lnTo>
                <a:cubicBezTo>
                  <a:pt x="1501216" y="310240"/>
                  <a:pt x="1508018" y="317116"/>
                  <a:pt x="1508018" y="325619"/>
                </a:cubicBezTo>
                <a:cubicBezTo>
                  <a:pt x="1508018" y="334121"/>
                  <a:pt x="1501216" y="340997"/>
                  <a:pt x="1492713" y="340997"/>
                </a:cubicBezTo>
                <a:close/>
                <a:moveTo>
                  <a:pt x="1350237" y="185878"/>
                </a:moveTo>
                <a:lnTo>
                  <a:pt x="305877" y="185878"/>
                </a:lnTo>
                <a:cubicBezTo>
                  <a:pt x="297374" y="185878"/>
                  <a:pt x="290572" y="179002"/>
                  <a:pt x="290572" y="170499"/>
                </a:cubicBezTo>
                <a:cubicBezTo>
                  <a:pt x="290572" y="161996"/>
                  <a:pt x="297448" y="155120"/>
                  <a:pt x="305877" y="155120"/>
                </a:cubicBezTo>
                <a:lnTo>
                  <a:pt x="1350237" y="155120"/>
                </a:lnTo>
                <a:cubicBezTo>
                  <a:pt x="1358740" y="155120"/>
                  <a:pt x="1365542" y="161996"/>
                  <a:pt x="1365542" y="170499"/>
                </a:cubicBezTo>
                <a:cubicBezTo>
                  <a:pt x="1365542" y="179002"/>
                  <a:pt x="1358740" y="185878"/>
                  <a:pt x="1350237" y="185878"/>
                </a:cubicBezTo>
                <a:close/>
                <a:moveTo>
                  <a:pt x="1065358" y="30758"/>
                </a:moveTo>
                <a:lnTo>
                  <a:pt x="590830" y="30758"/>
                </a:lnTo>
                <a:cubicBezTo>
                  <a:pt x="582328" y="30758"/>
                  <a:pt x="575525" y="23882"/>
                  <a:pt x="575525" y="15379"/>
                </a:cubicBezTo>
                <a:cubicBezTo>
                  <a:pt x="575525" y="6876"/>
                  <a:pt x="582401" y="0"/>
                  <a:pt x="590830" y="0"/>
                </a:cubicBezTo>
                <a:lnTo>
                  <a:pt x="1065284" y="0"/>
                </a:lnTo>
                <a:cubicBezTo>
                  <a:pt x="1073787" y="0"/>
                  <a:pt x="1080589" y="6876"/>
                  <a:pt x="1080589" y="15379"/>
                </a:cubicBezTo>
                <a:cubicBezTo>
                  <a:pt x="1080589" y="23882"/>
                  <a:pt x="1073787" y="30758"/>
                  <a:pt x="1065358" y="30758"/>
                </a:cubicBezTo>
                <a:close/>
                <a:moveTo>
                  <a:pt x="29353" y="930867"/>
                </a:moveTo>
                <a:lnTo>
                  <a:pt x="1626835" y="930867"/>
                </a:lnTo>
                <a:cubicBezTo>
                  <a:pt x="1635338" y="930867"/>
                  <a:pt x="1642140" y="937743"/>
                  <a:pt x="1642140" y="946246"/>
                </a:cubicBezTo>
                <a:cubicBezTo>
                  <a:pt x="1642140" y="954749"/>
                  <a:pt x="1635264" y="961625"/>
                  <a:pt x="1626835" y="961625"/>
                </a:cubicBezTo>
                <a:lnTo>
                  <a:pt x="29353" y="961625"/>
                </a:lnTo>
                <a:cubicBezTo>
                  <a:pt x="20850" y="961625"/>
                  <a:pt x="14048" y="954749"/>
                  <a:pt x="14048" y="946246"/>
                </a:cubicBezTo>
                <a:cubicBezTo>
                  <a:pt x="13974" y="937743"/>
                  <a:pt x="20850" y="930867"/>
                  <a:pt x="29353" y="930867"/>
                </a:cubicBezTo>
                <a:close/>
                <a:moveTo>
                  <a:pt x="74972" y="1085987"/>
                </a:moveTo>
                <a:lnTo>
                  <a:pt x="1581290" y="1085987"/>
                </a:lnTo>
                <a:cubicBezTo>
                  <a:pt x="1589793" y="1085987"/>
                  <a:pt x="1596595" y="1092863"/>
                  <a:pt x="1596595" y="1101366"/>
                </a:cubicBezTo>
                <a:cubicBezTo>
                  <a:pt x="1596595" y="1109869"/>
                  <a:pt x="1589719" y="1116745"/>
                  <a:pt x="1581290" y="1116745"/>
                </a:cubicBezTo>
                <a:lnTo>
                  <a:pt x="74972" y="1116745"/>
                </a:lnTo>
                <a:cubicBezTo>
                  <a:pt x="66469" y="1116745"/>
                  <a:pt x="59667" y="1109869"/>
                  <a:pt x="59667" y="1101366"/>
                </a:cubicBezTo>
                <a:cubicBezTo>
                  <a:pt x="59667" y="1092863"/>
                  <a:pt x="66469" y="1085987"/>
                  <a:pt x="74972" y="1085987"/>
                </a:cubicBezTo>
                <a:close/>
                <a:moveTo>
                  <a:pt x="158595" y="1241181"/>
                </a:moveTo>
                <a:lnTo>
                  <a:pt x="1497519" y="1241181"/>
                </a:lnTo>
                <a:cubicBezTo>
                  <a:pt x="1506022" y="1241181"/>
                  <a:pt x="1512824" y="1248057"/>
                  <a:pt x="1512824" y="1256560"/>
                </a:cubicBezTo>
                <a:cubicBezTo>
                  <a:pt x="1512824" y="1265062"/>
                  <a:pt x="1505948" y="1271938"/>
                  <a:pt x="1497519" y="1271938"/>
                </a:cubicBezTo>
                <a:lnTo>
                  <a:pt x="158595" y="1271938"/>
                </a:lnTo>
                <a:cubicBezTo>
                  <a:pt x="150092" y="1271938"/>
                  <a:pt x="143290" y="1265062"/>
                  <a:pt x="143290" y="1256560"/>
                </a:cubicBezTo>
                <a:cubicBezTo>
                  <a:pt x="143290" y="1248057"/>
                  <a:pt x="150166" y="1241181"/>
                  <a:pt x="158595" y="1241181"/>
                </a:cubicBezTo>
                <a:close/>
                <a:moveTo>
                  <a:pt x="297522" y="1396301"/>
                </a:moveTo>
                <a:lnTo>
                  <a:pt x="1358592" y="1396301"/>
                </a:lnTo>
                <a:cubicBezTo>
                  <a:pt x="1367094" y="1396301"/>
                  <a:pt x="1373897" y="1403177"/>
                  <a:pt x="1373897" y="1411679"/>
                </a:cubicBezTo>
                <a:cubicBezTo>
                  <a:pt x="1373897" y="1420182"/>
                  <a:pt x="1367021" y="1427058"/>
                  <a:pt x="1358592" y="1427058"/>
                </a:cubicBezTo>
                <a:lnTo>
                  <a:pt x="297522" y="1427058"/>
                </a:lnTo>
                <a:cubicBezTo>
                  <a:pt x="289020" y="1427058"/>
                  <a:pt x="282217" y="1420182"/>
                  <a:pt x="282217" y="1411679"/>
                </a:cubicBezTo>
                <a:cubicBezTo>
                  <a:pt x="282217" y="1403177"/>
                  <a:pt x="289094" y="1396301"/>
                  <a:pt x="297522" y="1396301"/>
                </a:cubicBezTo>
                <a:close/>
                <a:moveTo>
                  <a:pt x="568797" y="1551420"/>
                </a:moveTo>
                <a:lnTo>
                  <a:pt x="1087317" y="1551420"/>
                </a:lnTo>
                <a:cubicBezTo>
                  <a:pt x="1095820" y="1551420"/>
                  <a:pt x="1102622" y="1558296"/>
                  <a:pt x="1102622" y="1566799"/>
                </a:cubicBezTo>
                <a:cubicBezTo>
                  <a:pt x="1102622" y="1575302"/>
                  <a:pt x="1095746" y="1582178"/>
                  <a:pt x="1087317" y="1582178"/>
                </a:cubicBezTo>
                <a:lnTo>
                  <a:pt x="568797" y="1582178"/>
                </a:lnTo>
                <a:cubicBezTo>
                  <a:pt x="560294" y="1582178"/>
                  <a:pt x="553492" y="1575302"/>
                  <a:pt x="553492" y="1566799"/>
                </a:cubicBezTo>
                <a:cubicBezTo>
                  <a:pt x="553492" y="1558296"/>
                  <a:pt x="560368" y="1551420"/>
                  <a:pt x="568797" y="1551420"/>
                </a:cubicBezTo>
                <a:close/>
              </a:path>
            </a:pathLst>
          </a:custGeom>
          <a:solidFill>
            <a:srgbClr val="4CBC80"/>
          </a:solidFill>
          <a:ln w="7356" cap="flat">
            <a:noFill/>
            <a:prstDash val="solid"/>
            <a:miter/>
          </a:ln>
        </p:spPr>
        <p:txBody>
          <a:bodyPr rtlCol="0" anchor="ctr"/>
          <a:lstStyle/>
          <a:p>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p:cNvSpPr/>
          <p:nvPr/>
        </p:nvSpPr>
        <p:spPr>
          <a:xfrm>
            <a:off x="1572895" y="1865630"/>
            <a:ext cx="9175115" cy="3126105"/>
          </a:xfrm>
          <a:prstGeom prst="roundRect">
            <a:avLst>
              <a:gd name="adj" fmla="val 2736"/>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35"/>
            <a:ext cx="12191999" cy="6858000"/>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xiang'hu'xi</a:t>
            </a:r>
            <a:endParaRPr lang="en-US" altLang="zh-CN" dirty="0"/>
          </a:p>
        </p:txBody>
      </p:sp>
      <p:sp>
        <p:nvSpPr>
          <p:cNvPr id="27" name="圆: 空心 26"/>
          <p:cNvSpPr/>
          <p:nvPr/>
        </p:nvSpPr>
        <p:spPr>
          <a:xfrm>
            <a:off x="-643570" y="-643570"/>
            <a:ext cx="1287140" cy="1287140"/>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 空心 27"/>
          <p:cNvSpPr/>
          <p:nvPr/>
        </p:nvSpPr>
        <p:spPr>
          <a:xfrm>
            <a:off x="10747902" y="5413902"/>
            <a:ext cx="2888195" cy="2888195"/>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3"/>
          <p:cNvSpPr txBox="1"/>
          <p:nvPr/>
        </p:nvSpPr>
        <p:spPr>
          <a:xfrm>
            <a:off x="3322320" y="2733040"/>
            <a:ext cx="7063105" cy="1209675"/>
          </a:xfrm>
          <a:prstGeom prst="rect">
            <a:avLst/>
          </a:prstGeom>
          <a:noFill/>
        </p:spPr>
        <p:txBody>
          <a:bodyPr wrap="square" rtlCol="0">
            <a:spAutoFit/>
          </a:bodyPr>
          <a:lstStyle>
            <a:defPPr>
              <a:defRPr lang="zh-CN"/>
            </a:defPPr>
            <a:lvl1pPr>
              <a:lnSpc>
                <a:spcPct val="130000"/>
              </a:lnSpc>
              <a:defRPr sz="1400">
                <a:latin typeface="+mn-ea"/>
              </a:defRPr>
            </a:lvl1pPr>
          </a:lstStyle>
          <a:p>
            <a:pPr algn="l"/>
            <a:r>
              <a:rPr lang="zh-CN" altLang="en-US" dirty="0"/>
              <a:t>在本次项目实验中，团队成员彼此互补相互协调，完成了分类</a:t>
            </a:r>
            <a:r>
              <a:rPr lang="en-US" altLang="zh-CN" dirty="0"/>
              <a:t>8</a:t>
            </a:r>
            <a:r>
              <a:rPr lang="zh-CN" altLang="en-US" dirty="0"/>
              <a:t>新闻文本分类网站实现的大部分工作，由于自身原因导致核心算法出现问题，并无法解决，导致部分功能无法实现，相信新闻文本分类算法的实现在未来会是争相研究的热点，也期望在未来我们可以完善自己的系统，优化算法的设计和系统使用感。</a:t>
            </a:r>
            <a:endParaRPr lang="zh-CN" altLang="en-US" dirty="0"/>
          </a:p>
        </p:txBody>
      </p:sp>
      <p:sp>
        <p:nvSpPr>
          <p:cNvPr id="29" name="任意形状 89"/>
          <p:cNvSpPr/>
          <p:nvPr/>
        </p:nvSpPr>
        <p:spPr>
          <a:xfrm>
            <a:off x="2101592" y="2922954"/>
            <a:ext cx="600075" cy="609600"/>
          </a:xfrm>
          <a:custGeom>
            <a:avLst/>
            <a:gdLst>
              <a:gd name="connsiteX0" fmla="*/ 350520 w 600075"/>
              <a:gd name="connsiteY0" fmla="*/ 546735 h 609600"/>
              <a:gd name="connsiteX1" fmla="*/ 368618 w 600075"/>
              <a:gd name="connsiteY1" fmla="*/ 546735 h 609600"/>
              <a:gd name="connsiteX2" fmla="*/ 368618 w 600075"/>
              <a:gd name="connsiteY2" fmla="*/ 565785 h 609600"/>
              <a:gd name="connsiteX3" fmla="*/ 350520 w 600075"/>
              <a:gd name="connsiteY3" fmla="*/ 565785 h 609600"/>
              <a:gd name="connsiteX4" fmla="*/ 314325 w 600075"/>
              <a:gd name="connsiteY4" fmla="*/ 546735 h 609600"/>
              <a:gd name="connsiteX5" fmla="*/ 332423 w 600075"/>
              <a:gd name="connsiteY5" fmla="*/ 546735 h 609600"/>
              <a:gd name="connsiteX6" fmla="*/ 332423 w 600075"/>
              <a:gd name="connsiteY6" fmla="*/ 565785 h 609600"/>
              <a:gd name="connsiteX7" fmla="*/ 314325 w 600075"/>
              <a:gd name="connsiteY7" fmla="*/ 565785 h 609600"/>
              <a:gd name="connsiteX8" fmla="*/ 277177 w 600075"/>
              <a:gd name="connsiteY8" fmla="*/ 546735 h 609600"/>
              <a:gd name="connsiteX9" fmla="*/ 295275 w 600075"/>
              <a:gd name="connsiteY9" fmla="*/ 546735 h 609600"/>
              <a:gd name="connsiteX10" fmla="*/ 295275 w 600075"/>
              <a:gd name="connsiteY10" fmla="*/ 565785 h 609600"/>
              <a:gd name="connsiteX11" fmla="*/ 277177 w 600075"/>
              <a:gd name="connsiteY11" fmla="*/ 565785 h 609600"/>
              <a:gd name="connsiteX12" fmla="*/ 240030 w 600075"/>
              <a:gd name="connsiteY12" fmla="*/ 546735 h 609600"/>
              <a:gd name="connsiteX13" fmla="*/ 258128 w 600075"/>
              <a:gd name="connsiteY13" fmla="*/ 546735 h 609600"/>
              <a:gd name="connsiteX14" fmla="*/ 258128 w 600075"/>
              <a:gd name="connsiteY14" fmla="*/ 565785 h 609600"/>
              <a:gd name="connsiteX15" fmla="*/ 240030 w 600075"/>
              <a:gd name="connsiteY15" fmla="*/ 565785 h 609600"/>
              <a:gd name="connsiteX16" fmla="*/ 202882 w 600075"/>
              <a:gd name="connsiteY16" fmla="*/ 546735 h 609600"/>
              <a:gd name="connsiteX17" fmla="*/ 220979 w 600075"/>
              <a:gd name="connsiteY17" fmla="*/ 546735 h 609600"/>
              <a:gd name="connsiteX18" fmla="*/ 220979 w 600075"/>
              <a:gd name="connsiteY18" fmla="*/ 565785 h 609600"/>
              <a:gd name="connsiteX19" fmla="*/ 202882 w 600075"/>
              <a:gd name="connsiteY19" fmla="*/ 565785 h 609600"/>
              <a:gd name="connsiteX20" fmla="*/ 166687 w 600075"/>
              <a:gd name="connsiteY20" fmla="*/ 546735 h 609600"/>
              <a:gd name="connsiteX21" fmla="*/ 184784 w 600075"/>
              <a:gd name="connsiteY21" fmla="*/ 546735 h 609600"/>
              <a:gd name="connsiteX22" fmla="*/ 184784 w 600075"/>
              <a:gd name="connsiteY22" fmla="*/ 565785 h 609600"/>
              <a:gd name="connsiteX23" fmla="*/ 166687 w 600075"/>
              <a:gd name="connsiteY23" fmla="*/ 565785 h 609600"/>
              <a:gd name="connsiteX24" fmla="*/ 129540 w 600075"/>
              <a:gd name="connsiteY24" fmla="*/ 546735 h 609600"/>
              <a:gd name="connsiteX25" fmla="*/ 147638 w 600075"/>
              <a:gd name="connsiteY25" fmla="*/ 546735 h 609600"/>
              <a:gd name="connsiteX26" fmla="*/ 147638 w 600075"/>
              <a:gd name="connsiteY26" fmla="*/ 565785 h 609600"/>
              <a:gd name="connsiteX27" fmla="*/ 129540 w 600075"/>
              <a:gd name="connsiteY27" fmla="*/ 565785 h 609600"/>
              <a:gd name="connsiteX28" fmla="*/ 471351 w 600075"/>
              <a:gd name="connsiteY28" fmla="*/ 517207 h 609600"/>
              <a:gd name="connsiteX29" fmla="*/ 470535 w 600075"/>
              <a:gd name="connsiteY29" fmla="*/ 522922 h 609600"/>
              <a:gd name="connsiteX30" fmla="*/ 498157 w 600075"/>
              <a:gd name="connsiteY30" fmla="*/ 570547 h 609600"/>
              <a:gd name="connsiteX31" fmla="*/ 525780 w 600075"/>
              <a:gd name="connsiteY31" fmla="*/ 522922 h 609600"/>
              <a:gd name="connsiteX32" fmla="*/ 525780 w 600075"/>
              <a:gd name="connsiteY32" fmla="*/ 517207 h 609600"/>
              <a:gd name="connsiteX33" fmla="*/ 139065 w 600075"/>
              <a:gd name="connsiteY33" fmla="*/ 447675 h 609600"/>
              <a:gd name="connsiteX34" fmla="*/ 157163 w 600075"/>
              <a:gd name="connsiteY34" fmla="*/ 456248 h 609600"/>
              <a:gd name="connsiteX35" fmla="*/ 102870 w 600075"/>
              <a:gd name="connsiteY35" fmla="*/ 570548 h 609600"/>
              <a:gd name="connsiteX36" fmla="*/ 66675 w 600075"/>
              <a:gd name="connsiteY36" fmla="*/ 492443 h 609600"/>
              <a:gd name="connsiteX37" fmla="*/ 84772 w 600075"/>
              <a:gd name="connsiteY37" fmla="*/ 484823 h 609600"/>
              <a:gd name="connsiteX38" fmla="*/ 102870 w 600075"/>
              <a:gd name="connsiteY38" fmla="*/ 524827 h 609600"/>
              <a:gd name="connsiteX39" fmla="*/ 350520 w 600075"/>
              <a:gd name="connsiteY39" fmla="*/ 405765 h 609600"/>
              <a:gd name="connsiteX40" fmla="*/ 368618 w 600075"/>
              <a:gd name="connsiteY40" fmla="*/ 405765 h 609600"/>
              <a:gd name="connsiteX41" fmla="*/ 368618 w 600075"/>
              <a:gd name="connsiteY41" fmla="*/ 424815 h 609600"/>
              <a:gd name="connsiteX42" fmla="*/ 350520 w 600075"/>
              <a:gd name="connsiteY42" fmla="*/ 424815 h 609600"/>
              <a:gd name="connsiteX43" fmla="*/ 314325 w 600075"/>
              <a:gd name="connsiteY43" fmla="*/ 405765 h 609600"/>
              <a:gd name="connsiteX44" fmla="*/ 332423 w 600075"/>
              <a:gd name="connsiteY44" fmla="*/ 405765 h 609600"/>
              <a:gd name="connsiteX45" fmla="*/ 332423 w 600075"/>
              <a:gd name="connsiteY45" fmla="*/ 424815 h 609600"/>
              <a:gd name="connsiteX46" fmla="*/ 314325 w 600075"/>
              <a:gd name="connsiteY46" fmla="*/ 424815 h 609600"/>
              <a:gd name="connsiteX47" fmla="*/ 277177 w 600075"/>
              <a:gd name="connsiteY47" fmla="*/ 405765 h 609600"/>
              <a:gd name="connsiteX48" fmla="*/ 295275 w 600075"/>
              <a:gd name="connsiteY48" fmla="*/ 405765 h 609600"/>
              <a:gd name="connsiteX49" fmla="*/ 295275 w 600075"/>
              <a:gd name="connsiteY49" fmla="*/ 424815 h 609600"/>
              <a:gd name="connsiteX50" fmla="*/ 277177 w 600075"/>
              <a:gd name="connsiteY50" fmla="*/ 424815 h 609600"/>
              <a:gd name="connsiteX51" fmla="*/ 240030 w 600075"/>
              <a:gd name="connsiteY51" fmla="*/ 405765 h 609600"/>
              <a:gd name="connsiteX52" fmla="*/ 258128 w 600075"/>
              <a:gd name="connsiteY52" fmla="*/ 405765 h 609600"/>
              <a:gd name="connsiteX53" fmla="*/ 258128 w 600075"/>
              <a:gd name="connsiteY53" fmla="*/ 424815 h 609600"/>
              <a:gd name="connsiteX54" fmla="*/ 240030 w 600075"/>
              <a:gd name="connsiteY54" fmla="*/ 424815 h 609600"/>
              <a:gd name="connsiteX55" fmla="*/ 202882 w 600075"/>
              <a:gd name="connsiteY55" fmla="*/ 405765 h 609600"/>
              <a:gd name="connsiteX56" fmla="*/ 220979 w 600075"/>
              <a:gd name="connsiteY56" fmla="*/ 405765 h 609600"/>
              <a:gd name="connsiteX57" fmla="*/ 220979 w 600075"/>
              <a:gd name="connsiteY57" fmla="*/ 424815 h 609600"/>
              <a:gd name="connsiteX58" fmla="*/ 202882 w 600075"/>
              <a:gd name="connsiteY58" fmla="*/ 424815 h 609600"/>
              <a:gd name="connsiteX59" fmla="*/ 166687 w 600075"/>
              <a:gd name="connsiteY59" fmla="*/ 405765 h 609600"/>
              <a:gd name="connsiteX60" fmla="*/ 184784 w 600075"/>
              <a:gd name="connsiteY60" fmla="*/ 405765 h 609600"/>
              <a:gd name="connsiteX61" fmla="*/ 184784 w 600075"/>
              <a:gd name="connsiteY61" fmla="*/ 424815 h 609600"/>
              <a:gd name="connsiteX62" fmla="*/ 166687 w 600075"/>
              <a:gd name="connsiteY62" fmla="*/ 424815 h 609600"/>
              <a:gd name="connsiteX63" fmla="*/ 129540 w 600075"/>
              <a:gd name="connsiteY63" fmla="*/ 405765 h 609600"/>
              <a:gd name="connsiteX64" fmla="*/ 147638 w 600075"/>
              <a:gd name="connsiteY64" fmla="*/ 405765 h 609600"/>
              <a:gd name="connsiteX65" fmla="*/ 147638 w 600075"/>
              <a:gd name="connsiteY65" fmla="*/ 424815 h 609600"/>
              <a:gd name="connsiteX66" fmla="*/ 129540 w 600075"/>
              <a:gd name="connsiteY66" fmla="*/ 424815 h 609600"/>
              <a:gd name="connsiteX67" fmla="*/ 488632 w 600075"/>
              <a:gd name="connsiteY67" fmla="*/ 396240 h 609600"/>
              <a:gd name="connsiteX68" fmla="*/ 507682 w 600075"/>
              <a:gd name="connsiteY68" fmla="*/ 396240 h 609600"/>
              <a:gd name="connsiteX69" fmla="*/ 507682 w 600075"/>
              <a:gd name="connsiteY69" fmla="*/ 488632 h 609600"/>
              <a:gd name="connsiteX70" fmla="*/ 488632 w 600075"/>
              <a:gd name="connsiteY70" fmla="*/ 488632 h 609600"/>
              <a:gd name="connsiteX71" fmla="*/ 470821 w 600075"/>
              <a:gd name="connsiteY71" fmla="*/ 387668 h 609600"/>
              <a:gd name="connsiteX72" fmla="*/ 470535 w 600075"/>
              <a:gd name="connsiteY72" fmla="*/ 498157 h 609600"/>
              <a:gd name="connsiteX73" fmla="*/ 524827 w 600075"/>
              <a:gd name="connsiteY73" fmla="*/ 498157 h 609600"/>
              <a:gd name="connsiteX74" fmla="*/ 524827 w 600075"/>
              <a:gd name="connsiteY74" fmla="*/ 387668 h 609600"/>
              <a:gd name="connsiteX75" fmla="*/ 139065 w 600075"/>
              <a:gd name="connsiteY75" fmla="*/ 306705 h 609600"/>
              <a:gd name="connsiteX76" fmla="*/ 157163 w 600075"/>
              <a:gd name="connsiteY76" fmla="*/ 314325 h 609600"/>
              <a:gd name="connsiteX77" fmla="*/ 102870 w 600075"/>
              <a:gd name="connsiteY77" fmla="*/ 428625 h 609600"/>
              <a:gd name="connsiteX78" fmla="*/ 66675 w 600075"/>
              <a:gd name="connsiteY78" fmla="*/ 351473 h 609600"/>
              <a:gd name="connsiteX79" fmla="*/ 84772 w 600075"/>
              <a:gd name="connsiteY79" fmla="*/ 342900 h 609600"/>
              <a:gd name="connsiteX80" fmla="*/ 102870 w 600075"/>
              <a:gd name="connsiteY80" fmla="*/ 382905 h 609600"/>
              <a:gd name="connsiteX81" fmla="*/ 350520 w 600075"/>
              <a:gd name="connsiteY81" fmla="*/ 266700 h 609600"/>
              <a:gd name="connsiteX82" fmla="*/ 368618 w 600075"/>
              <a:gd name="connsiteY82" fmla="*/ 266700 h 609600"/>
              <a:gd name="connsiteX83" fmla="*/ 368618 w 600075"/>
              <a:gd name="connsiteY83" fmla="*/ 285750 h 609600"/>
              <a:gd name="connsiteX84" fmla="*/ 350520 w 600075"/>
              <a:gd name="connsiteY84" fmla="*/ 285750 h 609600"/>
              <a:gd name="connsiteX85" fmla="*/ 314325 w 600075"/>
              <a:gd name="connsiteY85" fmla="*/ 266700 h 609600"/>
              <a:gd name="connsiteX86" fmla="*/ 332423 w 600075"/>
              <a:gd name="connsiteY86" fmla="*/ 266700 h 609600"/>
              <a:gd name="connsiteX87" fmla="*/ 332423 w 600075"/>
              <a:gd name="connsiteY87" fmla="*/ 285750 h 609600"/>
              <a:gd name="connsiteX88" fmla="*/ 314325 w 600075"/>
              <a:gd name="connsiteY88" fmla="*/ 285750 h 609600"/>
              <a:gd name="connsiteX89" fmla="*/ 277177 w 600075"/>
              <a:gd name="connsiteY89" fmla="*/ 266700 h 609600"/>
              <a:gd name="connsiteX90" fmla="*/ 295275 w 600075"/>
              <a:gd name="connsiteY90" fmla="*/ 266700 h 609600"/>
              <a:gd name="connsiteX91" fmla="*/ 295275 w 600075"/>
              <a:gd name="connsiteY91" fmla="*/ 285750 h 609600"/>
              <a:gd name="connsiteX92" fmla="*/ 277177 w 600075"/>
              <a:gd name="connsiteY92" fmla="*/ 285750 h 609600"/>
              <a:gd name="connsiteX93" fmla="*/ 240030 w 600075"/>
              <a:gd name="connsiteY93" fmla="*/ 266700 h 609600"/>
              <a:gd name="connsiteX94" fmla="*/ 258128 w 600075"/>
              <a:gd name="connsiteY94" fmla="*/ 266700 h 609600"/>
              <a:gd name="connsiteX95" fmla="*/ 258128 w 600075"/>
              <a:gd name="connsiteY95" fmla="*/ 285750 h 609600"/>
              <a:gd name="connsiteX96" fmla="*/ 240030 w 600075"/>
              <a:gd name="connsiteY96" fmla="*/ 285750 h 609600"/>
              <a:gd name="connsiteX97" fmla="*/ 202882 w 600075"/>
              <a:gd name="connsiteY97" fmla="*/ 266700 h 609600"/>
              <a:gd name="connsiteX98" fmla="*/ 220979 w 600075"/>
              <a:gd name="connsiteY98" fmla="*/ 266700 h 609600"/>
              <a:gd name="connsiteX99" fmla="*/ 220979 w 600075"/>
              <a:gd name="connsiteY99" fmla="*/ 285750 h 609600"/>
              <a:gd name="connsiteX100" fmla="*/ 202882 w 600075"/>
              <a:gd name="connsiteY100" fmla="*/ 285750 h 609600"/>
              <a:gd name="connsiteX101" fmla="*/ 166687 w 600075"/>
              <a:gd name="connsiteY101" fmla="*/ 266700 h 609600"/>
              <a:gd name="connsiteX102" fmla="*/ 184784 w 600075"/>
              <a:gd name="connsiteY102" fmla="*/ 266700 h 609600"/>
              <a:gd name="connsiteX103" fmla="*/ 184784 w 600075"/>
              <a:gd name="connsiteY103" fmla="*/ 285750 h 609600"/>
              <a:gd name="connsiteX104" fmla="*/ 166687 w 600075"/>
              <a:gd name="connsiteY104" fmla="*/ 285750 h 609600"/>
              <a:gd name="connsiteX105" fmla="*/ 129540 w 600075"/>
              <a:gd name="connsiteY105" fmla="*/ 266700 h 609600"/>
              <a:gd name="connsiteX106" fmla="*/ 147638 w 600075"/>
              <a:gd name="connsiteY106" fmla="*/ 266700 h 609600"/>
              <a:gd name="connsiteX107" fmla="*/ 147638 w 600075"/>
              <a:gd name="connsiteY107" fmla="*/ 285750 h 609600"/>
              <a:gd name="connsiteX108" fmla="*/ 129540 w 600075"/>
              <a:gd name="connsiteY108" fmla="*/ 285750 h 609600"/>
              <a:gd name="connsiteX109" fmla="*/ 471156 w 600075"/>
              <a:gd name="connsiteY109" fmla="*/ 258128 h 609600"/>
              <a:gd name="connsiteX110" fmla="*/ 470870 w 600075"/>
              <a:gd name="connsiteY110" fmla="*/ 368618 h 609600"/>
              <a:gd name="connsiteX111" fmla="*/ 524827 w 600075"/>
              <a:gd name="connsiteY111" fmla="*/ 368618 h 609600"/>
              <a:gd name="connsiteX112" fmla="*/ 524827 w 600075"/>
              <a:gd name="connsiteY112" fmla="*/ 258128 h 609600"/>
              <a:gd name="connsiteX113" fmla="*/ 139065 w 600075"/>
              <a:gd name="connsiteY113" fmla="*/ 167640 h 609600"/>
              <a:gd name="connsiteX114" fmla="*/ 157163 w 600075"/>
              <a:gd name="connsiteY114" fmla="*/ 176212 h 609600"/>
              <a:gd name="connsiteX115" fmla="*/ 102870 w 600075"/>
              <a:gd name="connsiteY115" fmla="*/ 290513 h 609600"/>
              <a:gd name="connsiteX116" fmla="*/ 66675 w 600075"/>
              <a:gd name="connsiteY116" fmla="*/ 213360 h 609600"/>
              <a:gd name="connsiteX117" fmla="*/ 84772 w 600075"/>
              <a:gd name="connsiteY117" fmla="*/ 204787 h 609600"/>
              <a:gd name="connsiteX118" fmla="*/ 102870 w 600075"/>
              <a:gd name="connsiteY118" fmla="*/ 244793 h 609600"/>
              <a:gd name="connsiteX119" fmla="*/ 481012 w 600075"/>
              <a:gd name="connsiteY119" fmla="*/ 120967 h 609600"/>
              <a:gd name="connsiteX120" fmla="*/ 471487 w 600075"/>
              <a:gd name="connsiteY120" fmla="*/ 130492 h 609600"/>
              <a:gd name="connsiteX121" fmla="*/ 471206 w 600075"/>
              <a:gd name="connsiteY121" fmla="*/ 239078 h 609600"/>
              <a:gd name="connsiteX122" fmla="*/ 524827 w 600075"/>
              <a:gd name="connsiteY122" fmla="*/ 239078 h 609600"/>
              <a:gd name="connsiteX123" fmla="*/ 524827 w 600075"/>
              <a:gd name="connsiteY123" fmla="*/ 130492 h 609600"/>
              <a:gd name="connsiteX124" fmla="*/ 515302 w 600075"/>
              <a:gd name="connsiteY124" fmla="*/ 120967 h 609600"/>
              <a:gd name="connsiteX125" fmla="*/ 19050 w 600075"/>
              <a:gd name="connsiteY125" fmla="*/ 111442 h 609600"/>
              <a:gd name="connsiteX126" fmla="*/ 19050 w 600075"/>
              <a:gd name="connsiteY126" fmla="*/ 589597 h 609600"/>
              <a:gd name="connsiteX127" fmla="*/ 405765 w 600075"/>
              <a:gd name="connsiteY127" fmla="*/ 589597 h 609600"/>
              <a:gd name="connsiteX128" fmla="*/ 405765 w 600075"/>
              <a:gd name="connsiteY128" fmla="*/ 111442 h 609600"/>
              <a:gd name="connsiteX129" fmla="*/ 369570 w 600075"/>
              <a:gd name="connsiteY129" fmla="*/ 111442 h 609600"/>
              <a:gd name="connsiteX130" fmla="*/ 369570 w 600075"/>
              <a:gd name="connsiteY130" fmla="*/ 139065 h 609600"/>
              <a:gd name="connsiteX131" fmla="*/ 55245 w 600075"/>
              <a:gd name="connsiteY131" fmla="*/ 139065 h 609600"/>
              <a:gd name="connsiteX132" fmla="*/ 55245 w 600075"/>
              <a:gd name="connsiteY132" fmla="*/ 111442 h 609600"/>
              <a:gd name="connsiteX133" fmla="*/ 562927 w 600075"/>
              <a:gd name="connsiteY133" fmla="*/ 92392 h 609600"/>
              <a:gd name="connsiteX134" fmla="*/ 600075 w 600075"/>
              <a:gd name="connsiteY134" fmla="*/ 129540 h 609600"/>
              <a:gd name="connsiteX135" fmla="*/ 589359 w 600075"/>
              <a:gd name="connsiteY135" fmla="*/ 155614 h 609600"/>
              <a:gd name="connsiteX136" fmla="*/ 572452 w 600075"/>
              <a:gd name="connsiteY136" fmla="*/ 162697 h 609600"/>
              <a:gd name="connsiteX137" fmla="*/ 572452 w 600075"/>
              <a:gd name="connsiteY137" fmla="*/ 340996 h 609600"/>
              <a:gd name="connsiteX138" fmla="*/ 553402 w 600075"/>
              <a:gd name="connsiteY138" fmla="*/ 340996 h 609600"/>
              <a:gd name="connsiteX139" fmla="*/ 553402 w 600075"/>
              <a:gd name="connsiteY139" fmla="*/ 147638 h 609600"/>
              <a:gd name="connsiteX140" fmla="*/ 562927 w 600075"/>
              <a:gd name="connsiteY140" fmla="*/ 147638 h 609600"/>
              <a:gd name="connsiteX141" fmla="*/ 562927 w 600075"/>
              <a:gd name="connsiteY141" fmla="*/ 147637 h 609600"/>
              <a:gd name="connsiteX142" fmla="*/ 581025 w 600075"/>
              <a:gd name="connsiteY142" fmla="*/ 129540 h 609600"/>
              <a:gd name="connsiteX143" fmla="*/ 562927 w 600075"/>
              <a:gd name="connsiteY143" fmla="*/ 111442 h 609600"/>
              <a:gd name="connsiteX144" fmla="*/ 544830 w 600075"/>
              <a:gd name="connsiteY144" fmla="*/ 129540 h 609600"/>
              <a:gd name="connsiteX145" fmla="*/ 543493 w 600075"/>
              <a:gd name="connsiteY145" fmla="*/ 129540 h 609600"/>
              <a:gd name="connsiteX146" fmla="*/ 543877 w 600075"/>
              <a:gd name="connsiteY146" fmla="*/ 130492 h 609600"/>
              <a:gd name="connsiteX147" fmla="*/ 544783 w 600075"/>
              <a:gd name="connsiteY147" fmla="*/ 498157 h 609600"/>
              <a:gd name="connsiteX148" fmla="*/ 544830 w 600075"/>
              <a:gd name="connsiteY148" fmla="*/ 498157 h 609600"/>
              <a:gd name="connsiteX149" fmla="*/ 544830 w 600075"/>
              <a:gd name="connsiteY149" fmla="*/ 517207 h 609600"/>
              <a:gd name="connsiteX150" fmla="*/ 544830 w 600075"/>
              <a:gd name="connsiteY150" fmla="*/ 528637 h 609600"/>
              <a:gd name="connsiteX151" fmla="*/ 507682 w 600075"/>
              <a:gd name="connsiteY151" fmla="*/ 593077 h 609600"/>
              <a:gd name="connsiteX152" fmla="*/ 507682 w 600075"/>
              <a:gd name="connsiteY152" fmla="*/ 608648 h 609600"/>
              <a:gd name="connsiteX153" fmla="*/ 498706 w 600075"/>
              <a:gd name="connsiteY153" fmla="*/ 608648 h 609600"/>
              <a:gd name="connsiteX154" fmla="*/ 498157 w 600075"/>
              <a:gd name="connsiteY154" fmla="*/ 609600 h 609600"/>
              <a:gd name="connsiteX155" fmla="*/ 497608 w 600075"/>
              <a:gd name="connsiteY155" fmla="*/ 608648 h 609600"/>
              <a:gd name="connsiteX156" fmla="*/ 488632 w 600075"/>
              <a:gd name="connsiteY156" fmla="*/ 608648 h 609600"/>
              <a:gd name="connsiteX157" fmla="*/ 488632 w 600075"/>
              <a:gd name="connsiteY157" fmla="*/ 593077 h 609600"/>
              <a:gd name="connsiteX158" fmla="*/ 451485 w 600075"/>
              <a:gd name="connsiteY158" fmla="*/ 528637 h 609600"/>
              <a:gd name="connsiteX159" fmla="*/ 451485 w 600075"/>
              <a:gd name="connsiteY159" fmla="*/ 517207 h 609600"/>
              <a:gd name="connsiteX160" fmla="*/ 451485 w 600075"/>
              <a:gd name="connsiteY160" fmla="*/ 498157 h 609600"/>
              <a:gd name="connsiteX161" fmla="*/ 451485 w 600075"/>
              <a:gd name="connsiteY161" fmla="*/ 130492 h 609600"/>
              <a:gd name="connsiteX162" fmla="*/ 480060 w 600075"/>
              <a:gd name="connsiteY162" fmla="*/ 101917 h 609600"/>
              <a:gd name="connsiteX163" fmla="*/ 515302 w 600075"/>
              <a:gd name="connsiteY163" fmla="*/ 101917 h 609600"/>
              <a:gd name="connsiteX164" fmla="*/ 534163 w 600075"/>
              <a:gd name="connsiteY164" fmla="*/ 109528 h 609600"/>
              <a:gd name="connsiteX165" fmla="*/ 536853 w 600075"/>
              <a:gd name="connsiteY165" fmla="*/ 103107 h 609600"/>
              <a:gd name="connsiteX166" fmla="*/ 562927 w 600075"/>
              <a:gd name="connsiteY166" fmla="*/ 92392 h 609600"/>
              <a:gd name="connsiteX167" fmla="*/ 202882 w 600075"/>
              <a:gd name="connsiteY167" fmla="*/ 45720 h 609600"/>
              <a:gd name="connsiteX168" fmla="*/ 220979 w 600075"/>
              <a:gd name="connsiteY168" fmla="*/ 45720 h 609600"/>
              <a:gd name="connsiteX169" fmla="*/ 220979 w 600075"/>
              <a:gd name="connsiteY169" fmla="*/ 64770 h 609600"/>
              <a:gd name="connsiteX170" fmla="*/ 202882 w 600075"/>
              <a:gd name="connsiteY170" fmla="*/ 64770 h 609600"/>
              <a:gd name="connsiteX171" fmla="*/ 212407 w 600075"/>
              <a:gd name="connsiteY171" fmla="*/ 19050 h 609600"/>
              <a:gd name="connsiteX172" fmla="*/ 157163 w 600075"/>
              <a:gd name="connsiteY172" fmla="*/ 55245 h 609600"/>
              <a:gd name="connsiteX173" fmla="*/ 157163 w 600075"/>
              <a:gd name="connsiteY173" fmla="*/ 64770 h 609600"/>
              <a:gd name="connsiteX174" fmla="*/ 74295 w 600075"/>
              <a:gd name="connsiteY174" fmla="*/ 64770 h 609600"/>
              <a:gd name="connsiteX175" fmla="*/ 74295 w 600075"/>
              <a:gd name="connsiteY175" fmla="*/ 120015 h 609600"/>
              <a:gd name="connsiteX176" fmla="*/ 350520 w 600075"/>
              <a:gd name="connsiteY176" fmla="*/ 120015 h 609600"/>
              <a:gd name="connsiteX177" fmla="*/ 350520 w 600075"/>
              <a:gd name="connsiteY177" fmla="*/ 65723 h 609600"/>
              <a:gd name="connsiteX178" fmla="*/ 267653 w 600075"/>
              <a:gd name="connsiteY178" fmla="*/ 65723 h 609600"/>
              <a:gd name="connsiteX179" fmla="*/ 267653 w 600075"/>
              <a:gd name="connsiteY179" fmla="*/ 56198 h 609600"/>
              <a:gd name="connsiteX180" fmla="*/ 212407 w 600075"/>
              <a:gd name="connsiteY180" fmla="*/ 19050 h 609600"/>
              <a:gd name="connsiteX181" fmla="*/ 212407 w 600075"/>
              <a:gd name="connsiteY181" fmla="*/ 0 h 609600"/>
              <a:gd name="connsiteX182" fmla="*/ 285750 w 600075"/>
              <a:gd name="connsiteY182" fmla="*/ 45720 h 609600"/>
              <a:gd name="connsiteX183" fmla="*/ 369570 w 600075"/>
              <a:gd name="connsiteY183" fmla="*/ 45720 h 609600"/>
              <a:gd name="connsiteX184" fmla="*/ 369570 w 600075"/>
              <a:gd name="connsiteY184" fmla="*/ 92392 h 609600"/>
              <a:gd name="connsiteX185" fmla="*/ 424815 w 600075"/>
              <a:gd name="connsiteY185" fmla="*/ 92392 h 609600"/>
              <a:gd name="connsiteX186" fmla="*/ 424815 w 600075"/>
              <a:gd name="connsiteY186" fmla="*/ 608647 h 609600"/>
              <a:gd name="connsiteX187" fmla="*/ 0 w 600075"/>
              <a:gd name="connsiteY187" fmla="*/ 608647 h 609600"/>
              <a:gd name="connsiteX188" fmla="*/ 0 w 600075"/>
              <a:gd name="connsiteY188" fmla="*/ 92392 h 609600"/>
              <a:gd name="connsiteX189" fmla="*/ 55245 w 600075"/>
              <a:gd name="connsiteY189" fmla="*/ 92392 h 609600"/>
              <a:gd name="connsiteX190" fmla="*/ 55245 w 600075"/>
              <a:gd name="connsiteY190" fmla="*/ 45720 h 609600"/>
              <a:gd name="connsiteX191" fmla="*/ 139065 w 600075"/>
              <a:gd name="connsiteY191" fmla="*/ 45720 h 609600"/>
              <a:gd name="connsiteX192" fmla="*/ 212407 w 600075"/>
              <a:gd name="connsiteY192"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600075" h="609600">
                <a:moveTo>
                  <a:pt x="350520" y="546735"/>
                </a:moveTo>
                <a:lnTo>
                  <a:pt x="368618" y="546735"/>
                </a:lnTo>
                <a:lnTo>
                  <a:pt x="368618" y="565785"/>
                </a:lnTo>
                <a:lnTo>
                  <a:pt x="350520" y="565785"/>
                </a:lnTo>
                <a:close/>
                <a:moveTo>
                  <a:pt x="314325" y="546735"/>
                </a:moveTo>
                <a:lnTo>
                  <a:pt x="332423" y="546735"/>
                </a:lnTo>
                <a:lnTo>
                  <a:pt x="332423" y="565785"/>
                </a:lnTo>
                <a:lnTo>
                  <a:pt x="314325" y="565785"/>
                </a:lnTo>
                <a:close/>
                <a:moveTo>
                  <a:pt x="277177" y="546735"/>
                </a:moveTo>
                <a:lnTo>
                  <a:pt x="295275" y="546735"/>
                </a:lnTo>
                <a:lnTo>
                  <a:pt x="295275" y="565785"/>
                </a:lnTo>
                <a:lnTo>
                  <a:pt x="277177" y="565785"/>
                </a:lnTo>
                <a:close/>
                <a:moveTo>
                  <a:pt x="240030" y="546735"/>
                </a:moveTo>
                <a:lnTo>
                  <a:pt x="258128" y="546735"/>
                </a:lnTo>
                <a:lnTo>
                  <a:pt x="258128" y="565785"/>
                </a:lnTo>
                <a:lnTo>
                  <a:pt x="240030" y="565785"/>
                </a:lnTo>
                <a:close/>
                <a:moveTo>
                  <a:pt x="202882" y="546735"/>
                </a:moveTo>
                <a:lnTo>
                  <a:pt x="220979" y="546735"/>
                </a:lnTo>
                <a:lnTo>
                  <a:pt x="220979" y="565785"/>
                </a:lnTo>
                <a:lnTo>
                  <a:pt x="202882" y="565785"/>
                </a:lnTo>
                <a:close/>
                <a:moveTo>
                  <a:pt x="166687" y="546735"/>
                </a:moveTo>
                <a:lnTo>
                  <a:pt x="184784" y="546735"/>
                </a:lnTo>
                <a:lnTo>
                  <a:pt x="184784" y="565785"/>
                </a:lnTo>
                <a:lnTo>
                  <a:pt x="166687" y="565785"/>
                </a:lnTo>
                <a:close/>
                <a:moveTo>
                  <a:pt x="129540" y="546735"/>
                </a:moveTo>
                <a:lnTo>
                  <a:pt x="147638" y="546735"/>
                </a:lnTo>
                <a:lnTo>
                  <a:pt x="147638" y="565785"/>
                </a:lnTo>
                <a:lnTo>
                  <a:pt x="129540" y="565785"/>
                </a:lnTo>
                <a:close/>
                <a:moveTo>
                  <a:pt x="471351" y="517207"/>
                </a:moveTo>
                <a:lnTo>
                  <a:pt x="470535" y="522922"/>
                </a:lnTo>
                <a:lnTo>
                  <a:pt x="498157" y="570547"/>
                </a:lnTo>
                <a:lnTo>
                  <a:pt x="525780" y="522922"/>
                </a:lnTo>
                <a:lnTo>
                  <a:pt x="525780" y="517207"/>
                </a:lnTo>
                <a:close/>
                <a:moveTo>
                  <a:pt x="139065" y="447675"/>
                </a:moveTo>
                <a:lnTo>
                  <a:pt x="157163" y="456248"/>
                </a:lnTo>
                <a:lnTo>
                  <a:pt x="102870" y="570548"/>
                </a:lnTo>
                <a:lnTo>
                  <a:pt x="66675" y="492443"/>
                </a:lnTo>
                <a:lnTo>
                  <a:pt x="84772" y="484823"/>
                </a:lnTo>
                <a:lnTo>
                  <a:pt x="102870" y="524827"/>
                </a:lnTo>
                <a:close/>
                <a:moveTo>
                  <a:pt x="350520" y="405765"/>
                </a:moveTo>
                <a:lnTo>
                  <a:pt x="368618" y="405765"/>
                </a:lnTo>
                <a:lnTo>
                  <a:pt x="368618" y="424815"/>
                </a:lnTo>
                <a:lnTo>
                  <a:pt x="350520" y="424815"/>
                </a:lnTo>
                <a:close/>
                <a:moveTo>
                  <a:pt x="314325" y="405765"/>
                </a:moveTo>
                <a:lnTo>
                  <a:pt x="332423" y="405765"/>
                </a:lnTo>
                <a:lnTo>
                  <a:pt x="332423" y="424815"/>
                </a:lnTo>
                <a:lnTo>
                  <a:pt x="314325" y="424815"/>
                </a:lnTo>
                <a:close/>
                <a:moveTo>
                  <a:pt x="277177" y="405765"/>
                </a:moveTo>
                <a:lnTo>
                  <a:pt x="295275" y="405765"/>
                </a:lnTo>
                <a:lnTo>
                  <a:pt x="295275" y="424815"/>
                </a:lnTo>
                <a:lnTo>
                  <a:pt x="277177" y="424815"/>
                </a:lnTo>
                <a:close/>
                <a:moveTo>
                  <a:pt x="240030" y="405765"/>
                </a:moveTo>
                <a:lnTo>
                  <a:pt x="258128" y="405765"/>
                </a:lnTo>
                <a:lnTo>
                  <a:pt x="258128" y="424815"/>
                </a:lnTo>
                <a:lnTo>
                  <a:pt x="240030" y="424815"/>
                </a:lnTo>
                <a:close/>
                <a:moveTo>
                  <a:pt x="202882" y="405765"/>
                </a:moveTo>
                <a:lnTo>
                  <a:pt x="220979" y="405765"/>
                </a:lnTo>
                <a:lnTo>
                  <a:pt x="220979" y="424815"/>
                </a:lnTo>
                <a:lnTo>
                  <a:pt x="202882" y="424815"/>
                </a:lnTo>
                <a:close/>
                <a:moveTo>
                  <a:pt x="166687" y="405765"/>
                </a:moveTo>
                <a:lnTo>
                  <a:pt x="184784" y="405765"/>
                </a:lnTo>
                <a:lnTo>
                  <a:pt x="184784" y="424815"/>
                </a:lnTo>
                <a:lnTo>
                  <a:pt x="166687" y="424815"/>
                </a:lnTo>
                <a:close/>
                <a:moveTo>
                  <a:pt x="129540" y="405765"/>
                </a:moveTo>
                <a:lnTo>
                  <a:pt x="147638" y="405765"/>
                </a:lnTo>
                <a:lnTo>
                  <a:pt x="147638" y="424815"/>
                </a:lnTo>
                <a:lnTo>
                  <a:pt x="129540" y="424815"/>
                </a:lnTo>
                <a:close/>
                <a:moveTo>
                  <a:pt x="488632" y="396240"/>
                </a:moveTo>
                <a:lnTo>
                  <a:pt x="507682" y="396240"/>
                </a:lnTo>
                <a:lnTo>
                  <a:pt x="507682" y="488632"/>
                </a:lnTo>
                <a:lnTo>
                  <a:pt x="488632" y="488632"/>
                </a:lnTo>
                <a:close/>
                <a:moveTo>
                  <a:pt x="470821" y="387668"/>
                </a:moveTo>
                <a:lnTo>
                  <a:pt x="470535" y="498157"/>
                </a:lnTo>
                <a:lnTo>
                  <a:pt x="524827" y="498157"/>
                </a:lnTo>
                <a:lnTo>
                  <a:pt x="524827" y="387668"/>
                </a:lnTo>
                <a:close/>
                <a:moveTo>
                  <a:pt x="139065" y="306705"/>
                </a:moveTo>
                <a:lnTo>
                  <a:pt x="157163" y="314325"/>
                </a:lnTo>
                <a:lnTo>
                  <a:pt x="102870" y="428625"/>
                </a:lnTo>
                <a:lnTo>
                  <a:pt x="66675" y="351473"/>
                </a:lnTo>
                <a:lnTo>
                  <a:pt x="84772" y="342900"/>
                </a:lnTo>
                <a:lnTo>
                  <a:pt x="102870" y="382905"/>
                </a:lnTo>
                <a:close/>
                <a:moveTo>
                  <a:pt x="350520" y="266700"/>
                </a:moveTo>
                <a:lnTo>
                  <a:pt x="368618" y="266700"/>
                </a:lnTo>
                <a:lnTo>
                  <a:pt x="368618" y="285750"/>
                </a:lnTo>
                <a:lnTo>
                  <a:pt x="350520" y="285750"/>
                </a:lnTo>
                <a:close/>
                <a:moveTo>
                  <a:pt x="314325" y="266700"/>
                </a:moveTo>
                <a:lnTo>
                  <a:pt x="332423" y="266700"/>
                </a:lnTo>
                <a:lnTo>
                  <a:pt x="332423" y="285750"/>
                </a:lnTo>
                <a:lnTo>
                  <a:pt x="314325" y="285750"/>
                </a:lnTo>
                <a:close/>
                <a:moveTo>
                  <a:pt x="277177" y="266700"/>
                </a:moveTo>
                <a:lnTo>
                  <a:pt x="295275" y="266700"/>
                </a:lnTo>
                <a:lnTo>
                  <a:pt x="295275" y="285750"/>
                </a:lnTo>
                <a:lnTo>
                  <a:pt x="277177" y="285750"/>
                </a:lnTo>
                <a:close/>
                <a:moveTo>
                  <a:pt x="240030" y="266700"/>
                </a:moveTo>
                <a:lnTo>
                  <a:pt x="258128" y="266700"/>
                </a:lnTo>
                <a:lnTo>
                  <a:pt x="258128" y="285750"/>
                </a:lnTo>
                <a:lnTo>
                  <a:pt x="240030" y="285750"/>
                </a:lnTo>
                <a:close/>
                <a:moveTo>
                  <a:pt x="202882" y="266700"/>
                </a:moveTo>
                <a:lnTo>
                  <a:pt x="220979" y="266700"/>
                </a:lnTo>
                <a:lnTo>
                  <a:pt x="220979" y="285750"/>
                </a:lnTo>
                <a:lnTo>
                  <a:pt x="202882" y="285750"/>
                </a:lnTo>
                <a:close/>
                <a:moveTo>
                  <a:pt x="166687" y="266700"/>
                </a:moveTo>
                <a:lnTo>
                  <a:pt x="184784" y="266700"/>
                </a:lnTo>
                <a:lnTo>
                  <a:pt x="184784" y="285750"/>
                </a:lnTo>
                <a:lnTo>
                  <a:pt x="166687" y="285750"/>
                </a:lnTo>
                <a:close/>
                <a:moveTo>
                  <a:pt x="129540" y="266700"/>
                </a:moveTo>
                <a:lnTo>
                  <a:pt x="147638" y="266700"/>
                </a:lnTo>
                <a:lnTo>
                  <a:pt x="147638" y="285750"/>
                </a:lnTo>
                <a:lnTo>
                  <a:pt x="129540" y="285750"/>
                </a:lnTo>
                <a:close/>
                <a:moveTo>
                  <a:pt x="471156" y="258128"/>
                </a:moveTo>
                <a:lnTo>
                  <a:pt x="470870" y="368618"/>
                </a:lnTo>
                <a:lnTo>
                  <a:pt x="524827" y="368618"/>
                </a:lnTo>
                <a:lnTo>
                  <a:pt x="524827" y="258128"/>
                </a:lnTo>
                <a:close/>
                <a:moveTo>
                  <a:pt x="139065" y="167640"/>
                </a:moveTo>
                <a:lnTo>
                  <a:pt x="157163" y="176212"/>
                </a:lnTo>
                <a:lnTo>
                  <a:pt x="102870" y="290513"/>
                </a:lnTo>
                <a:lnTo>
                  <a:pt x="66675" y="213360"/>
                </a:lnTo>
                <a:lnTo>
                  <a:pt x="84772" y="204787"/>
                </a:lnTo>
                <a:lnTo>
                  <a:pt x="102870" y="244793"/>
                </a:lnTo>
                <a:close/>
                <a:moveTo>
                  <a:pt x="481012" y="120967"/>
                </a:moveTo>
                <a:cubicBezTo>
                  <a:pt x="475298" y="120967"/>
                  <a:pt x="471487" y="124777"/>
                  <a:pt x="471487" y="130492"/>
                </a:cubicBezTo>
                <a:lnTo>
                  <a:pt x="471206" y="239078"/>
                </a:lnTo>
                <a:lnTo>
                  <a:pt x="524827" y="239078"/>
                </a:lnTo>
                <a:lnTo>
                  <a:pt x="524827" y="130492"/>
                </a:lnTo>
                <a:cubicBezTo>
                  <a:pt x="524827" y="124777"/>
                  <a:pt x="521017" y="120967"/>
                  <a:pt x="515302" y="120967"/>
                </a:cubicBezTo>
                <a:close/>
                <a:moveTo>
                  <a:pt x="19050" y="111442"/>
                </a:moveTo>
                <a:lnTo>
                  <a:pt x="19050" y="589597"/>
                </a:lnTo>
                <a:lnTo>
                  <a:pt x="405765" y="589597"/>
                </a:lnTo>
                <a:lnTo>
                  <a:pt x="405765" y="111442"/>
                </a:lnTo>
                <a:lnTo>
                  <a:pt x="369570" y="111442"/>
                </a:lnTo>
                <a:lnTo>
                  <a:pt x="369570" y="139065"/>
                </a:lnTo>
                <a:lnTo>
                  <a:pt x="55245" y="139065"/>
                </a:lnTo>
                <a:lnTo>
                  <a:pt x="55245" y="111442"/>
                </a:lnTo>
                <a:close/>
                <a:moveTo>
                  <a:pt x="562927" y="92392"/>
                </a:moveTo>
                <a:cubicBezTo>
                  <a:pt x="583882" y="92392"/>
                  <a:pt x="600075" y="109537"/>
                  <a:pt x="600075" y="129540"/>
                </a:cubicBezTo>
                <a:cubicBezTo>
                  <a:pt x="600075" y="139541"/>
                  <a:pt x="596027" y="148828"/>
                  <a:pt x="589359" y="155614"/>
                </a:cubicBezTo>
                <a:lnTo>
                  <a:pt x="572452" y="162697"/>
                </a:lnTo>
                <a:lnTo>
                  <a:pt x="572452" y="340996"/>
                </a:lnTo>
                <a:lnTo>
                  <a:pt x="553402" y="340996"/>
                </a:lnTo>
                <a:lnTo>
                  <a:pt x="553402" y="147638"/>
                </a:lnTo>
                <a:lnTo>
                  <a:pt x="562927" y="147638"/>
                </a:lnTo>
                <a:lnTo>
                  <a:pt x="562927" y="147637"/>
                </a:lnTo>
                <a:cubicBezTo>
                  <a:pt x="572452" y="147637"/>
                  <a:pt x="581025" y="140017"/>
                  <a:pt x="581025" y="129540"/>
                </a:cubicBezTo>
                <a:cubicBezTo>
                  <a:pt x="581025" y="119062"/>
                  <a:pt x="573405" y="111442"/>
                  <a:pt x="562927" y="111442"/>
                </a:cubicBezTo>
                <a:cubicBezTo>
                  <a:pt x="553402" y="111442"/>
                  <a:pt x="544830" y="119062"/>
                  <a:pt x="544830" y="129540"/>
                </a:cubicBezTo>
                <a:lnTo>
                  <a:pt x="543493" y="129540"/>
                </a:lnTo>
                <a:lnTo>
                  <a:pt x="543877" y="130492"/>
                </a:lnTo>
                <a:lnTo>
                  <a:pt x="544783" y="498157"/>
                </a:lnTo>
                <a:lnTo>
                  <a:pt x="544830" y="498157"/>
                </a:lnTo>
                <a:lnTo>
                  <a:pt x="544830" y="517207"/>
                </a:lnTo>
                <a:lnTo>
                  <a:pt x="544830" y="528637"/>
                </a:lnTo>
                <a:lnTo>
                  <a:pt x="507682" y="593077"/>
                </a:lnTo>
                <a:lnTo>
                  <a:pt x="507682" y="608648"/>
                </a:lnTo>
                <a:lnTo>
                  <a:pt x="498706" y="608648"/>
                </a:lnTo>
                <a:lnTo>
                  <a:pt x="498157" y="609600"/>
                </a:lnTo>
                <a:lnTo>
                  <a:pt x="497608" y="608648"/>
                </a:lnTo>
                <a:lnTo>
                  <a:pt x="488632" y="608648"/>
                </a:lnTo>
                <a:lnTo>
                  <a:pt x="488632" y="593077"/>
                </a:lnTo>
                <a:lnTo>
                  <a:pt x="451485" y="528637"/>
                </a:lnTo>
                <a:lnTo>
                  <a:pt x="451485" y="517207"/>
                </a:lnTo>
                <a:lnTo>
                  <a:pt x="451485" y="498157"/>
                </a:lnTo>
                <a:lnTo>
                  <a:pt x="451485" y="130492"/>
                </a:lnTo>
                <a:cubicBezTo>
                  <a:pt x="451485" y="114300"/>
                  <a:pt x="463867" y="101917"/>
                  <a:pt x="480060" y="101917"/>
                </a:cubicBezTo>
                <a:lnTo>
                  <a:pt x="515302" y="101917"/>
                </a:lnTo>
                <a:lnTo>
                  <a:pt x="534163" y="109528"/>
                </a:lnTo>
                <a:lnTo>
                  <a:pt x="536853" y="103107"/>
                </a:lnTo>
                <a:cubicBezTo>
                  <a:pt x="543639" y="96440"/>
                  <a:pt x="552926" y="92392"/>
                  <a:pt x="562927" y="92392"/>
                </a:cubicBezTo>
                <a:close/>
                <a:moveTo>
                  <a:pt x="202882" y="45720"/>
                </a:moveTo>
                <a:lnTo>
                  <a:pt x="220979" y="45720"/>
                </a:lnTo>
                <a:lnTo>
                  <a:pt x="220979" y="64770"/>
                </a:lnTo>
                <a:lnTo>
                  <a:pt x="202882" y="64770"/>
                </a:lnTo>
                <a:close/>
                <a:moveTo>
                  <a:pt x="212407" y="19050"/>
                </a:moveTo>
                <a:cubicBezTo>
                  <a:pt x="181928" y="19050"/>
                  <a:pt x="157163" y="36195"/>
                  <a:pt x="157163" y="55245"/>
                </a:cubicBezTo>
                <a:lnTo>
                  <a:pt x="157163" y="64770"/>
                </a:lnTo>
                <a:lnTo>
                  <a:pt x="74295" y="64770"/>
                </a:lnTo>
                <a:lnTo>
                  <a:pt x="74295" y="120015"/>
                </a:lnTo>
                <a:lnTo>
                  <a:pt x="350520" y="120015"/>
                </a:lnTo>
                <a:lnTo>
                  <a:pt x="350520" y="65723"/>
                </a:lnTo>
                <a:lnTo>
                  <a:pt x="267653" y="65723"/>
                </a:lnTo>
                <a:lnTo>
                  <a:pt x="267653" y="56198"/>
                </a:lnTo>
                <a:cubicBezTo>
                  <a:pt x="267653" y="36195"/>
                  <a:pt x="242888" y="19050"/>
                  <a:pt x="212407" y="19050"/>
                </a:cubicBezTo>
                <a:close/>
                <a:moveTo>
                  <a:pt x="212407" y="0"/>
                </a:moveTo>
                <a:cubicBezTo>
                  <a:pt x="248603" y="0"/>
                  <a:pt x="279082" y="20003"/>
                  <a:pt x="285750" y="45720"/>
                </a:cubicBezTo>
                <a:lnTo>
                  <a:pt x="369570" y="45720"/>
                </a:lnTo>
                <a:lnTo>
                  <a:pt x="369570" y="92392"/>
                </a:lnTo>
                <a:lnTo>
                  <a:pt x="424815" y="92392"/>
                </a:lnTo>
                <a:lnTo>
                  <a:pt x="424815" y="608647"/>
                </a:lnTo>
                <a:lnTo>
                  <a:pt x="0" y="608647"/>
                </a:lnTo>
                <a:lnTo>
                  <a:pt x="0" y="92392"/>
                </a:lnTo>
                <a:lnTo>
                  <a:pt x="55245" y="92392"/>
                </a:lnTo>
                <a:lnTo>
                  <a:pt x="55245" y="45720"/>
                </a:lnTo>
                <a:lnTo>
                  <a:pt x="139065" y="45720"/>
                </a:lnTo>
                <a:cubicBezTo>
                  <a:pt x="145733" y="20003"/>
                  <a:pt x="176213" y="0"/>
                  <a:pt x="212407" y="0"/>
                </a:cubicBezTo>
                <a:close/>
              </a:path>
            </a:pathLst>
          </a:custGeom>
          <a:solidFill>
            <a:schemeClr val="accent1"/>
          </a:solidFill>
          <a:ln w="9525" cap="flat">
            <a:noFill/>
            <a:prstDash val="solid"/>
            <a:miter/>
          </a:ln>
        </p:spPr>
        <p:txBody>
          <a:bodyPr rtlCol="0" anchor="ctr"/>
          <a:lstStyle/>
          <a:p>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0"/>
            <a:ext cx="12191999" cy="6858000"/>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 空心 25"/>
          <p:cNvSpPr/>
          <p:nvPr/>
        </p:nvSpPr>
        <p:spPr>
          <a:xfrm>
            <a:off x="-5315995" y="-1050448"/>
            <a:ext cx="8716894" cy="8716890"/>
          </a:xfrm>
          <a:prstGeom prst="donut">
            <a:avLst>
              <a:gd name="adj" fmla="val 286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 空心 26"/>
          <p:cNvSpPr/>
          <p:nvPr/>
        </p:nvSpPr>
        <p:spPr>
          <a:xfrm>
            <a:off x="3845352" y="-806372"/>
            <a:ext cx="1287140" cy="1287140"/>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 空心 27"/>
          <p:cNvSpPr/>
          <p:nvPr/>
        </p:nvSpPr>
        <p:spPr>
          <a:xfrm>
            <a:off x="10906813" y="3833280"/>
            <a:ext cx="2888195" cy="2888195"/>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4" name="图形 2"/>
          <p:cNvGrpSpPr/>
          <p:nvPr/>
        </p:nvGrpSpPr>
        <p:grpSpPr>
          <a:xfrm>
            <a:off x="1328059" y="2628782"/>
            <a:ext cx="1600436" cy="1600436"/>
            <a:chOff x="1600441" y="534116"/>
            <a:chExt cx="562188" cy="562188"/>
          </a:xfrm>
          <a:solidFill>
            <a:schemeClr val="bg1"/>
          </a:solidFill>
        </p:grpSpPr>
        <p:sp>
          <p:nvSpPr>
            <p:cNvPr id="75" name="任意多边形: 形状 74"/>
            <p:cNvSpPr/>
            <p:nvPr/>
          </p:nvSpPr>
          <p:spPr>
            <a:xfrm>
              <a:off x="1786056" y="557915"/>
              <a:ext cx="190956" cy="352398"/>
            </a:xfrm>
            <a:custGeom>
              <a:avLst/>
              <a:gdLst>
                <a:gd name="connsiteX0" fmla="*/ 95478 w 190956"/>
                <a:gd name="connsiteY0" fmla="*/ 352398 h 352398"/>
                <a:gd name="connsiteX1" fmla="*/ 190956 w 190956"/>
                <a:gd name="connsiteY1" fmla="*/ 257295 h 352398"/>
                <a:gd name="connsiteX2" fmla="*/ 190956 w 190956"/>
                <a:gd name="connsiteY2" fmla="*/ 95103 h 352398"/>
                <a:gd name="connsiteX3" fmla="*/ 95478 w 190956"/>
                <a:gd name="connsiteY3" fmla="*/ 0 h 352398"/>
                <a:gd name="connsiteX4" fmla="*/ 0 w 190956"/>
                <a:gd name="connsiteY4" fmla="*/ 95103 h 352398"/>
                <a:gd name="connsiteX5" fmla="*/ 0 w 190956"/>
                <a:gd name="connsiteY5" fmla="*/ 257295 h 352398"/>
                <a:gd name="connsiteX6" fmla="*/ 95478 w 190956"/>
                <a:gd name="connsiteY6" fmla="*/ 352398 h 352398"/>
                <a:gd name="connsiteX7" fmla="*/ 28109 w 190956"/>
                <a:gd name="connsiteY7" fmla="*/ 95103 h 352398"/>
                <a:gd name="connsiteX8" fmla="*/ 95478 w 190956"/>
                <a:gd name="connsiteY8" fmla="*/ 28109 h 352398"/>
                <a:gd name="connsiteX9" fmla="*/ 155632 w 190956"/>
                <a:gd name="connsiteY9" fmla="*/ 64370 h 352398"/>
                <a:gd name="connsiteX10" fmla="*/ 93885 w 190956"/>
                <a:gd name="connsiteY10" fmla="*/ 64370 h 352398"/>
                <a:gd name="connsiteX11" fmla="*/ 79831 w 190956"/>
                <a:gd name="connsiteY11" fmla="*/ 78425 h 352398"/>
                <a:gd name="connsiteX12" fmla="*/ 93885 w 190956"/>
                <a:gd name="connsiteY12" fmla="*/ 92480 h 352398"/>
                <a:gd name="connsiteX13" fmla="*/ 162941 w 190956"/>
                <a:gd name="connsiteY13" fmla="*/ 92480 h 352398"/>
                <a:gd name="connsiteX14" fmla="*/ 162941 w 190956"/>
                <a:gd name="connsiteY14" fmla="*/ 120589 h 352398"/>
                <a:gd name="connsiteX15" fmla="*/ 28109 w 190956"/>
                <a:gd name="connsiteY15" fmla="*/ 120589 h 352398"/>
                <a:gd name="connsiteX16" fmla="*/ 28109 w 190956"/>
                <a:gd name="connsiteY16" fmla="*/ 95103 h 352398"/>
                <a:gd name="connsiteX17" fmla="*/ 28109 w 190956"/>
                <a:gd name="connsiteY17" fmla="*/ 148699 h 352398"/>
                <a:gd name="connsiteX18" fmla="*/ 162941 w 190956"/>
                <a:gd name="connsiteY18" fmla="*/ 148699 h 352398"/>
                <a:gd name="connsiteX19" fmla="*/ 162941 w 190956"/>
                <a:gd name="connsiteY19" fmla="*/ 257295 h 352398"/>
                <a:gd name="connsiteX20" fmla="*/ 95478 w 190956"/>
                <a:gd name="connsiteY20" fmla="*/ 324289 h 352398"/>
                <a:gd name="connsiteX21" fmla="*/ 28109 w 190956"/>
                <a:gd name="connsiteY21" fmla="*/ 257295 h 352398"/>
                <a:gd name="connsiteX22" fmla="*/ 28109 w 190956"/>
                <a:gd name="connsiteY22" fmla="*/ 148699 h 352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0956" h="352398">
                  <a:moveTo>
                    <a:pt x="95478" y="352398"/>
                  </a:moveTo>
                  <a:cubicBezTo>
                    <a:pt x="190113" y="351367"/>
                    <a:pt x="190863" y="257389"/>
                    <a:pt x="190956" y="257295"/>
                  </a:cubicBezTo>
                  <a:lnTo>
                    <a:pt x="190956" y="95103"/>
                  </a:lnTo>
                  <a:cubicBezTo>
                    <a:pt x="190863" y="95010"/>
                    <a:pt x="190113" y="1031"/>
                    <a:pt x="95478" y="0"/>
                  </a:cubicBezTo>
                  <a:cubicBezTo>
                    <a:pt x="843" y="1031"/>
                    <a:pt x="93" y="95010"/>
                    <a:pt x="0" y="95103"/>
                  </a:cubicBezTo>
                  <a:lnTo>
                    <a:pt x="0" y="257295"/>
                  </a:lnTo>
                  <a:cubicBezTo>
                    <a:pt x="93" y="257389"/>
                    <a:pt x="843" y="351461"/>
                    <a:pt x="95478" y="352398"/>
                  </a:cubicBezTo>
                  <a:close/>
                  <a:moveTo>
                    <a:pt x="28109" y="95103"/>
                  </a:moveTo>
                  <a:cubicBezTo>
                    <a:pt x="28953" y="95010"/>
                    <a:pt x="27266" y="28109"/>
                    <a:pt x="95478" y="28109"/>
                  </a:cubicBezTo>
                  <a:cubicBezTo>
                    <a:pt x="131458" y="28109"/>
                    <a:pt x="147949" y="46755"/>
                    <a:pt x="155632" y="64370"/>
                  </a:cubicBezTo>
                  <a:lnTo>
                    <a:pt x="93885" y="64370"/>
                  </a:lnTo>
                  <a:cubicBezTo>
                    <a:pt x="86108" y="64370"/>
                    <a:pt x="79831" y="70648"/>
                    <a:pt x="79831" y="78425"/>
                  </a:cubicBezTo>
                  <a:cubicBezTo>
                    <a:pt x="79831" y="86202"/>
                    <a:pt x="86108" y="92480"/>
                    <a:pt x="93885" y="92480"/>
                  </a:cubicBezTo>
                  <a:lnTo>
                    <a:pt x="162941" y="92480"/>
                  </a:lnTo>
                  <a:lnTo>
                    <a:pt x="162941" y="120589"/>
                  </a:lnTo>
                  <a:lnTo>
                    <a:pt x="28109" y="120589"/>
                  </a:lnTo>
                  <a:lnTo>
                    <a:pt x="28109" y="95103"/>
                  </a:lnTo>
                  <a:close/>
                  <a:moveTo>
                    <a:pt x="28109" y="148699"/>
                  </a:moveTo>
                  <a:lnTo>
                    <a:pt x="162941" y="148699"/>
                  </a:lnTo>
                  <a:lnTo>
                    <a:pt x="162941" y="257295"/>
                  </a:lnTo>
                  <a:cubicBezTo>
                    <a:pt x="162097" y="257389"/>
                    <a:pt x="163784" y="324289"/>
                    <a:pt x="95478" y="324289"/>
                  </a:cubicBezTo>
                  <a:cubicBezTo>
                    <a:pt x="27172" y="324195"/>
                    <a:pt x="28953" y="257295"/>
                    <a:pt x="28109" y="257295"/>
                  </a:cubicBezTo>
                  <a:lnTo>
                    <a:pt x="28109" y="148699"/>
                  </a:lnTo>
                  <a:close/>
                </a:path>
              </a:pathLst>
            </a:custGeom>
            <a:grpFill/>
            <a:ln w="549" cap="flat">
              <a:noFill/>
              <a:prstDash val="solid"/>
              <a:miter/>
            </a:ln>
          </p:spPr>
          <p:txBody>
            <a:bodyPr rtlCol="0" anchor="ctr"/>
            <a:lstStyle/>
            <a:p>
              <a:endParaRPr lang="zh-CN" altLang="en-US"/>
            </a:p>
          </p:txBody>
        </p:sp>
        <p:sp>
          <p:nvSpPr>
            <p:cNvPr id="76" name="任意多边形: 形状 75"/>
            <p:cNvSpPr/>
            <p:nvPr/>
          </p:nvSpPr>
          <p:spPr>
            <a:xfrm>
              <a:off x="1704539" y="801061"/>
              <a:ext cx="353990" cy="271443"/>
            </a:xfrm>
            <a:custGeom>
              <a:avLst/>
              <a:gdLst>
                <a:gd name="connsiteX0" fmla="*/ 353991 w 353990"/>
                <a:gd name="connsiteY0" fmla="*/ 14149 h 271443"/>
                <a:gd name="connsiteX1" fmla="*/ 339936 w 353990"/>
                <a:gd name="connsiteY1" fmla="*/ 94 h 271443"/>
                <a:gd name="connsiteX2" fmla="*/ 325881 w 353990"/>
                <a:gd name="connsiteY2" fmla="*/ 14149 h 271443"/>
                <a:gd name="connsiteX3" fmla="*/ 176995 w 353990"/>
                <a:gd name="connsiteY3" fmla="*/ 162285 h 271443"/>
                <a:gd name="connsiteX4" fmla="*/ 28109 w 353990"/>
                <a:gd name="connsiteY4" fmla="*/ 14149 h 271443"/>
                <a:gd name="connsiteX5" fmla="*/ 28109 w 353990"/>
                <a:gd name="connsiteY5" fmla="*/ 14055 h 271443"/>
                <a:gd name="connsiteX6" fmla="*/ 14055 w 353990"/>
                <a:gd name="connsiteY6" fmla="*/ 0 h 271443"/>
                <a:gd name="connsiteX7" fmla="*/ 0 w 353990"/>
                <a:gd name="connsiteY7" fmla="*/ 14055 h 271443"/>
                <a:gd name="connsiteX8" fmla="*/ 0 w 353990"/>
                <a:gd name="connsiteY8" fmla="*/ 14149 h 271443"/>
                <a:gd name="connsiteX9" fmla="*/ 162941 w 353990"/>
                <a:gd name="connsiteY9" fmla="*/ 189832 h 271443"/>
                <a:gd name="connsiteX10" fmla="*/ 162941 w 353990"/>
                <a:gd name="connsiteY10" fmla="*/ 243334 h 271443"/>
                <a:gd name="connsiteX11" fmla="*/ 95572 w 353990"/>
                <a:gd name="connsiteY11" fmla="*/ 243334 h 271443"/>
                <a:gd name="connsiteX12" fmla="*/ 81517 w 353990"/>
                <a:gd name="connsiteY12" fmla="*/ 257389 h 271443"/>
                <a:gd name="connsiteX13" fmla="*/ 95572 w 353990"/>
                <a:gd name="connsiteY13" fmla="*/ 271443 h 271443"/>
                <a:gd name="connsiteX14" fmla="*/ 258513 w 353990"/>
                <a:gd name="connsiteY14" fmla="*/ 271443 h 271443"/>
                <a:gd name="connsiteX15" fmla="*/ 272567 w 353990"/>
                <a:gd name="connsiteY15" fmla="*/ 257389 h 271443"/>
                <a:gd name="connsiteX16" fmla="*/ 258513 w 353990"/>
                <a:gd name="connsiteY16" fmla="*/ 243334 h 271443"/>
                <a:gd name="connsiteX17" fmla="*/ 191050 w 353990"/>
                <a:gd name="connsiteY17" fmla="*/ 243334 h 271443"/>
                <a:gd name="connsiteX18" fmla="*/ 191050 w 353990"/>
                <a:gd name="connsiteY18" fmla="*/ 189832 h 271443"/>
                <a:gd name="connsiteX19" fmla="*/ 353991 w 353990"/>
                <a:gd name="connsiteY19" fmla="*/ 14149 h 271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3990" h="271443">
                  <a:moveTo>
                    <a:pt x="353991" y="14149"/>
                  </a:moveTo>
                  <a:cubicBezTo>
                    <a:pt x="353991" y="6372"/>
                    <a:pt x="347713" y="94"/>
                    <a:pt x="339936" y="94"/>
                  </a:cubicBezTo>
                  <a:cubicBezTo>
                    <a:pt x="332159" y="94"/>
                    <a:pt x="325881" y="6372"/>
                    <a:pt x="325881" y="14149"/>
                  </a:cubicBezTo>
                  <a:cubicBezTo>
                    <a:pt x="325038" y="14242"/>
                    <a:pt x="326725" y="162098"/>
                    <a:pt x="176995" y="162285"/>
                  </a:cubicBezTo>
                  <a:cubicBezTo>
                    <a:pt x="27266" y="162098"/>
                    <a:pt x="28953" y="14242"/>
                    <a:pt x="28109" y="14149"/>
                  </a:cubicBezTo>
                  <a:lnTo>
                    <a:pt x="28109" y="14055"/>
                  </a:lnTo>
                  <a:cubicBezTo>
                    <a:pt x="28109" y="6278"/>
                    <a:pt x="21831" y="0"/>
                    <a:pt x="14055" y="0"/>
                  </a:cubicBezTo>
                  <a:cubicBezTo>
                    <a:pt x="6277" y="0"/>
                    <a:pt x="0" y="6278"/>
                    <a:pt x="0" y="14055"/>
                  </a:cubicBezTo>
                  <a:lnTo>
                    <a:pt x="0" y="14149"/>
                  </a:lnTo>
                  <a:cubicBezTo>
                    <a:pt x="187" y="14242"/>
                    <a:pt x="937" y="179807"/>
                    <a:pt x="162941" y="189832"/>
                  </a:cubicBezTo>
                  <a:lnTo>
                    <a:pt x="162941" y="243334"/>
                  </a:lnTo>
                  <a:lnTo>
                    <a:pt x="95572" y="243334"/>
                  </a:lnTo>
                  <a:cubicBezTo>
                    <a:pt x="87795" y="243334"/>
                    <a:pt x="81517" y="249611"/>
                    <a:pt x="81517" y="257389"/>
                  </a:cubicBezTo>
                  <a:cubicBezTo>
                    <a:pt x="81517" y="265166"/>
                    <a:pt x="87795" y="271443"/>
                    <a:pt x="95572" y="271443"/>
                  </a:cubicBezTo>
                  <a:lnTo>
                    <a:pt x="258513" y="271443"/>
                  </a:lnTo>
                  <a:cubicBezTo>
                    <a:pt x="266289" y="271443"/>
                    <a:pt x="272567" y="265166"/>
                    <a:pt x="272567" y="257389"/>
                  </a:cubicBezTo>
                  <a:cubicBezTo>
                    <a:pt x="272567" y="249611"/>
                    <a:pt x="266289" y="243334"/>
                    <a:pt x="258513" y="243334"/>
                  </a:cubicBezTo>
                  <a:lnTo>
                    <a:pt x="191050" y="243334"/>
                  </a:lnTo>
                  <a:lnTo>
                    <a:pt x="191050" y="189832"/>
                  </a:lnTo>
                  <a:cubicBezTo>
                    <a:pt x="353054" y="179807"/>
                    <a:pt x="353803" y="14242"/>
                    <a:pt x="353991" y="14149"/>
                  </a:cubicBezTo>
                  <a:close/>
                </a:path>
              </a:pathLst>
            </a:custGeom>
            <a:grpFill/>
            <a:ln w="549" cap="flat">
              <a:noFill/>
              <a:prstDash val="solid"/>
              <a:miter/>
            </a:ln>
          </p:spPr>
          <p:txBody>
            <a:bodyPr rtlCol="0" anchor="ctr"/>
            <a:lstStyle/>
            <a:p>
              <a:endParaRPr lang="zh-CN" altLang="en-US"/>
            </a:p>
          </p:txBody>
        </p:sp>
      </p:grpSp>
      <p:sp>
        <p:nvSpPr>
          <p:cNvPr id="2" name="图形 68"/>
          <p:cNvSpPr/>
          <p:nvPr/>
        </p:nvSpPr>
        <p:spPr>
          <a:xfrm>
            <a:off x="9889266" y="-953928"/>
            <a:ext cx="1656114" cy="1582178"/>
          </a:xfrm>
          <a:custGeom>
            <a:avLst/>
            <a:gdLst>
              <a:gd name="connsiteX0" fmla="*/ 1640883 w 1656114"/>
              <a:gd name="connsiteY0" fmla="*/ 806431 h 1582178"/>
              <a:gd name="connsiteX1" fmla="*/ 15305 w 1656114"/>
              <a:gd name="connsiteY1" fmla="*/ 806431 h 1582178"/>
              <a:gd name="connsiteX2" fmla="*/ 0 w 1656114"/>
              <a:gd name="connsiteY2" fmla="*/ 791126 h 1582178"/>
              <a:gd name="connsiteX3" fmla="*/ 15305 w 1656114"/>
              <a:gd name="connsiteY3" fmla="*/ 775747 h 1582178"/>
              <a:gd name="connsiteX4" fmla="*/ 1640809 w 1656114"/>
              <a:gd name="connsiteY4" fmla="*/ 775747 h 1582178"/>
              <a:gd name="connsiteX5" fmla="*/ 1656114 w 1656114"/>
              <a:gd name="connsiteY5" fmla="*/ 791126 h 1582178"/>
              <a:gd name="connsiteX6" fmla="*/ 1640883 w 1656114"/>
              <a:gd name="connsiteY6" fmla="*/ 806431 h 1582178"/>
              <a:gd name="connsiteX7" fmla="*/ 1625430 w 1656114"/>
              <a:gd name="connsiteY7" fmla="*/ 651311 h 1582178"/>
              <a:gd name="connsiteX8" fmla="*/ 30758 w 1656114"/>
              <a:gd name="connsiteY8" fmla="*/ 651311 h 1582178"/>
              <a:gd name="connsiteX9" fmla="*/ 15379 w 1656114"/>
              <a:gd name="connsiteY9" fmla="*/ 635932 h 1582178"/>
              <a:gd name="connsiteX10" fmla="*/ 30758 w 1656114"/>
              <a:gd name="connsiteY10" fmla="*/ 620553 h 1582178"/>
              <a:gd name="connsiteX11" fmla="*/ 1625430 w 1656114"/>
              <a:gd name="connsiteY11" fmla="*/ 620553 h 1582178"/>
              <a:gd name="connsiteX12" fmla="*/ 1640735 w 1656114"/>
              <a:gd name="connsiteY12" fmla="*/ 635932 h 1582178"/>
              <a:gd name="connsiteX13" fmla="*/ 1625430 w 1656114"/>
              <a:gd name="connsiteY13" fmla="*/ 651311 h 1582178"/>
              <a:gd name="connsiteX14" fmla="*/ 1578332 w 1656114"/>
              <a:gd name="connsiteY14" fmla="*/ 496191 h 1582178"/>
              <a:gd name="connsiteX15" fmla="*/ 77856 w 1656114"/>
              <a:gd name="connsiteY15" fmla="*/ 496191 h 1582178"/>
              <a:gd name="connsiteX16" fmla="*/ 62551 w 1656114"/>
              <a:gd name="connsiteY16" fmla="*/ 480812 h 1582178"/>
              <a:gd name="connsiteX17" fmla="*/ 77856 w 1656114"/>
              <a:gd name="connsiteY17" fmla="*/ 465433 h 1582178"/>
              <a:gd name="connsiteX18" fmla="*/ 1578406 w 1656114"/>
              <a:gd name="connsiteY18" fmla="*/ 465433 h 1582178"/>
              <a:gd name="connsiteX19" fmla="*/ 1593711 w 1656114"/>
              <a:gd name="connsiteY19" fmla="*/ 480812 h 1582178"/>
              <a:gd name="connsiteX20" fmla="*/ 1578332 w 1656114"/>
              <a:gd name="connsiteY20" fmla="*/ 496191 h 1582178"/>
              <a:gd name="connsiteX21" fmla="*/ 1492713 w 1656114"/>
              <a:gd name="connsiteY21" fmla="*/ 340997 h 1582178"/>
              <a:gd name="connsiteX22" fmla="*/ 163475 w 1656114"/>
              <a:gd name="connsiteY22" fmla="*/ 340997 h 1582178"/>
              <a:gd name="connsiteX23" fmla="*/ 148170 w 1656114"/>
              <a:gd name="connsiteY23" fmla="*/ 325619 h 1582178"/>
              <a:gd name="connsiteX24" fmla="*/ 163475 w 1656114"/>
              <a:gd name="connsiteY24" fmla="*/ 310240 h 1582178"/>
              <a:gd name="connsiteX25" fmla="*/ 1492713 w 1656114"/>
              <a:gd name="connsiteY25" fmla="*/ 310240 h 1582178"/>
              <a:gd name="connsiteX26" fmla="*/ 1508018 w 1656114"/>
              <a:gd name="connsiteY26" fmla="*/ 325619 h 1582178"/>
              <a:gd name="connsiteX27" fmla="*/ 1492713 w 1656114"/>
              <a:gd name="connsiteY27" fmla="*/ 340997 h 1582178"/>
              <a:gd name="connsiteX28" fmla="*/ 1350237 w 1656114"/>
              <a:gd name="connsiteY28" fmla="*/ 185878 h 1582178"/>
              <a:gd name="connsiteX29" fmla="*/ 305877 w 1656114"/>
              <a:gd name="connsiteY29" fmla="*/ 185878 h 1582178"/>
              <a:gd name="connsiteX30" fmla="*/ 290572 w 1656114"/>
              <a:gd name="connsiteY30" fmla="*/ 170499 h 1582178"/>
              <a:gd name="connsiteX31" fmla="*/ 305877 w 1656114"/>
              <a:gd name="connsiteY31" fmla="*/ 155120 h 1582178"/>
              <a:gd name="connsiteX32" fmla="*/ 1350237 w 1656114"/>
              <a:gd name="connsiteY32" fmla="*/ 155120 h 1582178"/>
              <a:gd name="connsiteX33" fmla="*/ 1365542 w 1656114"/>
              <a:gd name="connsiteY33" fmla="*/ 170499 h 1582178"/>
              <a:gd name="connsiteX34" fmla="*/ 1350237 w 1656114"/>
              <a:gd name="connsiteY34" fmla="*/ 185878 h 1582178"/>
              <a:gd name="connsiteX35" fmla="*/ 1065358 w 1656114"/>
              <a:gd name="connsiteY35" fmla="*/ 30758 h 1582178"/>
              <a:gd name="connsiteX36" fmla="*/ 590830 w 1656114"/>
              <a:gd name="connsiteY36" fmla="*/ 30758 h 1582178"/>
              <a:gd name="connsiteX37" fmla="*/ 575525 w 1656114"/>
              <a:gd name="connsiteY37" fmla="*/ 15379 h 1582178"/>
              <a:gd name="connsiteX38" fmla="*/ 590830 w 1656114"/>
              <a:gd name="connsiteY38" fmla="*/ 0 h 1582178"/>
              <a:gd name="connsiteX39" fmla="*/ 1065284 w 1656114"/>
              <a:gd name="connsiteY39" fmla="*/ 0 h 1582178"/>
              <a:gd name="connsiteX40" fmla="*/ 1080589 w 1656114"/>
              <a:gd name="connsiteY40" fmla="*/ 15379 h 1582178"/>
              <a:gd name="connsiteX41" fmla="*/ 1065358 w 1656114"/>
              <a:gd name="connsiteY41" fmla="*/ 30758 h 1582178"/>
              <a:gd name="connsiteX42" fmla="*/ 29353 w 1656114"/>
              <a:gd name="connsiteY42" fmla="*/ 930867 h 1582178"/>
              <a:gd name="connsiteX43" fmla="*/ 1626835 w 1656114"/>
              <a:gd name="connsiteY43" fmla="*/ 930867 h 1582178"/>
              <a:gd name="connsiteX44" fmla="*/ 1642140 w 1656114"/>
              <a:gd name="connsiteY44" fmla="*/ 946246 h 1582178"/>
              <a:gd name="connsiteX45" fmla="*/ 1626835 w 1656114"/>
              <a:gd name="connsiteY45" fmla="*/ 961625 h 1582178"/>
              <a:gd name="connsiteX46" fmla="*/ 29353 w 1656114"/>
              <a:gd name="connsiteY46" fmla="*/ 961625 h 1582178"/>
              <a:gd name="connsiteX47" fmla="*/ 14048 w 1656114"/>
              <a:gd name="connsiteY47" fmla="*/ 946246 h 1582178"/>
              <a:gd name="connsiteX48" fmla="*/ 29353 w 1656114"/>
              <a:gd name="connsiteY48" fmla="*/ 930867 h 1582178"/>
              <a:gd name="connsiteX49" fmla="*/ 74972 w 1656114"/>
              <a:gd name="connsiteY49" fmla="*/ 1085987 h 1582178"/>
              <a:gd name="connsiteX50" fmla="*/ 1581290 w 1656114"/>
              <a:gd name="connsiteY50" fmla="*/ 1085987 h 1582178"/>
              <a:gd name="connsiteX51" fmla="*/ 1596595 w 1656114"/>
              <a:gd name="connsiteY51" fmla="*/ 1101366 h 1582178"/>
              <a:gd name="connsiteX52" fmla="*/ 1581290 w 1656114"/>
              <a:gd name="connsiteY52" fmla="*/ 1116745 h 1582178"/>
              <a:gd name="connsiteX53" fmla="*/ 74972 w 1656114"/>
              <a:gd name="connsiteY53" fmla="*/ 1116745 h 1582178"/>
              <a:gd name="connsiteX54" fmla="*/ 59667 w 1656114"/>
              <a:gd name="connsiteY54" fmla="*/ 1101366 h 1582178"/>
              <a:gd name="connsiteX55" fmla="*/ 74972 w 1656114"/>
              <a:gd name="connsiteY55" fmla="*/ 1085987 h 1582178"/>
              <a:gd name="connsiteX56" fmla="*/ 158595 w 1656114"/>
              <a:gd name="connsiteY56" fmla="*/ 1241181 h 1582178"/>
              <a:gd name="connsiteX57" fmla="*/ 1497519 w 1656114"/>
              <a:gd name="connsiteY57" fmla="*/ 1241181 h 1582178"/>
              <a:gd name="connsiteX58" fmla="*/ 1512824 w 1656114"/>
              <a:gd name="connsiteY58" fmla="*/ 1256560 h 1582178"/>
              <a:gd name="connsiteX59" fmla="*/ 1497519 w 1656114"/>
              <a:gd name="connsiteY59" fmla="*/ 1271938 h 1582178"/>
              <a:gd name="connsiteX60" fmla="*/ 158595 w 1656114"/>
              <a:gd name="connsiteY60" fmla="*/ 1271938 h 1582178"/>
              <a:gd name="connsiteX61" fmla="*/ 143290 w 1656114"/>
              <a:gd name="connsiteY61" fmla="*/ 1256560 h 1582178"/>
              <a:gd name="connsiteX62" fmla="*/ 158595 w 1656114"/>
              <a:gd name="connsiteY62" fmla="*/ 1241181 h 1582178"/>
              <a:gd name="connsiteX63" fmla="*/ 297522 w 1656114"/>
              <a:gd name="connsiteY63" fmla="*/ 1396301 h 1582178"/>
              <a:gd name="connsiteX64" fmla="*/ 1358592 w 1656114"/>
              <a:gd name="connsiteY64" fmla="*/ 1396301 h 1582178"/>
              <a:gd name="connsiteX65" fmla="*/ 1373897 w 1656114"/>
              <a:gd name="connsiteY65" fmla="*/ 1411679 h 1582178"/>
              <a:gd name="connsiteX66" fmla="*/ 1358592 w 1656114"/>
              <a:gd name="connsiteY66" fmla="*/ 1427058 h 1582178"/>
              <a:gd name="connsiteX67" fmla="*/ 297522 w 1656114"/>
              <a:gd name="connsiteY67" fmla="*/ 1427058 h 1582178"/>
              <a:gd name="connsiteX68" fmla="*/ 282217 w 1656114"/>
              <a:gd name="connsiteY68" fmla="*/ 1411679 h 1582178"/>
              <a:gd name="connsiteX69" fmla="*/ 297522 w 1656114"/>
              <a:gd name="connsiteY69" fmla="*/ 1396301 h 1582178"/>
              <a:gd name="connsiteX70" fmla="*/ 568797 w 1656114"/>
              <a:gd name="connsiteY70" fmla="*/ 1551420 h 1582178"/>
              <a:gd name="connsiteX71" fmla="*/ 1087317 w 1656114"/>
              <a:gd name="connsiteY71" fmla="*/ 1551420 h 1582178"/>
              <a:gd name="connsiteX72" fmla="*/ 1102622 w 1656114"/>
              <a:gd name="connsiteY72" fmla="*/ 1566799 h 1582178"/>
              <a:gd name="connsiteX73" fmla="*/ 1087317 w 1656114"/>
              <a:gd name="connsiteY73" fmla="*/ 1582178 h 1582178"/>
              <a:gd name="connsiteX74" fmla="*/ 568797 w 1656114"/>
              <a:gd name="connsiteY74" fmla="*/ 1582178 h 1582178"/>
              <a:gd name="connsiteX75" fmla="*/ 553492 w 1656114"/>
              <a:gd name="connsiteY75" fmla="*/ 1566799 h 1582178"/>
              <a:gd name="connsiteX76" fmla="*/ 568797 w 1656114"/>
              <a:gd name="connsiteY76" fmla="*/ 1551420 h 158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656114" h="1582178">
                <a:moveTo>
                  <a:pt x="1640883" y="806431"/>
                </a:moveTo>
                <a:lnTo>
                  <a:pt x="15305" y="806431"/>
                </a:lnTo>
                <a:cubicBezTo>
                  <a:pt x="6876" y="806431"/>
                  <a:pt x="0" y="799555"/>
                  <a:pt x="0" y="791126"/>
                </a:cubicBezTo>
                <a:cubicBezTo>
                  <a:pt x="0" y="782623"/>
                  <a:pt x="6876" y="775747"/>
                  <a:pt x="15305" y="775747"/>
                </a:cubicBezTo>
                <a:lnTo>
                  <a:pt x="1640809" y="775747"/>
                </a:lnTo>
                <a:cubicBezTo>
                  <a:pt x="1649312" y="775747"/>
                  <a:pt x="1656114" y="782623"/>
                  <a:pt x="1656114" y="791126"/>
                </a:cubicBezTo>
                <a:cubicBezTo>
                  <a:pt x="1656188" y="799555"/>
                  <a:pt x="1649312" y="806431"/>
                  <a:pt x="1640883" y="806431"/>
                </a:cubicBezTo>
                <a:close/>
                <a:moveTo>
                  <a:pt x="1625430" y="651311"/>
                </a:moveTo>
                <a:lnTo>
                  <a:pt x="30758" y="651311"/>
                </a:lnTo>
                <a:cubicBezTo>
                  <a:pt x="22255" y="651311"/>
                  <a:pt x="15379" y="644435"/>
                  <a:pt x="15379" y="635932"/>
                </a:cubicBezTo>
                <a:cubicBezTo>
                  <a:pt x="15379" y="627429"/>
                  <a:pt x="22255" y="620553"/>
                  <a:pt x="30758" y="620553"/>
                </a:cubicBezTo>
                <a:lnTo>
                  <a:pt x="1625430" y="620553"/>
                </a:lnTo>
                <a:cubicBezTo>
                  <a:pt x="1633933" y="620553"/>
                  <a:pt x="1640735" y="627429"/>
                  <a:pt x="1640735" y="635932"/>
                </a:cubicBezTo>
                <a:cubicBezTo>
                  <a:pt x="1640735" y="644435"/>
                  <a:pt x="1633933" y="651311"/>
                  <a:pt x="1625430" y="651311"/>
                </a:cubicBezTo>
                <a:close/>
                <a:moveTo>
                  <a:pt x="1578332" y="496191"/>
                </a:moveTo>
                <a:lnTo>
                  <a:pt x="77856" y="496191"/>
                </a:lnTo>
                <a:cubicBezTo>
                  <a:pt x="69353" y="496191"/>
                  <a:pt x="62551" y="489315"/>
                  <a:pt x="62551" y="480812"/>
                </a:cubicBezTo>
                <a:cubicBezTo>
                  <a:pt x="62551" y="472310"/>
                  <a:pt x="69427" y="465433"/>
                  <a:pt x="77856" y="465433"/>
                </a:cubicBezTo>
                <a:lnTo>
                  <a:pt x="1578406" y="465433"/>
                </a:lnTo>
                <a:cubicBezTo>
                  <a:pt x="1586909" y="465433"/>
                  <a:pt x="1593711" y="472310"/>
                  <a:pt x="1593711" y="480812"/>
                </a:cubicBezTo>
                <a:cubicBezTo>
                  <a:pt x="1593711" y="489315"/>
                  <a:pt x="1586835" y="496191"/>
                  <a:pt x="1578332" y="496191"/>
                </a:cubicBezTo>
                <a:close/>
                <a:moveTo>
                  <a:pt x="1492713" y="340997"/>
                </a:moveTo>
                <a:lnTo>
                  <a:pt x="163475" y="340997"/>
                </a:lnTo>
                <a:cubicBezTo>
                  <a:pt x="154972" y="340997"/>
                  <a:pt x="148170" y="334121"/>
                  <a:pt x="148170" y="325619"/>
                </a:cubicBezTo>
                <a:cubicBezTo>
                  <a:pt x="148170" y="317116"/>
                  <a:pt x="155046" y="310240"/>
                  <a:pt x="163475" y="310240"/>
                </a:cubicBezTo>
                <a:lnTo>
                  <a:pt x="1492713" y="310240"/>
                </a:lnTo>
                <a:cubicBezTo>
                  <a:pt x="1501216" y="310240"/>
                  <a:pt x="1508018" y="317116"/>
                  <a:pt x="1508018" y="325619"/>
                </a:cubicBezTo>
                <a:cubicBezTo>
                  <a:pt x="1508018" y="334121"/>
                  <a:pt x="1501216" y="340997"/>
                  <a:pt x="1492713" y="340997"/>
                </a:cubicBezTo>
                <a:close/>
                <a:moveTo>
                  <a:pt x="1350237" y="185878"/>
                </a:moveTo>
                <a:lnTo>
                  <a:pt x="305877" y="185878"/>
                </a:lnTo>
                <a:cubicBezTo>
                  <a:pt x="297374" y="185878"/>
                  <a:pt x="290572" y="179002"/>
                  <a:pt x="290572" y="170499"/>
                </a:cubicBezTo>
                <a:cubicBezTo>
                  <a:pt x="290572" y="161996"/>
                  <a:pt x="297448" y="155120"/>
                  <a:pt x="305877" y="155120"/>
                </a:cubicBezTo>
                <a:lnTo>
                  <a:pt x="1350237" y="155120"/>
                </a:lnTo>
                <a:cubicBezTo>
                  <a:pt x="1358740" y="155120"/>
                  <a:pt x="1365542" y="161996"/>
                  <a:pt x="1365542" y="170499"/>
                </a:cubicBezTo>
                <a:cubicBezTo>
                  <a:pt x="1365542" y="179002"/>
                  <a:pt x="1358740" y="185878"/>
                  <a:pt x="1350237" y="185878"/>
                </a:cubicBezTo>
                <a:close/>
                <a:moveTo>
                  <a:pt x="1065358" y="30758"/>
                </a:moveTo>
                <a:lnTo>
                  <a:pt x="590830" y="30758"/>
                </a:lnTo>
                <a:cubicBezTo>
                  <a:pt x="582328" y="30758"/>
                  <a:pt x="575525" y="23882"/>
                  <a:pt x="575525" y="15379"/>
                </a:cubicBezTo>
                <a:cubicBezTo>
                  <a:pt x="575525" y="6876"/>
                  <a:pt x="582401" y="0"/>
                  <a:pt x="590830" y="0"/>
                </a:cubicBezTo>
                <a:lnTo>
                  <a:pt x="1065284" y="0"/>
                </a:lnTo>
                <a:cubicBezTo>
                  <a:pt x="1073787" y="0"/>
                  <a:pt x="1080589" y="6876"/>
                  <a:pt x="1080589" y="15379"/>
                </a:cubicBezTo>
                <a:cubicBezTo>
                  <a:pt x="1080589" y="23882"/>
                  <a:pt x="1073787" y="30758"/>
                  <a:pt x="1065358" y="30758"/>
                </a:cubicBezTo>
                <a:close/>
                <a:moveTo>
                  <a:pt x="29353" y="930867"/>
                </a:moveTo>
                <a:lnTo>
                  <a:pt x="1626835" y="930867"/>
                </a:lnTo>
                <a:cubicBezTo>
                  <a:pt x="1635338" y="930867"/>
                  <a:pt x="1642140" y="937743"/>
                  <a:pt x="1642140" y="946246"/>
                </a:cubicBezTo>
                <a:cubicBezTo>
                  <a:pt x="1642140" y="954749"/>
                  <a:pt x="1635264" y="961625"/>
                  <a:pt x="1626835" y="961625"/>
                </a:cubicBezTo>
                <a:lnTo>
                  <a:pt x="29353" y="961625"/>
                </a:lnTo>
                <a:cubicBezTo>
                  <a:pt x="20850" y="961625"/>
                  <a:pt x="14048" y="954749"/>
                  <a:pt x="14048" y="946246"/>
                </a:cubicBezTo>
                <a:cubicBezTo>
                  <a:pt x="13974" y="937743"/>
                  <a:pt x="20850" y="930867"/>
                  <a:pt x="29353" y="930867"/>
                </a:cubicBezTo>
                <a:close/>
                <a:moveTo>
                  <a:pt x="74972" y="1085987"/>
                </a:moveTo>
                <a:lnTo>
                  <a:pt x="1581290" y="1085987"/>
                </a:lnTo>
                <a:cubicBezTo>
                  <a:pt x="1589793" y="1085987"/>
                  <a:pt x="1596595" y="1092863"/>
                  <a:pt x="1596595" y="1101366"/>
                </a:cubicBezTo>
                <a:cubicBezTo>
                  <a:pt x="1596595" y="1109869"/>
                  <a:pt x="1589719" y="1116745"/>
                  <a:pt x="1581290" y="1116745"/>
                </a:cubicBezTo>
                <a:lnTo>
                  <a:pt x="74972" y="1116745"/>
                </a:lnTo>
                <a:cubicBezTo>
                  <a:pt x="66469" y="1116745"/>
                  <a:pt x="59667" y="1109869"/>
                  <a:pt x="59667" y="1101366"/>
                </a:cubicBezTo>
                <a:cubicBezTo>
                  <a:pt x="59667" y="1092863"/>
                  <a:pt x="66469" y="1085987"/>
                  <a:pt x="74972" y="1085987"/>
                </a:cubicBezTo>
                <a:close/>
                <a:moveTo>
                  <a:pt x="158595" y="1241181"/>
                </a:moveTo>
                <a:lnTo>
                  <a:pt x="1497519" y="1241181"/>
                </a:lnTo>
                <a:cubicBezTo>
                  <a:pt x="1506022" y="1241181"/>
                  <a:pt x="1512824" y="1248057"/>
                  <a:pt x="1512824" y="1256560"/>
                </a:cubicBezTo>
                <a:cubicBezTo>
                  <a:pt x="1512824" y="1265062"/>
                  <a:pt x="1505948" y="1271938"/>
                  <a:pt x="1497519" y="1271938"/>
                </a:cubicBezTo>
                <a:lnTo>
                  <a:pt x="158595" y="1271938"/>
                </a:lnTo>
                <a:cubicBezTo>
                  <a:pt x="150092" y="1271938"/>
                  <a:pt x="143290" y="1265062"/>
                  <a:pt x="143290" y="1256560"/>
                </a:cubicBezTo>
                <a:cubicBezTo>
                  <a:pt x="143290" y="1248057"/>
                  <a:pt x="150166" y="1241181"/>
                  <a:pt x="158595" y="1241181"/>
                </a:cubicBezTo>
                <a:close/>
                <a:moveTo>
                  <a:pt x="297522" y="1396301"/>
                </a:moveTo>
                <a:lnTo>
                  <a:pt x="1358592" y="1396301"/>
                </a:lnTo>
                <a:cubicBezTo>
                  <a:pt x="1367094" y="1396301"/>
                  <a:pt x="1373897" y="1403177"/>
                  <a:pt x="1373897" y="1411679"/>
                </a:cubicBezTo>
                <a:cubicBezTo>
                  <a:pt x="1373897" y="1420182"/>
                  <a:pt x="1367021" y="1427058"/>
                  <a:pt x="1358592" y="1427058"/>
                </a:cubicBezTo>
                <a:lnTo>
                  <a:pt x="297522" y="1427058"/>
                </a:lnTo>
                <a:cubicBezTo>
                  <a:pt x="289020" y="1427058"/>
                  <a:pt x="282217" y="1420182"/>
                  <a:pt x="282217" y="1411679"/>
                </a:cubicBezTo>
                <a:cubicBezTo>
                  <a:pt x="282217" y="1403177"/>
                  <a:pt x="289094" y="1396301"/>
                  <a:pt x="297522" y="1396301"/>
                </a:cubicBezTo>
                <a:close/>
                <a:moveTo>
                  <a:pt x="568797" y="1551420"/>
                </a:moveTo>
                <a:lnTo>
                  <a:pt x="1087317" y="1551420"/>
                </a:lnTo>
                <a:cubicBezTo>
                  <a:pt x="1095820" y="1551420"/>
                  <a:pt x="1102622" y="1558296"/>
                  <a:pt x="1102622" y="1566799"/>
                </a:cubicBezTo>
                <a:cubicBezTo>
                  <a:pt x="1102622" y="1575302"/>
                  <a:pt x="1095746" y="1582178"/>
                  <a:pt x="1087317" y="1582178"/>
                </a:cubicBezTo>
                <a:lnTo>
                  <a:pt x="568797" y="1582178"/>
                </a:lnTo>
                <a:cubicBezTo>
                  <a:pt x="560294" y="1582178"/>
                  <a:pt x="553492" y="1575302"/>
                  <a:pt x="553492" y="1566799"/>
                </a:cubicBezTo>
                <a:cubicBezTo>
                  <a:pt x="553492" y="1558296"/>
                  <a:pt x="560368" y="1551420"/>
                  <a:pt x="568797" y="1551420"/>
                </a:cubicBezTo>
                <a:close/>
              </a:path>
            </a:pathLst>
          </a:custGeom>
          <a:solidFill>
            <a:srgbClr val="4CBC80"/>
          </a:solidFill>
          <a:ln w="7356" cap="flat">
            <a:noFill/>
            <a:prstDash val="solid"/>
            <a:miter/>
          </a:ln>
        </p:spPr>
        <p:txBody>
          <a:bodyPr rtlCol="0" anchor="ctr"/>
          <a:lstStyle/>
          <a:p>
            <a:endParaRPr lang="zh-CN" altLang="en-US"/>
          </a:p>
        </p:txBody>
      </p:sp>
      <p:sp>
        <p:nvSpPr>
          <p:cNvPr id="35" name="图形 68"/>
          <p:cNvSpPr/>
          <p:nvPr/>
        </p:nvSpPr>
        <p:spPr>
          <a:xfrm>
            <a:off x="6860199" y="5838220"/>
            <a:ext cx="819652" cy="783059"/>
          </a:xfrm>
          <a:custGeom>
            <a:avLst/>
            <a:gdLst>
              <a:gd name="connsiteX0" fmla="*/ 1640883 w 1656114"/>
              <a:gd name="connsiteY0" fmla="*/ 806431 h 1582178"/>
              <a:gd name="connsiteX1" fmla="*/ 15305 w 1656114"/>
              <a:gd name="connsiteY1" fmla="*/ 806431 h 1582178"/>
              <a:gd name="connsiteX2" fmla="*/ 0 w 1656114"/>
              <a:gd name="connsiteY2" fmla="*/ 791126 h 1582178"/>
              <a:gd name="connsiteX3" fmla="*/ 15305 w 1656114"/>
              <a:gd name="connsiteY3" fmla="*/ 775747 h 1582178"/>
              <a:gd name="connsiteX4" fmla="*/ 1640809 w 1656114"/>
              <a:gd name="connsiteY4" fmla="*/ 775747 h 1582178"/>
              <a:gd name="connsiteX5" fmla="*/ 1656114 w 1656114"/>
              <a:gd name="connsiteY5" fmla="*/ 791126 h 1582178"/>
              <a:gd name="connsiteX6" fmla="*/ 1640883 w 1656114"/>
              <a:gd name="connsiteY6" fmla="*/ 806431 h 1582178"/>
              <a:gd name="connsiteX7" fmla="*/ 1625430 w 1656114"/>
              <a:gd name="connsiteY7" fmla="*/ 651311 h 1582178"/>
              <a:gd name="connsiteX8" fmla="*/ 30758 w 1656114"/>
              <a:gd name="connsiteY8" fmla="*/ 651311 h 1582178"/>
              <a:gd name="connsiteX9" fmla="*/ 15379 w 1656114"/>
              <a:gd name="connsiteY9" fmla="*/ 635932 h 1582178"/>
              <a:gd name="connsiteX10" fmla="*/ 30758 w 1656114"/>
              <a:gd name="connsiteY10" fmla="*/ 620553 h 1582178"/>
              <a:gd name="connsiteX11" fmla="*/ 1625430 w 1656114"/>
              <a:gd name="connsiteY11" fmla="*/ 620553 h 1582178"/>
              <a:gd name="connsiteX12" fmla="*/ 1640735 w 1656114"/>
              <a:gd name="connsiteY12" fmla="*/ 635932 h 1582178"/>
              <a:gd name="connsiteX13" fmla="*/ 1625430 w 1656114"/>
              <a:gd name="connsiteY13" fmla="*/ 651311 h 1582178"/>
              <a:gd name="connsiteX14" fmla="*/ 1578332 w 1656114"/>
              <a:gd name="connsiteY14" fmla="*/ 496191 h 1582178"/>
              <a:gd name="connsiteX15" fmla="*/ 77856 w 1656114"/>
              <a:gd name="connsiteY15" fmla="*/ 496191 h 1582178"/>
              <a:gd name="connsiteX16" fmla="*/ 62551 w 1656114"/>
              <a:gd name="connsiteY16" fmla="*/ 480812 h 1582178"/>
              <a:gd name="connsiteX17" fmla="*/ 77856 w 1656114"/>
              <a:gd name="connsiteY17" fmla="*/ 465433 h 1582178"/>
              <a:gd name="connsiteX18" fmla="*/ 1578406 w 1656114"/>
              <a:gd name="connsiteY18" fmla="*/ 465433 h 1582178"/>
              <a:gd name="connsiteX19" fmla="*/ 1593711 w 1656114"/>
              <a:gd name="connsiteY19" fmla="*/ 480812 h 1582178"/>
              <a:gd name="connsiteX20" fmla="*/ 1578332 w 1656114"/>
              <a:gd name="connsiteY20" fmla="*/ 496191 h 1582178"/>
              <a:gd name="connsiteX21" fmla="*/ 1492713 w 1656114"/>
              <a:gd name="connsiteY21" fmla="*/ 340997 h 1582178"/>
              <a:gd name="connsiteX22" fmla="*/ 163475 w 1656114"/>
              <a:gd name="connsiteY22" fmla="*/ 340997 h 1582178"/>
              <a:gd name="connsiteX23" fmla="*/ 148170 w 1656114"/>
              <a:gd name="connsiteY23" fmla="*/ 325619 h 1582178"/>
              <a:gd name="connsiteX24" fmla="*/ 163475 w 1656114"/>
              <a:gd name="connsiteY24" fmla="*/ 310240 h 1582178"/>
              <a:gd name="connsiteX25" fmla="*/ 1492713 w 1656114"/>
              <a:gd name="connsiteY25" fmla="*/ 310240 h 1582178"/>
              <a:gd name="connsiteX26" fmla="*/ 1508018 w 1656114"/>
              <a:gd name="connsiteY26" fmla="*/ 325619 h 1582178"/>
              <a:gd name="connsiteX27" fmla="*/ 1492713 w 1656114"/>
              <a:gd name="connsiteY27" fmla="*/ 340997 h 1582178"/>
              <a:gd name="connsiteX28" fmla="*/ 1350237 w 1656114"/>
              <a:gd name="connsiteY28" fmla="*/ 185878 h 1582178"/>
              <a:gd name="connsiteX29" fmla="*/ 305877 w 1656114"/>
              <a:gd name="connsiteY29" fmla="*/ 185878 h 1582178"/>
              <a:gd name="connsiteX30" fmla="*/ 290572 w 1656114"/>
              <a:gd name="connsiteY30" fmla="*/ 170499 h 1582178"/>
              <a:gd name="connsiteX31" fmla="*/ 305877 w 1656114"/>
              <a:gd name="connsiteY31" fmla="*/ 155120 h 1582178"/>
              <a:gd name="connsiteX32" fmla="*/ 1350237 w 1656114"/>
              <a:gd name="connsiteY32" fmla="*/ 155120 h 1582178"/>
              <a:gd name="connsiteX33" fmla="*/ 1365542 w 1656114"/>
              <a:gd name="connsiteY33" fmla="*/ 170499 h 1582178"/>
              <a:gd name="connsiteX34" fmla="*/ 1350237 w 1656114"/>
              <a:gd name="connsiteY34" fmla="*/ 185878 h 1582178"/>
              <a:gd name="connsiteX35" fmla="*/ 1065358 w 1656114"/>
              <a:gd name="connsiteY35" fmla="*/ 30758 h 1582178"/>
              <a:gd name="connsiteX36" fmla="*/ 590830 w 1656114"/>
              <a:gd name="connsiteY36" fmla="*/ 30758 h 1582178"/>
              <a:gd name="connsiteX37" fmla="*/ 575525 w 1656114"/>
              <a:gd name="connsiteY37" fmla="*/ 15379 h 1582178"/>
              <a:gd name="connsiteX38" fmla="*/ 590830 w 1656114"/>
              <a:gd name="connsiteY38" fmla="*/ 0 h 1582178"/>
              <a:gd name="connsiteX39" fmla="*/ 1065284 w 1656114"/>
              <a:gd name="connsiteY39" fmla="*/ 0 h 1582178"/>
              <a:gd name="connsiteX40" fmla="*/ 1080589 w 1656114"/>
              <a:gd name="connsiteY40" fmla="*/ 15379 h 1582178"/>
              <a:gd name="connsiteX41" fmla="*/ 1065358 w 1656114"/>
              <a:gd name="connsiteY41" fmla="*/ 30758 h 1582178"/>
              <a:gd name="connsiteX42" fmla="*/ 29353 w 1656114"/>
              <a:gd name="connsiteY42" fmla="*/ 930867 h 1582178"/>
              <a:gd name="connsiteX43" fmla="*/ 1626835 w 1656114"/>
              <a:gd name="connsiteY43" fmla="*/ 930867 h 1582178"/>
              <a:gd name="connsiteX44" fmla="*/ 1642140 w 1656114"/>
              <a:gd name="connsiteY44" fmla="*/ 946246 h 1582178"/>
              <a:gd name="connsiteX45" fmla="*/ 1626835 w 1656114"/>
              <a:gd name="connsiteY45" fmla="*/ 961625 h 1582178"/>
              <a:gd name="connsiteX46" fmla="*/ 29353 w 1656114"/>
              <a:gd name="connsiteY46" fmla="*/ 961625 h 1582178"/>
              <a:gd name="connsiteX47" fmla="*/ 14048 w 1656114"/>
              <a:gd name="connsiteY47" fmla="*/ 946246 h 1582178"/>
              <a:gd name="connsiteX48" fmla="*/ 29353 w 1656114"/>
              <a:gd name="connsiteY48" fmla="*/ 930867 h 1582178"/>
              <a:gd name="connsiteX49" fmla="*/ 74972 w 1656114"/>
              <a:gd name="connsiteY49" fmla="*/ 1085987 h 1582178"/>
              <a:gd name="connsiteX50" fmla="*/ 1581290 w 1656114"/>
              <a:gd name="connsiteY50" fmla="*/ 1085987 h 1582178"/>
              <a:gd name="connsiteX51" fmla="*/ 1596595 w 1656114"/>
              <a:gd name="connsiteY51" fmla="*/ 1101366 h 1582178"/>
              <a:gd name="connsiteX52" fmla="*/ 1581290 w 1656114"/>
              <a:gd name="connsiteY52" fmla="*/ 1116745 h 1582178"/>
              <a:gd name="connsiteX53" fmla="*/ 74972 w 1656114"/>
              <a:gd name="connsiteY53" fmla="*/ 1116745 h 1582178"/>
              <a:gd name="connsiteX54" fmla="*/ 59667 w 1656114"/>
              <a:gd name="connsiteY54" fmla="*/ 1101366 h 1582178"/>
              <a:gd name="connsiteX55" fmla="*/ 74972 w 1656114"/>
              <a:gd name="connsiteY55" fmla="*/ 1085987 h 1582178"/>
              <a:gd name="connsiteX56" fmla="*/ 158595 w 1656114"/>
              <a:gd name="connsiteY56" fmla="*/ 1241181 h 1582178"/>
              <a:gd name="connsiteX57" fmla="*/ 1497519 w 1656114"/>
              <a:gd name="connsiteY57" fmla="*/ 1241181 h 1582178"/>
              <a:gd name="connsiteX58" fmla="*/ 1512824 w 1656114"/>
              <a:gd name="connsiteY58" fmla="*/ 1256560 h 1582178"/>
              <a:gd name="connsiteX59" fmla="*/ 1497519 w 1656114"/>
              <a:gd name="connsiteY59" fmla="*/ 1271938 h 1582178"/>
              <a:gd name="connsiteX60" fmla="*/ 158595 w 1656114"/>
              <a:gd name="connsiteY60" fmla="*/ 1271938 h 1582178"/>
              <a:gd name="connsiteX61" fmla="*/ 143290 w 1656114"/>
              <a:gd name="connsiteY61" fmla="*/ 1256560 h 1582178"/>
              <a:gd name="connsiteX62" fmla="*/ 158595 w 1656114"/>
              <a:gd name="connsiteY62" fmla="*/ 1241181 h 1582178"/>
              <a:gd name="connsiteX63" fmla="*/ 297522 w 1656114"/>
              <a:gd name="connsiteY63" fmla="*/ 1396301 h 1582178"/>
              <a:gd name="connsiteX64" fmla="*/ 1358592 w 1656114"/>
              <a:gd name="connsiteY64" fmla="*/ 1396301 h 1582178"/>
              <a:gd name="connsiteX65" fmla="*/ 1373897 w 1656114"/>
              <a:gd name="connsiteY65" fmla="*/ 1411679 h 1582178"/>
              <a:gd name="connsiteX66" fmla="*/ 1358592 w 1656114"/>
              <a:gd name="connsiteY66" fmla="*/ 1427058 h 1582178"/>
              <a:gd name="connsiteX67" fmla="*/ 297522 w 1656114"/>
              <a:gd name="connsiteY67" fmla="*/ 1427058 h 1582178"/>
              <a:gd name="connsiteX68" fmla="*/ 282217 w 1656114"/>
              <a:gd name="connsiteY68" fmla="*/ 1411679 h 1582178"/>
              <a:gd name="connsiteX69" fmla="*/ 297522 w 1656114"/>
              <a:gd name="connsiteY69" fmla="*/ 1396301 h 1582178"/>
              <a:gd name="connsiteX70" fmla="*/ 568797 w 1656114"/>
              <a:gd name="connsiteY70" fmla="*/ 1551420 h 1582178"/>
              <a:gd name="connsiteX71" fmla="*/ 1087317 w 1656114"/>
              <a:gd name="connsiteY71" fmla="*/ 1551420 h 1582178"/>
              <a:gd name="connsiteX72" fmla="*/ 1102622 w 1656114"/>
              <a:gd name="connsiteY72" fmla="*/ 1566799 h 1582178"/>
              <a:gd name="connsiteX73" fmla="*/ 1087317 w 1656114"/>
              <a:gd name="connsiteY73" fmla="*/ 1582178 h 1582178"/>
              <a:gd name="connsiteX74" fmla="*/ 568797 w 1656114"/>
              <a:gd name="connsiteY74" fmla="*/ 1582178 h 1582178"/>
              <a:gd name="connsiteX75" fmla="*/ 553492 w 1656114"/>
              <a:gd name="connsiteY75" fmla="*/ 1566799 h 1582178"/>
              <a:gd name="connsiteX76" fmla="*/ 568797 w 1656114"/>
              <a:gd name="connsiteY76" fmla="*/ 1551420 h 158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656114" h="1582178">
                <a:moveTo>
                  <a:pt x="1640883" y="806431"/>
                </a:moveTo>
                <a:lnTo>
                  <a:pt x="15305" y="806431"/>
                </a:lnTo>
                <a:cubicBezTo>
                  <a:pt x="6876" y="806431"/>
                  <a:pt x="0" y="799555"/>
                  <a:pt x="0" y="791126"/>
                </a:cubicBezTo>
                <a:cubicBezTo>
                  <a:pt x="0" y="782623"/>
                  <a:pt x="6876" y="775747"/>
                  <a:pt x="15305" y="775747"/>
                </a:cubicBezTo>
                <a:lnTo>
                  <a:pt x="1640809" y="775747"/>
                </a:lnTo>
                <a:cubicBezTo>
                  <a:pt x="1649312" y="775747"/>
                  <a:pt x="1656114" y="782623"/>
                  <a:pt x="1656114" y="791126"/>
                </a:cubicBezTo>
                <a:cubicBezTo>
                  <a:pt x="1656188" y="799555"/>
                  <a:pt x="1649312" y="806431"/>
                  <a:pt x="1640883" y="806431"/>
                </a:cubicBezTo>
                <a:close/>
                <a:moveTo>
                  <a:pt x="1625430" y="651311"/>
                </a:moveTo>
                <a:lnTo>
                  <a:pt x="30758" y="651311"/>
                </a:lnTo>
                <a:cubicBezTo>
                  <a:pt x="22255" y="651311"/>
                  <a:pt x="15379" y="644435"/>
                  <a:pt x="15379" y="635932"/>
                </a:cubicBezTo>
                <a:cubicBezTo>
                  <a:pt x="15379" y="627429"/>
                  <a:pt x="22255" y="620553"/>
                  <a:pt x="30758" y="620553"/>
                </a:cubicBezTo>
                <a:lnTo>
                  <a:pt x="1625430" y="620553"/>
                </a:lnTo>
                <a:cubicBezTo>
                  <a:pt x="1633933" y="620553"/>
                  <a:pt x="1640735" y="627429"/>
                  <a:pt x="1640735" y="635932"/>
                </a:cubicBezTo>
                <a:cubicBezTo>
                  <a:pt x="1640735" y="644435"/>
                  <a:pt x="1633933" y="651311"/>
                  <a:pt x="1625430" y="651311"/>
                </a:cubicBezTo>
                <a:close/>
                <a:moveTo>
                  <a:pt x="1578332" y="496191"/>
                </a:moveTo>
                <a:lnTo>
                  <a:pt x="77856" y="496191"/>
                </a:lnTo>
                <a:cubicBezTo>
                  <a:pt x="69353" y="496191"/>
                  <a:pt x="62551" y="489315"/>
                  <a:pt x="62551" y="480812"/>
                </a:cubicBezTo>
                <a:cubicBezTo>
                  <a:pt x="62551" y="472310"/>
                  <a:pt x="69427" y="465433"/>
                  <a:pt x="77856" y="465433"/>
                </a:cubicBezTo>
                <a:lnTo>
                  <a:pt x="1578406" y="465433"/>
                </a:lnTo>
                <a:cubicBezTo>
                  <a:pt x="1586909" y="465433"/>
                  <a:pt x="1593711" y="472310"/>
                  <a:pt x="1593711" y="480812"/>
                </a:cubicBezTo>
                <a:cubicBezTo>
                  <a:pt x="1593711" y="489315"/>
                  <a:pt x="1586835" y="496191"/>
                  <a:pt x="1578332" y="496191"/>
                </a:cubicBezTo>
                <a:close/>
                <a:moveTo>
                  <a:pt x="1492713" y="340997"/>
                </a:moveTo>
                <a:lnTo>
                  <a:pt x="163475" y="340997"/>
                </a:lnTo>
                <a:cubicBezTo>
                  <a:pt x="154972" y="340997"/>
                  <a:pt x="148170" y="334121"/>
                  <a:pt x="148170" y="325619"/>
                </a:cubicBezTo>
                <a:cubicBezTo>
                  <a:pt x="148170" y="317116"/>
                  <a:pt x="155046" y="310240"/>
                  <a:pt x="163475" y="310240"/>
                </a:cubicBezTo>
                <a:lnTo>
                  <a:pt x="1492713" y="310240"/>
                </a:lnTo>
                <a:cubicBezTo>
                  <a:pt x="1501216" y="310240"/>
                  <a:pt x="1508018" y="317116"/>
                  <a:pt x="1508018" y="325619"/>
                </a:cubicBezTo>
                <a:cubicBezTo>
                  <a:pt x="1508018" y="334121"/>
                  <a:pt x="1501216" y="340997"/>
                  <a:pt x="1492713" y="340997"/>
                </a:cubicBezTo>
                <a:close/>
                <a:moveTo>
                  <a:pt x="1350237" y="185878"/>
                </a:moveTo>
                <a:lnTo>
                  <a:pt x="305877" y="185878"/>
                </a:lnTo>
                <a:cubicBezTo>
                  <a:pt x="297374" y="185878"/>
                  <a:pt x="290572" y="179002"/>
                  <a:pt x="290572" y="170499"/>
                </a:cubicBezTo>
                <a:cubicBezTo>
                  <a:pt x="290572" y="161996"/>
                  <a:pt x="297448" y="155120"/>
                  <a:pt x="305877" y="155120"/>
                </a:cubicBezTo>
                <a:lnTo>
                  <a:pt x="1350237" y="155120"/>
                </a:lnTo>
                <a:cubicBezTo>
                  <a:pt x="1358740" y="155120"/>
                  <a:pt x="1365542" y="161996"/>
                  <a:pt x="1365542" y="170499"/>
                </a:cubicBezTo>
                <a:cubicBezTo>
                  <a:pt x="1365542" y="179002"/>
                  <a:pt x="1358740" y="185878"/>
                  <a:pt x="1350237" y="185878"/>
                </a:cubicBezTo>
                <a:close/>
                <a:moveTo>
                  <a:pt x="1065358" y="30758"/>
                </a:moveTo>
                <a:lnTo>
                  <a:pt x="590830" y="30758"/>
                </a:lnTo>
                <a:cubicBezTo>
                  <a:pt x="582328" y="30758"/>
                  <a:pt x="575525" y="23882"/>
                  <a:pt x="575525" y="15379"/>
                </a:cubicBezTo>
                <a:cubicBezTo>
                  <a:pt x="575525" y="6876"/>
                  <a:pt x="582401" y="0"/>
                  <a:pt x="590830" y="0"/>
                </a:cubicBezTo>
                <a:lnTo>
                  <a:pt x="1065284" y="0"/>
                </a:lnTo>
                <a:cubicBezTo>
                  <a:pt x="1073787" y="0"/>
                  <a:pt x="1080589" y="6876"/>
                  <a:pt x="1080589" y="15379"/>
                </a:cubicBezTo>
                <a:cubicBezTo>
                  <a:pt x="1080589" y="23882"/>
                  <a:pt x="1073787" y="30758"/>
                  <a:pt x="1065358" y="30758"/>
                </a:cubicBezTo>
                <a:close/>
                <a:moveTo>
                  <a:pt x="29353" y="930867"/>
                </a:moveTo>
                <a:lnTo>
                  <a:pt x="1626835" y="930867"/>
                </a:lnTo>
                <a:cubicBezTo>
                  <a:pt x="1635338" y="930867"/>
                  <a:pt x="1642140" y="937743"/>
                  <a:pt x="1642140" y="946246"/>
                </a:cubicBezTo>
                <a:cubicBezTo>
                  <a:pt x="1642140" y="954749"/>
                  <a:pt x="1635264" y="961625"/>
                  <a:pt x="1626835" y="961625"/>
                </a:cubicBezTo>
                <a:lnTo>
                  <a:pt x="29353" y="961625"/>
                </a:lnTo>
                <a:cubicBezTo>
                  <a:pt x="20850" y="961625"/>
                  <a:pt x="14048" y="954749"/>
                  <a:pt x="14048" y="946246"/>
                </a:cubicBezTo>
                <a:cubicBezTo>
                  <a:pt x="13974" y="937743"/>
                  <a:pt x="20850" y="930867"/>
                  <a:pt x="29353" y="930867"/>
                </a:cubicBezTo>
                <a:close/>
                <a:moveTo>
                  <a:pt x="74972" y="1085987"/>
                </a:moveTo>
                <a:lnTo>
                  <a:pt x="1581290" y="1085987"/>
                </a:lnTo>
                <a:cubicBezTo>
                  <a:pt x="1589793" y="1085987"/>
                  <a:pt x="1596595" y="1092863"/>
                  <a:pt x="1596595" y="1101366"/>
                </a:cubicBezTo>
                <a:cubicBezTo>
                  <a:pt x="1596595" y="1109869"/>
                  <a:pt x="1589719" y="1116745"/>
                  <a:pt x="1581290" y="1116745"/>
                </a:cubicBezTo>
                <a:lnTo>
                  <a:pt x="74972" y="1116745"/>
                </a:lnTo>
                <a:cubicBezTo>
                  <a:pt x="66469" y="1116745"/>
                  <a:pt x="59667" y="1109869"/>
                  <a:pt x="59667" y="1101366"/>
                </a:cubicBezTo>
                <a:cubicBezTo>
                  <a:pt x="59667" y="1092863"/>
                  <a:pt x="66469" y="1085987"/>
                  <a:pt x="74972" y="1085987"/>
                </a:cubicBezTo>
                <a:close/>
                <a:moveTo>
                  <a:pt x="158595" y="1241181"/>
                </a:moveTo>
                <a:lnTo>
                  <a:pt x="1497519" y="1241181"/>
                </a:lnTo>
                <a:cubicBezTo>
                  <a:pt x="1506022" y="1241181"/>
                  <a:pt x="1512824" y="1248057"/>
                  <a:pt x="1512824" y="1256560"/>
                </a:cubicBezTo>
                <a:cubicBezTo>
                  <a:pt x="1512824" y="1265062"/>
                  <a:pt x="1505948" y="1271938"/>
                  <a:pt x="1497519" y="1271938"/>
                </a:cubicBezTo>
                <a:lnTo>
                  <a:pt x="158595" y="1271938"/>
                </a:lnTo>
                <a:cubicBezTo>
                  <a:pt x="150092" y="1271938"/>
                  <a:pt x="143290" y="1265062"/>
                  <a:pt x="143290" y="1256560"/>
                </a:cubicBezTo>
                <a:cubicBezTo>
                  <a:pt x="143290" y="1248057"/>
                  <a:pt x="150166" y="1241181"/>
                  <a:pt x="158595" y="1241181"/>
                </a:cubicBezTo>
                <a:close/>
                <a:moveTo>
                  <a:pt x="297522" y="1396301"/>
                </a:moveTo>
                <a:lnTo>
                  <a:pt x="1358592" y="1396301"/>
                </a:lnTo>
                <a:cubicBezTo>
                  <a:pt x="1367094" y="1396301"/>
                  <a:pt x="1373897" y="1403177"/>
                  <a:pt x="1373897" y="1411679"/>
                </a:cubicBezTo>
                <a:cubicBezTo>
                  <a:pt x="1373897" y="1420182"/>
                  <a:pt x="1367021" y="1427058"/>
                  <a:pt x="1358592" y="1427058"/>
                </a:cubicBezTo>
                <a:lnTo>
                  <a:pt x="297522" y="1427058"/>
                </a:lnTo>
                <a:cubicBezTo>
                  <a:pt x="289020" y="1427058"/>
                  <a:pt x="282217" y="1420182"/>
                  <a:pt x="282217" y="1411679"/>
                </a:cubicBezTo>
                <a:cubicBezTo>
                  <a:pt x="282217" y="1403177"/>
                  <a:pt x="289094" y="1396301"/>
                  <a:pt x="297522" y="1396301"/>
                </a:cubicBezTo>
                <a:close/>
                <a:moveTo>
                  <a:pt x="568797" y="1551420"/>
                </a:moveTo>
                <a:lnTo>
                  <a:pt x="1087317" y="1551420"/>
                </a:lnTo>
                <a:cubicBezTo>
                  <a:pt x="1095820" y="1551420"/>
                  <a:pt x="1102622" y="1558296"/>
                  <a:pt x="1102622" y="1566799"/>
                </a:cubicBezTo>
                <a:cubicBezTo>
                  <a:pt x="1102622" y="1575302"/>
                  <a:pt x="1095746" y="1582178"/>
                  <a:pt x="1087317" y="1582178"/>
                </a:cubicBezTo>
                <a:lnTo>
                  <a:pt x="568797" y="1582178"/>
                </a:lnTo>
                <a:cubicBezTo>
                  <a:pt x="560294" y="1582178"/>
                  <a:pt x="553492" y="1575302"/>
                  <a:pt x="553492" y="1566799"/>
                </a:cubicBezTo>
                <a:cubicBezTo>
                  <a:pt x="553492" y="1558296"/>
                  <a:pt x="560368" y="1551420"/>
                  <a:pt x="568797" y="1551420"/>
                </a:cubicBezTo>
                <a:close/>
              </a:path>
            </a:pathLst>
          </a:custGeom>
          <a:solidFill>
            <a:srgbClr val="4CBC80"/>
          </a:solidFill>
          <a:ln w="7356" cap="flat">
            <a:noFill/>
            <a:prstDash val="solid"/>
            <a:miter/>
          </a:ln>
        </p:spPr>
        <p:txBody>
          <a:bodyPr rtlCol="0" anchor="ctr"/>
          <a:lstStyle/>
          <a:p>
            <a:endParaRPr lang="zh-CN" altLang="en-US"/>
          </a:p>
        </p:txBody>
      </p:sp>
      <p:grpSp>
        <p:nvGrpSpPr>
          <p:cNvPr id="3" name="组合 2"/>
          <p:cNvGrpSpPr/>
          <p:nvPr/>
        </p:nvGrpSpPr>
        <p:grpSpPr>
          <a:xfrm>
            <a:off x="3966845" y="937260"/>
            <a:ext cx="5196840" cy="567690"/>
            <a:chOff x="3845352" y="945588"/>
            <a:chExt cx="5613399" cy="830996"/>
          </a:xfrm>
        </p:grpSpPr>
        <p:sp>
          <p:nvSpPr>
            <p:cNvPr id="4" name="矩形: 圆角 21"/>
            <p:cNvSpPr/>
            <p:nvPr/>
          </p:nvSpPr>
          <p:spPr>
            <a:xfrm>
              <a:off x="3845352" y="945588"/>
              <a:ext cx="5613399" cy="830996"/>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5" name="组合 4"/>
            <p:cNvGrpSpPr/>
            <p:nvPr/>
          </p:nvGrpSpPr>
          <p:grpSpPr>
            <a:xfrm>
              <a:off x="4108156" y="982895"/>
              <a:ext cx="2401321" cy="764070"/>
              <a:chOff x="3638256" y="908862"/>
              <a:chExt cx="2401321" cy="764070"/>
            </a:xfrm>
          </p:grpSpPr>
          <p:sp>
            <p:nvSpPr>
              <p:cNvPr id="6" name="文本框 5"/>
              <p:cNvSpPr txBox="1"/>
              <p:nvPr/>
            </p:nvSpPr>
            <p:spPr>
              <a:xfrm>
                <a:off x="4730222" y="955029"/>
                <a:ext cx="1309355" cy="583742"/>
              </a:xfrm>
              <a:prstGeom prst="rect">
                <a:avLst/>
              </a:prstGeom>
              <a:noFill/>
            </p:spPr>
            <p:txBody>
              <a:bodyPr wrap="square" rtlCol="0">
                <a:spAutoFit/>
              </a:bodyPr>
              <a:p>
                <a:r>
                  <a:rPr lang="zh-CN" altLang="en-US" sz="2000" dirty="0">
                    <a:latin typeface="微软雅黑" panose="020B0503020204020204" charset="-122"/>
                    <a:ea typeface="微软雅黑" panose="020B0503020204020204" charset="-122"/>
                  </a:rPr>
                  <a:t>团队建设</a:t>
                </a:r>
                <a:endParaRPr lang="zh-CN" altLang="en-US" sz="2000" dirty="0">
                  <a:latin typeface="微软雅黑" panose="020B0503020204020204" charset="-122"/>
                  <a:ea typeface="微软雅黑" panose="020B0503020204020204" charset="-122"/>
                </a:endParaRPr>
              </a:p>
            </p:txBody>
          </p:sp>
          <p:sp>
            <p:nvSpPr>
              <p:cNvPr id="7" name="文本框 6"/>
              <p:cNvSpPr txBox="1"/>
              <p:nvPr/>
            </p:nvSpPr>
            <p:spPr>
              <a:xfrm>
                <a:off x="3638256" y="908862"/>
                <a:ext cx="716280" cy="764070"/>
              </a:xfrm>
              <a:prstGeom prst="rect">
                <a:avLst/>
              </a:prstGeom>
              <a:noFill/>
            </p:spPr>
            <p:txBody>
              <a:bodyPr wrap="square" rtlCol="0">
                <a:spAutoFit/>
              </a:bodyPr>
              <a:p>
                <a:r>
                  <a:rPr lang="en-US" altLang="zh-CN" sz="2800" dirty="0">
                    <a:ln>
                      <a:solidFill>
                        <a:schemeClr val="tx1"/>
                      </a:solidFill>
                    </a:ln>
                    <a:noFill/>
                    <a:latin typeface="+mj-ea"/>
                    <a:ea typeface="+mj-ea"/>
                  </a:rPr>
                  <a:t>01</a:t>
                </a:r>
                <a:endParaRPr lang="zh-CN" altLang="en-US" sz="2800" dirty="0">
                  <a:ln>
                    <a:solidFill>
                      <a:schemeClr val="tx1"/>
                    </a:solidFill>
                  </a:ln>
                  <a:noFill/>
                  <a:latin typeface="+mj-ea"/>
                  <a:ea typeface="+mj-ea"/>
                </a:endParaRPr>
              </a:p>
            </p:txBody>
          </p:sp>
          <p:cxnSp>
            <p:nvCxnSpPr>
              <p:cNvPr id="9" name="直接连接符 8"/>
              <p:cNvCxnSpPr/>
              <p:nvPr/>
            </p:nvCxnSpPr>
            <p:spPr>
              <a:xfrm>
                <a:off x="4660372" y="1048622"/>
                <a:ext cx="0" cy="452145"/>
              </a:xfrm>
              <a:prstGeom prst="line">
                <a:avLst/>
              </a:prstGeom>
              <a:ln w="19050"/>
            </p:spPr>
            <p:style>
              <a:lnRef idx="1">
                <a:schemeClr val="accent1"/>
              </a:lnRef>
              <a:fillRef idx="0">
                <a:schemeClr val="accent1"/>
              </a:fillRef>
              <a:effectRef idx="0">
                <a:schemeClr val="accent1"/>
              </a:effectRef>
              <a:fontRef idx="minor">
                <a:schemeClr val="tx1"/>
              </a:fontRef>
            </p:style>
          </p:cxnSp>
        </p:grpSp>
      </p:grpSp>
      <p:grpSp>
        <p:nvGrpSpPr>
          <p:cNvPr id="13" name="组合 12"/>
          <p:cNvGrpSpPr/>
          <p:nvPr/>
        </p:nvGrpSpPr>
        <p:grpSpPr>
          <a:xfrm>
            <a:off x="3966845" y="1922145"/>
            <a:ext cx="5196840" cy="567690"/>
            <a:chOff x="3845352" y="945588"/>
            <a:chExt cx="5613399" cy="830996"/>
          </a:xfrm>
        </p:grpSpPr>
        <p:sp>
          <p:nvSpPr>
            <p:cNvPr id="14" name="矩形: 圆角 21"/>
            <p:cNvSpPr/>
            <p:nvPr/>
          </p:nvSpPr>
          <p:spPr>
            <a:xfrm>
              <a:off x="3845352" y="945588"/>
              <a:ext cx="5613399" cy="830996"/>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5" name="组合 14"/>
            <p:cNvGrpSpPr/>
            <p:nvPr/>
          </p:nvGrpSpPr>
          <p:grpSpPr>
            <a:xfrm>
              <a:off x="4108156" y="982895"/>
              <a:ext cx="3309464" cy="764070"/>
              <a:chOff x="3638256" y="908862"/>
              <a:chExt cx="3309464" cy="764070"/>
            </a:xfrm>
          </p:grpSpPr>
          <p:sp>
            <p:nvSpPr>
              <p:cNvPr id="16" name="文本框 15"/>
              <p:cNvSpPr txBox="1"/>
              <p:nvPr/>
            </p:nvSpPr>
            <p:spPr>
              <a:xfrm>
                <a:off x="4730208" y="955338"/>
                <a:ext cx="2217512" cy="583742"/>
              </a:xfrm>
              <a:prstGeom prst="rect">
                <a:avLst/>
              </a:prstGeom>
              <a:noFill/>
            </p:spPr>
            <p:txBody>
              <a:bodyPr wrap="square" rtlCol="0">
                <a:spAutoFit/>
              </a:bodyPr>
              <a:p>
                <a:r>
                  <a:rPr lang="zh-CN" altLang="en-US" sz="2000" dirty="0">
                    <a:latin typeface="微软雅黑" panose="020B0503020204020204" charset="-122"/>
                    <a:ea typeface="微软雅黑" panose="020B0503020204020204" charset="-122"/>
                  </a:rPr>
                  <a:t>项目基本概述</a:t>
                </a:r>
                <a:endParaRPr lang="zh-CN" altLang="en-US" sz="2000" dirty="0">
                  <a:latin typeface="微软雅黑" panose="020B0503020204020204" charset="-122"/>
                  <a:ea typeface="微软雅黑" panose="020B0503020204020204" charset="-122"/>
                </a:endParaRPr>
              </a:p>
            </p:txBody>
          </p:sp>
          <p:sp>
            <p:nvSpPr>
              <p:cNvPr id="17" name="文本框 16"/>
              <p:cNvSpPr txBox="1"/>
              <p:nvPr/>
            </p:nvSpPr>
            <p:spPr>
              <a:xfrm>
                <a:off x="3638256" y="908862"/>
                <a:ext cx="716280" cy="764070"/>
              </a:xfrm>
              <a:prstGeom prst="rect">
                <a:avLst/>
              </a:prstGeom>
              <a:noFill/>
            </p:spPr>
            <p:txBody>
              <a:bodyPr wrap="square" rtlCol="0">
                <a:spAutoFit/>
              </a:bodyPr>
              <a:p>
                <a:r>
                  <a:rPr lang="en-US" altLang="zh-CN" sz="2800" dirty="0">
                    <a:ln>
                      <a:solidFill>
                        <a:schemeClr val="tx1"/>
                      </a:solidFill>
                    </a:ln>
                    <a:noFill/>
                    <a:latin typeface="+mj-ea"/>
                    <a:ea typeface="+mj-ea"/>
                  </a:rPr>
                  <a:t>02</a:t>
                </a:r>
                <a:endParaRPr lang="zh-CN" altLang="en-US" sz="2800" dirty="0">
                  <a:ln>
                    <a:solidFill>
                      <a:schemeClr val="tx1"/>
                    </a:solidFill>
                  </a:ln>
                  <a:noFill/>
                  <a:latin typeface="+mj-ea"/>
                  <a:ea typeface="+mj-ea"/>
                </a:endParaRPr>
              </a:p>
            </p:txBody>
          </p:sp>
          <p:cxnSp>
            <p:nvCxnSpPr>
              <p:cNvPr id="18" name="直接连接符 17"/>
              <p:cNvCxnSpPr/>
              <p:nvPr/>
            </p:nvCxnSpPr>
            <p:spPr>
              <a:xfrm>
                <a:off x="4660372" y="1048622"/>
                <a:ext cx="0" cy="452145"/>
              </a:xfrm>
              <a:prstGeom prst="line">
                <a:avLst/>
              </a:prstGeom>
              <a:ln w="19050"/>
            </p:spPr>
            <p:style>
              <a:lnRef idx="1">
                <a:schemeClr val="accent1"/>
              </a:lnRef>
              <a:fillRef idx="0">
                <a:schemeClr val="accent1"/>
              </a:fillRef>
              <a:effectRef idx="0">
                <a:schemeClr val="accent1"/>
              </a:effectRef>
              <a:fontRef idx="minor">
                <a:schemeClr val="tx1"/>
              </a:fontRef>
            </p:style>
          </p:cxnSp>
        </p:grpSp>
      </p:grpSp>
      <p:grpSp>
        <p:nvGrpSpPr>
          <p:cNvPr id="32" name="组合 31"/>
          <p:cNvGrpSpPr/>
          <p:nvPr/>
        </p:nvGrpSpPr>
        <p:grpSpPr>
          <a:xfrm>
            <a:off x="3902075" y="5097780"/>
            <a:ext cx="5196840" cy="567690"/>
            <a:chOff x="3845352" y="945588"/>
            <a:chExt cx="5613399" cy="830996"/>
          </a:xfrm>
        </p:grpSpPr>
        <p:sp>
          <p:nvSpPr>
            <p:cNvPr id="33" name="矩形: 圆角 21"/>
            <p:cNvSpPr/>
            <p:nvPr/>
          </p:nvSpPr>
          <p:spPr>
            <a:xfrm>
              <a:off x="3845352" y="945588"/>
              <a:ext cx="5613399" cy="830996"/>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4" name="组合 33"/>
            <p:cNvGrpSpPr/>
            <p:nvPr/>
          </p:nvGrpSpPr>
          <p:grpSpPr>
            <a:xfrm>
              <a:off x="4108156" y="982895"/>
              <a:ext cx="3004239" cy="764070"/>
              <a:chOff x="3638256" y="908862"/>
              <a:chExt cx="3004239" cy="764070"/>
            </a:xfrm>
          </p:grpSpPr>
          <p:sp>
            <p:nvSpPr>
              <p:cNvPr id="37" name="文本框 36"/>
              <p:cNvSpPr txBox="1"/>
              <p:nvPr/>
            </p:nvSpPr>
            <p:spPr>
              <a:xfrm>
                <a:off x="4730208" y="955338"/>
                <a:ext cx="1912287" cy="583742"/>
              </a:xfrm>
              <a:prstGeom prst="rect">
                <a:avLst/>
              </a:prstGeom>
              <a:noFill/>
            </p:spPr>
            <p:txBody>
              <a:bodyPr wrap="square" rtlCol="0">
                <a:spAutoFit/>
              </a:bodyPr>
              <a:p>
                <a:r>
                  <a:rPr lang="zh-CN" altLang="en-US" sz="2000" dirty="0">
                    <a:latin typeface="微软雅黑" panose="020B0503020204020204" charset="-122"/>
                    <a:ea typeface="微软雅黑" panose="020B0503020204020204" charset="-122"/>
                  </a:rPr>
                  <a:t>总结与展望</a:t>
                </a:r>
                <a:endParaRPr lang="zh-CN" altLang="en-US" sz="2000" dirty="0">
                  <a:latin typeface="微软雅黑" panose="020B0503020204020204" charset="-122"/>
                  <a:ea typeface="微软雅黑" panose="020B0503020204020204" charset="-122"/>
                </a:endParaRPr>
              </a:p>
            </p:txBody>
          </p:sp>
          <p:sp>
            <p:nvSpPr>
              <p:cNvPr id="38" name="文本框 37"/>
              <p:cNvSpPr txBox="1"/>
              <p:nvPr/>
            </p:nvSpPr>
            <p:spPr>
              <a:xfrm>
                <a:off x="3638256" y="908862"/>
                <a:ext cx="716280" cy="764070"/>
              </a:xfrm>
              <a:prstGeom prst="rect">
                <a:avLst/>
              </a:prstGeom>
              <a:noFill/>
            </p:spPr>
            <p:txBody>
              <a:bodyPr wrap="square" rtlCol="0">
                <a:spAutoFit/>
              </a:bodyPr>
              <a:p>
                <a:r>
                  <a:rPr lang="en-US" altLang="zh-CN" sz="2800" dirty="0">
                    <a:ln>
                      <a:solidFill>
                        <a:schemeClr val="tx1"/>
                      </a:solidFill>
                    </a:ln>
                    <a:noFill/>
                    <a:latin typeface="+mj-ea"/>
                    <a:ea typeface="+mj-ea"/>
                  </a:rPr>
                  <a:t>05</a:t>
                </a:r>
                <a:endParaRPr lang="zh-CN" altLang="en-US" sz="2800" dirty="0">
                  <a:ln>
                    <a:solidFill>
                      <a:schemeClr val="tx1"/>
                    </a:solidFill>
                  </a:ln>
                  <a:noFill/>
                  <a:latin typeface="+mj-ea"/>
                  <a:ea typeface="+mj-ea"/>
                </a:endParaRPr>
              </a:p>
            </p:txBody>
          </p:sp>
          <p:cxnSp>
            <p:nvCxnSpPr>
              <p:cNvPr id="39" name="直接连接符 38"/>
              <p:cNvCxnSpPr/>
              <p:nvPr/>
            </p:nvCxnSpPr>
            <p:spPr>
              <a:xfrm>
                <a:off x="4660372" y="1048622"/>
                <a:ext cx="0" cy="452145"/>
              </a:xfrm>
              <a:prstGeom prst="line">
                <a:avLst/>
              </a:prstGeom>
              <a:ln w="19050"/>
            </p:spPr>
            <p:style>
              <a:lnRef idx="1">
                <a:schemeClr val="accent1"/>
              </a:lnRef>
              <a:fillRef idx="0">
                <a:schemeClr val="accent1"/>
              </a:fillRef>
              <a:effectRef idx="0">
                <a:schemeClr val="accent1"/>
              </a:effectRef>
              <a:fontRef idx="minor">
                <a:schemeClr val="tx1"/>
              </a:fontRef>
            </p:style>
          </p:cxnSp>
        </p:grpSp>
      </p:grpSp>
      <p:grpSp>
        <p:nvGrpSpPr>
          <p:cNvPr id="40" name="组合 39"/>
          <p:cNvGrpSpPr/>
          <p:nvPr/>
        </p:nvGrpSpPr>
        <p:grpSpPr>
          <a:xfrm>
            <a:off x="3966845" y="4104640"/>
            <a:ext cx="5196840" cy="567690"/>
            <a:chOff x="3845352" y="945588"/>
            <a:chExt cx="5613399" cy="830996"/>
          </a:xfrm>
        </p:grpSpPr>
        <p:sp>
          <p:nvSpPr>
            <p:cNvPr id="41" name="矩形: 圆角 21"/>
            <p:cNvSpPr/>
            <p:nvPr/>
          </p:nvSpPr>
          <p:spPr>
            <a:xfrm>
              <a:off x="3845352" y="945588"/>
              <a:ext cx="5613399" cy="830996"/>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2" name="组合 41"/>
            <p:cNvGrpSpPr/>
            <p:nvPr/>
          </p:nvGrpSpPr>
          <p:grpSpPr>
            <a:xfrm>
              <a:off x="4108156" y="982895"/>
              <a:ext cx="4436396" cy="764070"/>
              <a:chOff x="3638256" y="908862"/>
              <a:chExt cx="4436396" cy="764070"/>
            </a:xfrm>
          </p:grpSpPr>
          <p:sp>
            <p:nvSpPr>
              <p:cNvPr id="43" name="文本框 42"/>
              <p:cNvSpPr txBox="1"/>
              <p:nvPr/>
            </p:nvSpPr>
            <p:spPr>
              <a:xfrm>
                <a:off x="4730208" y="955338"/>
                <a:ext cx="3344444" cy="583742"/>
              </a:xfrm>
              <a:prstGeom prst="rect">
                <a:avLst/>
              </a:prstGeom>
              <a:noFill/>
            </p:spPr>
            <p:txBody>
              <a:bodyPr wrap="square" rtlCol="0">
                <a:spAutoFit/>
              </a:bodyPr>
              <a:p>
                <a:r>
                  <a:rPr lang="zh-CN" altLang="en-US" sz="2000" dirty="0">
                    <a:latin typeface="微软雅黑" panose="020B0503020204020204" charset="-122"/>
                    <a:ea typeface="微软雅黑" panose="020B0503020204020204" charset="-122"/>
                  </a:rPr>
                  <a:t>项目关键技术与难点</a:t>
                </a:r>
                <a:endParaRPr lang="zh-CN" altLang="en-US" sz="2000" dirty="0">
                  <a:latin typeface="微软雅黑" panose="020B0503020204020204" charset="-122"/>
                  <a:ea typeface="微软雅黑" panose="020B0503020204020204" charset="-122"/>
                </a:endParaRPr>
              </a:p>
            </p:txBody>
          </p:sp>
          <p:sp>
            <p:nvSpPr>
              <p:cNvPr id="44" name="文本框 43"/>
              <p:cNvSpPr txBox="1"/>
              <p:nvPr/>
            </p:nvSpPr>
            <p:spPr>
              <a:xfrm>
                <a:off x="3638256" y="908862"/>
                <a:ext cx="716280" cy="764070"/>
              </a:xfrm>
              <a:prstGeom prst="rect">
                <a:avLst/>
              </a:prstGeom>
              <a:noFill/>
            </p:spPr>
            <p:txBody>
              <a:bodyPr wrap="square" rtlCol="0">
                <a:spAutoFit/>
              </a:bodyPr>
              <a:p>
                <a:r>
                  <a:rPr lang="en-US" altLang="zh-CN" sz="2800" dirty="0">
                    <a:ln>
                      <a:solidFill>
                        <a:schemeClr val="tx1"/>
                      </a:solidFill>
                    </a:ln>
                    <a:noFill/>
                    <a:latin typeface="+mj-ea"/>
                    <a:ea typeface="+mj-ea"/>
                  </a:rPr>
                  <a:t>04</a:t>
                </a:r>
                <a:endParaRPr lang="zh-CN" altLang="en-US" sz="2800" dirty="0">
                  <a:ln>
                    <a:solidFill>
                      <a:schemeClr val="tx1"/>
                    </a:solidFill>
                  </a:ln>
                  <a:noFill/>
                  <a:latin typeface="+mj-ea"/>
                  <a:ea typeface="+mj-ea"/>
                </a:endParaRPr>
              </a:p>
            </p:txBody>
          </p:sp>
          <p:cxnSp>
            <p:nvCxnSpPr>
              <p:cNvPr id="45" name="直接连接符 44"/>
              <p:cNvCxnSpPr/>
              <p:nvPr/>
            </p:nvCxnSpPr>
            <p:spPr>
              <a:xfrm>
                <a:off x="4660372" y="1048622"/>
                <a:ext cx="0" cy="452145"/>
              </a:xfrm>
              <a:prstGeom prst="line">
                <a:avLst/>
              </a:prstGeom>
              <a:ln w="19050"/>
            </p:spPr>
            <p:style>
              <a:lnRef idx="1">
                <a:schemeClr val="accent1"/>
              </a:lnRef>
              <a:fillRef idx="0">
                <a:schemeClr val="accent1"/>
              </a:fillRef>
              <a:effectRef idx="0">
                <a:schemeClr val="accent1"/>
              </a:effectRef>
              <a:fontRef idx="minor">
                <a:schemeClr val="tx1"/>
              </a:fontRef>
            </p:style>
          </p:cxnSp>
        </p:grpSp>
      </p:grpSp>
      <p:grpSp>
        <p:nvGrpSpPr>
          <p:cNvPr id="46" name="组合 45"/>
          <p:cNvGrpSpPr/>
          <p:nvPr/>
        </p:nvGrpSpPr>
        <p:grpSpPr>
          <a:xfrm>
            <a:off x="3966845" y="3051175"/>
            <a:ext cx="5196840" cy="567690"/>
            <a:chOff x="3845352" y="945588"/>
            <a:chExt cx="5613399" cy="830996"/>
          </a:xfrm>
        </p:grpSpPr>
        <p:sp>
          <p:nvSpPr>
            <p:cNvPr id="47" name="矩形: 圆角 21"/>
            <p:cNvSpPr/>
            <p:nvPr/>
          </p:nvSpPr>
          <p:spPr>
            <a:xfrm>
              <a:off x="3845352" y="945588"/>
              <a:ext cx="5613399" cy="830996"/>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8" name="组合 47"/>
            <p:cNvGrpSpPr/>
            <p:nvPr/>
          </p:nvGrpSpPr>
          <p:grpSpPr>
            <a:xfrm>
              <a:off x="4108156" y="982895"/>
              <a:ext cx="3747068" cy="764070"/>
              <a:chOff x="3638256" y="908862"/>
              <a:chExt cx="3747068" cy="764070"/>
            </a:xfrm>
          </p:grpSpPr>
          <p:sp>
            <p:nvSpPr>
              <p:cNvPr id="49" name="文本框 48"/>
              <p:cNvSpPr txBox="1"/>
              <p:nvPr/>
            </p:nvSpPr>
            <p:spPr>
              <a:xfrm>
                <a:off x="4730208" y="955338"/>
                <a:ext cx="2655116" cy="583742"/>
              </a:xfrm>
              <a:prstGeom prst="rect">
                <a:avLst/>
              </a:prstGeom>
              <a:noFill/>
            </p:spPr>
            <p:txBody>
              <a:bodyPr wrap="square" rtlCol="0">
                <a:spAutoFit/>
              </a:bodyPr>
              <a:p>
                <a:r>
                  <a:rPr lang="zh-CN" altLang="en-US" sz="2000" dirty="0">
                    <a:latin typeface="微软雅黑" panose="020B0503020204020204" charset="-122"/>
                    <a:ea typeface="微软雅黑" panose="020B0503020204020204" charset="-122"/>
                  </a:rPr>
                  <a:t>项目完成具体情况</a:t>
                </a:r>
                <a:endParaRPr lang="zh-CN" altLang="en-US" sz="2000" dirty="0">
                  <a:latin typeface="微软雅黑" panose="020B0503020204020204" charset="-122"/>
                  <a:ea typeface="微软雅黑" panose="020B0503020204020204" charset="-122"/>
                </a:endParaRPr>
              </a:p>
            </p:txBody>
          </p:sp>
          <p:sp>
            <p:nvSpPr>
              <p:cNvPr id="51" name="文本框 50"/>
              <p:cNvSpPr txBox="1"/>
              <p:nvPr/>
            </p:nvSpPr>
            <p:spPr>
              <a:xfrm>
                <a:off x="3638256" y="908862"/>
                <a:ext cx="716280" cy="764070"/>
              </a:xfrm>
              <a:prstGeom prst="rect">
                <a:avLst/>
              </a:prstGeom>
              <a:noFill/>
            </p:spPr>
            <p:txBody>
              <a:bodyPr wrap="square" rtlCol="0">
                <a:spAutoFit/>
              </a:bodyPr>
              <a:p>
                <a:r>
                  <a:rPr lang="en-US" altLang="zh-CN" sz="2800" dirty="0">
                    <a:ln>
                      <a:solidFill>
                        <a:schemeClr val="tx1"/>
                      </a:solidFill>
                    </a:ln>
                    <a:noFill/>
                    <a:latin typeface="+mj-ea"/>
                    <a:ea typeface="+mj-ea"/>
                  </a:rPr>
                  <a:t>03</a:t>
                </a:r>
                <a:endParaRPr lang="zh-CN" altLang="en-US" sz="2800" dirty="0">
                  <a:ln>
                    <a:solidFill>
                      <a:schemeClr val="tx1"/>
                    </a:solidFill>
                  </a:ln>
                  <a:noFill/>
                  <a:latin typeface="+mj-ea"/>
                  <a:ea typeface="+mj-ea"/>
                </a:endParaRPr>
              </a:p>
            </p:txBody>
          </p:sp>
          <p:cxnSp>
            <p:nvCxnSpPr>
              <p:cNvPr id="52" name="直接连接符 51"/>
              <p:cNvCxnSpPr/>
              <p:nvPr/>
            </p:nvCxnSpPr>
            <p:spPr>
              <a:xfrm>
                <a:off x="4660372" y="1048622"/>
                <a:ext cx="0" cy="452145"/>
              </a:xfrm>
              <a:prstGeom prst="line">
                <a:avLst/>
              </a:prstGeom>
              <a:ln w="19050"/>
            </p:spPr>
            <p:style>
              <a:lnRef idx="1">
                <a:schemeClr val="accent1"/>
              </a:lnRef>
              <a:fillRef idx="0">
                <a:schemeClr val="accent1"/>
              </a:fillRef>
              <a:effectRef idx="0">
                <a:schemeClr val="accent1"/>
              </a:effectRef>
              <a:fontRef idx="minor">
                <a:schemeClr val="tx1"/>
              </a:fontRef>
            </p:style>
          </p:cxnSp>
        </p:grpSp>
      </p:gr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1999" cy="6858000"/>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标题 15"/>
          <p:cNvSpPr>
            <a:spLocks noGrp="1"/>
          </p:cNvSpPr>
          <p:nvPr>
            <p:ph type="ctrTitle"/>
          </p:nvPr>
        </p:nvSpPr>
        <p:spPr/>
        <p:txBody>
          <a:bodyPr/>
          <a:lstStyle/>
          <a:p>
            <a:r>
              <a:rPr lang="zh-CN" altLang="en-US" dirty="0"/>
              <a:t>谢谢</a:t>
            </a:r>
            <a:r>
              <a:rPr lang="zh-CN" altLang="en-US" dirty="0">
                <a:solidFill>
                  <a:schemeClr val="accent1"/>
                </a:solidFill>
              </a:rPr>
              <a:t>观看</a:t>
            </a:r>
            <a:endParaRPr lang="zh-CN" altLang="en-US" dirty="0">
              <a:solidFill>
                <a:schemeClr val="accent1"/>
              </a:solidFill>
            </a:endParaRPr>
          </a:p>
        </p:txBody>
      </p:sp>
      <p:grpSp>
        <p:nvGrpSpPr>
          <p:cNvPr id="12" name="组合 11"/>
          <p:cNvGrpSpPr/>
          <p:nvPr/>
        </p:nvGrpSpPr>
        <p:grpSpPr>
          <a:xfrm>
            <a:off x="7315200" y="4390572"/>
            <a:ext cx="1832572" cy="232228"/>
            <a:chOff x="7315200" y="4390572"/>
            <a:chExt cx="1832572" cy="232228"/>
          </a:xfrm>
        </p:grpSpPr>
        <p:sp>
          <p:nvSpPr>
            <p:cNvPr id="9" name="椭圆 8"/>
            <p:cNvSpPr/>
            <p:nvPr/>
          </p:nvSpPr>
          <p:spPr>
            <a:xfrm>
              <a:off x="7315200" y="4390572"/>
              <a:ext cx="232228" cy="2322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8115372" y="4390572"/>
              <a:ext cx="232228" cy="2322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915544" y="4390572"/>
              <a:ext cx="232228" cy="2322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rot="2676487">
            <a:off x="3420674" y="1550990"/>
            <a:ext cx="2443853" cy="1116709"/>
          </a:xfrm>
          <a:prstGeom prst="rect">
            <a:avLst/>
          </a:prstGeom>
          <a:noFill/>
        </p:spPr>
        <p:txBody>
          <a:bodyPr wrap="none" rtlCol="0">
            <a:prstTxWarp prst="textArchUp">
              <a:avLst>
                <a:gd name="adj" fmla="val 11923717"/>
              </a:avLst>
            </a:prstTxWarp>
            <a:spAutoFit/>
          </a:bodyPr>
          <a:lstStyle/>
          <a:p>
            <a:r>
              <a:rPr lang="en-US" altLang="zh-CN" b="0" i="0" dirty="0">
                <a:solidFill>
                  <a:srgbClr val="333333"/>
                </a:solidFill>
                <a:effectLst/>
                <a:latin typeface="Arial" panose="020B0604020202020204" pitchFamily="34" charset="0"/>
              </a:rPr>
              <a:t>GO FOR A TALK</a:t>
            </a:r>
            <a:endParaRPr lang="zh-CN" altLang="en-US" dirty="0"/>
          </a:p>
        </p:txBody>
      </p:sp>
      <p:sp>
        <p:nvSpPr>
          <p:cNvPr id="27" name="圆: 空心 26"/>
          <p:cNvSpPr/>
          <p:nvPr/>
        </p:nvSpPr>
        <p:spPr>
          <a:xfrm>
            <a:off x="3845352" y="-806372"/>
            <a:ext cx="1287140" cy="1287140"/>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 空心 27"/>
          <p:cNvSpPr/>
          <p:nvPr/>
        </p:nvSpPr>
        <p:spPr>
          <a:xfrm>
            <a:off x="10906813" y="3833280"/>
            <a:ext cx="2888195" cy="2888195"/>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图形 2"/>
          <p:cNvGrpSpPr/>
          <p:nvPr/>
        </p:nvGrpSpPr>
        <p:grpSpPr>
          <a:xfrm>
            <a:off x="1600441" y="534116"/>
            <a:ext cx="562188" cy="562188"/>
            <a:chOff x="1600441" y="534116"/>
            <a:chExt cx="562188" cy="562188"/>
          </a:xfrm>
          <a:solidFill>
            <a:schemeClr val="tx1">
              <a:lumMod val="50000"/>
              <a:lumOff val="50000"/>
            </a:schemeClr>
          </a:solidFill>
        </p:grpSpPr>
        <p:sp>
          <p:nvSpPr>
            <p:cNvPr id="22" name="任意多边形: 形状 21"/>
            <p:cNvSpPr/>
            <p:nvPr/>
          </p:nvSpPr>
          <p:spPr>
            <a:xfrm>
              <a:off x="1786056" y="557915"/>
              <a:ext cx="190956" cy="352398"/>
            </a:xfrm>
            <a:custGeom>
              <a:avLst/>
              <a:gdLst>
                <a:gd name="connsiteX0" fmla="*/ 95478 w 190956"/>
                <a:gd name="connsiteY0" fmla="*/ 352398 h 352398"/>
                <a:gd name="connsiteX1" fmla="*/ 190956 w 190956"/>
                <a:gd name="connsiteY1" fmla="*/ 257295 h 352398"/>
                <a:gd name="connsiteX2" fmla="*/ 190956 w 190956"/>
                <a:gd name="connsiteY2" fmla="*/ 95103 h 352398"/>
                <a:gd name="connsiteX3" fmla="*/ 95478 w 190956"/>
                <a:gd name="connsiteY3" fmla="*/ 0 h 352398"/>
                <a:gd name="connsiteX4" fmla="*/ 0 w 190956"/>
                <a:gd name="connsiteY4" fmla="*/ 95103 h 352398"/>
                <a:gd name="connsiteX5" fmla="*/ 0 w 190956"/>
                <a:gd name="connsiteY5" fmla="*/ 257295 h 352398"/>
                <a:gd name="connsiteX6" fmla="*/ 95478 w 190956"/>
                <a:gd name="connsiteY6" fmla="*/ 352398 h 352398"/>
                <a:gd name="connsiteX7" fmla="*/ 28109 w 190956"/>
                <a:gd name="connsiteY7" fmla="*/ 95103 h 352398"/>
                <a:gd name="connsiteX8" fmla="*/ 95478 w 190956"/>
                <a:gd name="connsiteY8" fmla="*/ 28109 h 352398"/>
                <a:gd name="connsiteX9" fmla="*/ 155632 w 190956"/>
                <a:gd name="connsiteY9" fmla="*/ 64370 h 352398"/>
                <a:gd name="connsiteX10" fmla="*/ 93885 w 190956"/>
                <a:gd name="connsiteY10" fmla="*/ 64370 h 352398"/>
                <a:gd name="connsiteX11" fmla="*/ 79831 w 190956"/>
                <a:gd name="connsiteY11" fmla="*/ 78425 h 352398"/>
                <a:gd name="connsiteX12" fmla="*/ 93885 w 190956"/>
                <a:gd name="connsiteY12" fmla="*/ 92480 h 352398"/>
                <a:gd name="connsiteX13" fmla="*/ 162941 w 190956"/>
                <a:gd name="connsiteY13" fmla="*/ 92480 h 352398"/>
                <a:gd name="connsiteX14" fmla="*/ 162941 w 190956"/>
                <a:gd name="connsiteY14" fmla="*/ 120589 h 352398"/>
                <a:gd name="connsiteX15" fmla="*/ 28109 w 190956"/>
                <a:gd name="connsiteY15" fmla="*/ 120589 h 352398"/>
                <a:gd name="connsiteX16" fmla="*/ 28109 w 190956"/>
                <a:gd name="connsiteY16" fmla="*/ 95103 h 352398"/>
                <a:gd name="connsiteX17" fmla="*/ 28109 w 190956"/>
                <a:gd name="connsiteY17" fmla="*/ 148699 h 352398"/>
                <a:gd name="connsiteX18" fmla="*/ 162941 w 190956"/>
                <a:gd name="connsiteY18" fmla="*/ 148699 h 352398"/>
                <a:gd name="connsiteX19" fmla="*/ 162941 w 190956"/>
                <a:gd name="connsiteY19" fmla="*/ 257295 h 352398"/>
                <a:gd name="connsiteX20" fmla="*/ 95478 w 190956"/>
                <a:gd name="connsiteY20" fmla="*/ 324289 h 352398"/>
                <a:gd name="connsiteX21" fmla="*/ 28109 w 190956"/>
                <a:gd name="connsiteY21" fmla="*/ 257295 h 352398"/>
                <a:gd name="connsiteX22" fmla="*/ 28109 w 190956"/>
                <a:gd name="connsiteY22" fmla="*/ 148699 h 352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0956" h="352398">
                  <a:moveTo>
                    <a:pt x="95478" y="352398"/>
                  </a:moveTo>
                  <a:cubicBezTo>
                    <a:pt x="190113" y="351367"/>
                    <a:pt x="190863" y="257389"/>
                    <a:pt x="190956" y="257295"/>
                  </a:cubicBezTo>
                  <a:lnTo>
                    <a:pt x="190956" y="95103"/>
                  </a:lnTo>
                  <a:cubicBezTo>
                    <a:pt x="190863" y="95010"/>
                    <a:pt x="190113" y="1031"/>
                    <a:pt x="95478" y="0"/>
                  </a:cubicBezTo>
                  <a:cubicBezTo>
                    <a:pt x="843" y="1031"/>
                    <a:pt x="93" y="95010"/>
                    <a:pt x="0" y="95103"/>
                  </a:cubicBezTo>
                  <a:lnTo>
                    <a:pt x="0" y="257295"/>
                  </a:lnTo>
                  <a:cubicBezTo>
                    <a:pt x="93" y="257389"/>
                    <a:pt x="843" y="351461"/>
                    <a:pt x="95478" y="352398"/>
                  </a:cubicBezTo>
                  <a:close/>
                  <a:moveTo>
                    <a:pt x="28109" y="95103"/>
                  </a:moveTo>
                  <a:cubicBezTo>
                    <a:pt x="28953" y="95010"/>
                    <a:pt x="27266" y="28109"/>
                    <a:pt x="95478" y="28109"/>
                  </a:cubicBezTo>
                  <a:cubicBezTo>
                    <a:pt x="131458" y="28109"/>
                    <a:pt x="147949" y="46755"/>
                    <a:pt x="155632" y="64370"/>
                  </a:cubicBezTo>
                  <a:lnTo>
                    <a:pt x="93885" y="64370"/>
                  </a:lnTo>
                  <a:cubicBezTo>
                    <a:pt x="86108" y="64370"/>
                    <a:pt x="79831" y="70648"/>
                    <a:pt x="79831" y="78425"/>
                  </a:cubicBezTo>
                  <a:cubicBezTo>
                    <a:pt x="79831" y="86202"/>
                    <a:pt x="86108" y="92480"/>
                    <a:pt x="93885" y="92480"/>
                  </a:cubicBezTo>
                  <a:lnTo>
                    <a:pt x="162941" y="92480"/>
                  </a:lnTo>
                  <a:lnTo>
                    <a:pt x="162941" y="120589"/>
                  </a:lnTo>
                  <a:lnTo>
                    <a:pt x="28109" y="120589"/>
                  </a:lnTo>
                  <a:lnTo>
                    <a:pt x="28109" y="95103"/>
                  </a:lnTo>
                  <a:close/>
                  <a:moveTo>
                    <a:pt x="28109" y="148699"/>
                  </a:moveTo>
                  <a:lnTo>
                    <a:pt x="162941" y="148699"/>
                  </a:lnTo>
                  <a:lnTo>
                    <a:pt x="162941" y="257295"/>
                  </a:lnTo>
                  <a:cubicBezTo>
                    <a:pt x="162097" y="257389"/>
                    <a:pt x="163784" y="324289"/>
                    <a:pt x="95478" y="324289"/>
                  </a:cubicBezTo>
                  <a:cubicBezTo>
                    <a:pt x="27172" y="324195"/>
                    <a:pt x="28953" y="257295"/>
                    <a:pt x="28109" y="257295"/>
                  </a:cubicBezTo>
                  <a:lnTo>
                    <a:pt x="28109" y="148699"/>
                  </a:lnTo>
                  <a:close/>
                </a:path>
              </a:pathLst>
            </a:custGeom>
            <a:grpFill/>
            <a:ln w="549" cap="flat">
              <a:noFill/>
              <a:prstDash val="solid"/>
              <a:miter/>
            </a:ln>
          </p:spPr>
          <p:txBody>
            <a:bodyPr rtlCol="0" anchor="ctr"/>
            <a:lstStyle/>
            <a:p>
              <a:endParaRPr lang="zh-CN" altLang="en-US"/>
            </a:p>
          </p:txBody>
        </p:sp>
        <p:sp>
          <p:nvSpPr>
            <p:cNvPr id="23" name="任意多边形: 形状 22"/>
            <p:cNvSpPr/>
            <p:nvPr/>
          </p:nvSpPr>
          <p:spPr>
            <a:xfrm>
              <a:off x="1704539" y="801061"/>
              <a:ext cx="353990" cy="271443"/>
            </a:xfrm>
            <a:custGeom>
              <a:avLst/>
              <a:gdLst>
                <a:gd name="connsiteX0" fmla="*/ 353991 w 353990"/>
                <a:gd name="connsiteY0" fmla="*/ 14149 h 271443"/>
                <a:gd name="connsiteX1" fmla="*/ 339936 w 353990"/>
                <a:gd name="connsiteY1" fmla="*/ 94 h 271443"/>
                <a:gd name="connsiteX2" fmla="*/ 325881 w 353990"/>
                <a:gd name="connsiteY2" fmla="*/ 14149 h 271443"/>
                <a:gd name="connsiteX3" fmla="*/ 176995 w 353990"/>
                <a:gd name="connsiteY3" fmla="*/ 162285 h 271443"/>
                <a:gd name="connsiteX4" fmla="*/ 28109 w 353990"/>
                <a:gd name="connsiteY4" fmla="*/ 14149 h 271443"/>
                <a:gd name="connsiteX5" fmla="*/ 28109 w 353990"/>
                <a:gd name="connsiteY5" fmla="*/ 14055 h 271443"/>
                <a:gd name="connsiteX6" fmla="*/ 14055 w 353990"/>
                <a:gd name="connsiteY6" fmla="*/ 0 h 271443"/>
                <a:gd name="connsiteX7" fmla="*/ 0 w 353990"/>
                <a:gd name="connsiteY7" fmla="*/ 14055 h 271443"/>
                <a:gd name="connsiteX8" fmla="*/ 0 w 353990"/>
                <a:gd name="connsiteY8" fmla="*/ 14149 h 271443"/>
                <a:gd name="connsiteX9" fmla="*/ 162941 w 353990"/>
                <a:gd name="connsiteY9" fmla="*/ 189832 h 271443"/>
                <a:gd name="connsiteX10" fmla="*/ 162941 w 353990"/>
                <a:gd name="connsiteY10" fmla="*/ 243334 h 271443"/>
                <a:gd name="connsiteX11" fmla="*/ 95572 w 353990"/>
                <a:gd name="connsiteY11" fmla="*/ 243334 h 271443"/>
                <a:gd name="connsiteX12" fmla="*/ 81517 w 353990"/>
                <a:gd name="connsiteY12" fmla="*/ 257389 h 271443"/>
                <a:gd name="connsiteX13" fmla="*/ 95572 w 353990"/>
                <a:gd name="connsiteY13" fmla="*/ 271443 h 271443"/>
                <a:gd name="connsiteX14" fmla="*/ 258513 w 353990"/>
                <a:gd name="connsiteY14" fmla="*/ 271443 h 271443"/>
                <a:gd name="connsiteX15" fmla="*/ 272567 w 353990"/>
                <a:gd name="connsiteY15" fmla="*/ 257389 h 271443"/>
                <a:gd name="connsiteX16" fmla="*/ 258513 w 353990"/>
                <a:gd name="connsiteY16" fmla="*/ 243334 h 271443"/>
                <a:gd name="connsiteX17" fmla="*/ 191050 w 353990"/>
                <a:gd name="connsiteY17" fmla="*/ 243334 h 271443"/>
                <a:gd name="connsiteX18" fmla="*/ 191050 w 353990"/>
                <a:gd name="connsiteY18" fmla="*/ 189832 h 271443"/>
                <a:gd name="connsiteX19" fmla="*/ 353991 w 353990"/>
                <a:gd name="connsiteY19" fmla="*/ 14149 h 271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3990" h="271443">
                  <a:moveTo>
                    <a:pt x="353991" y="14149"/>
                  </a:moveTo>
                  <a:cubicBezTo>
                    <a:pt x="353991" y="6372"/>
                    <a:pt x="347713" y="94"/>
                    <a:pt x="339936" y="94"/>
                  </a:cubicBezTo>
                  <a:cubicBezTo>
                    <a:pt x="332159" y="94"/>
                    <a:pt x="325881" y="6372"/>
                    <a:pt x="325881" y="14149"/>
                  </a:cubicBezTo>
                  <a:cubicBezTo>
                    <a:pt x="325038" y="14242"/>
                    <a:pt x="326725" y="162098"/>
                    <a:pt x="176995" y="162285"/>
                  </a:cubicBezTo>
                  <a:cubicBezTo>
                    <a:pt x="27266" y="162098"/>
                    <a:pt x="28953" y="14242"/>
                    <a:pt x="28109" y="14149"/>
                  </a:cubicBezTo>
                  <a:lnTo>
                    <a:pt x="28109" y="14055"/>
                  </a:lnTo>
                  <a:cubicBezTo>
                    <a:pt x="28109" y="6278"/>
                    <a:pt x="21831" y="0"/>
                    <a:pt x="14055" y="0"/>
                  </a:cubicBezTo>
                  <a:cubicBezTo>
                    <a:pt x="6277" y="0"/>
                    <a:pt x="0" y="6278"/>
                    <a:pt x="0" y="14055"/>
                  </a:cubicBezTo>
                  <a:lnTo>
                    <a:pt x="0" y="14149"/>
                  </a:lnTo>
                  <a:cubicBezTo>
                    <a:pt x="187" y="14242"/>
                    <a:pt x="937" y="179807"/>
                    <a:pt x="162941" y="189832"/>
                  </a:cubicBezTo>
                  <a:lnTo>
                    <a:pt x="162941" y="243334"/>
                  </a:lnTo>
                  <a:lnTo>
                    <a:pt x="95572" y="243334"/>
                  </a:lnTo>
                  <a:cubicBezTo>
                    <a:pt x="87795" y="243334"/>
                    <a:pt x="81517" y="249611"/>
                    <a:pt x="81517" y="257389"/>
                  </a:cubicBezTo>
                  <a:cubicBezTo>
                    <a:pt x="81517" y="265166"/>
                    <a:pt x="87795" y="271443"/>
                    <a:pt x="95572" y="271443"/>
                  </a:cubicBezTo>
                  <a:lnTo>
                    <a:pt x="258513" y="271443"/>
                  </a:lnTo>
                  <a:cubicBezTo>
                    <a:pt x="266289" y="271443"/>
                    <a:pt x="272567" y="265166"/>
                    <a:pt x="272567" y="257389"/>
                  </a:cubicBezTo>
                  <a:cubicBezTo>
                    <a:pt x="272567" y="249611"/>
                    <a:pt x="266289" y="243334"/>
                    <a:pt x="258513" y="243334"/>
                  </a:cubicBezTo>
                  <a:lnTo>
                    <a:pt x="191050" y="243334"/>
                  </a:lnTo>
                  <a:lnTo>
                    <a:pt x="191050" y="189832"/>
                  </a:lnTo>
                  <a:cubicBezTo>
                    <a:pt x="353054" y="179807"/>
                    <a:pt x="353803" y="14242"/>
                    <a:pt x="353991" y="14149"/>
                  </a:cubicBezTo>
                  <a:close/>
                </a:path>
              </a:pathLst>
            </a:custGeom>
            <a:grpFill/>
            <a:ln w="549" cap="flat">
              <a:noFill/>
              <a:prstDash val="solid"/>
              <a:miter/>
            </a:ln>
          </p:spPr>
          <p:txBody>
            <a:bodyPr rtlCol="0" anchor="ctr"/>
            <a:lstStyle/>
            <a:p>
              <a:endParaRPr lang="zh-CN" altLang="en-US"/>
            </a:p>
          </p:txBody>
        </p:sp>
      </p:grpSp>
      <p:sp>
        <p:nvSpPr>
          <p:cNvPr id="2" name="图形 17"/>
          <p:cNvSpPr/>
          <p:nvPr/>
        </p:nvSpPr>
        <p:spPr>
          <a:xfrm>
            <a:off x="9889266" y="-953928"/>
            <a:ext cx="1656114" cy="1582178"/>
          </a:xfrm>
          <a:custGeom>
            <a:avLst/>
            <a:gdLst>
              <a:gd name="connsiteX0" fmla="*/ 1640883 w 1656114"/>
              <a:gd name="connsiteY0" fmla="*/ 806431 h 1582178"/>
              <a:gd name="connsiteX1" fmla="*/ 15305 w 1656114"/>
              <a:gd name="connsiteY1" fmla="*/ 806431 h 1582178"/>
              <a:gd name="connsiteX2" fmla="*/ 0 w 1656114"/>
              <a:gd name="connsiteY2" fmla="*/ 791126 h 1582178"/>
              <a:gd name="connsiteX3" fmla="*/ 15305 w 1656114"/>
              <a:gd name="connsiteY3" fmla="*/ 775747 h 1582178"/>
              <a:gd name="connsiteX4" fmla="*/ 1640809 w 1656114"/>
              <a:gd name="connsiteY4" fmla="*/ 775747 h 1582178"/>
              <a:gd name="connsiteX5" fmla="*/ 1656114 w 1656114"/>
              <a:gd name="connsiteY5" fmla="*/ 791126 h 1582178"/>
              <a:gd name="connsiteX6" fmla="*/ 1640883 w 1656114"/>
              <a:gd name="connsiteY6" fmla="*/ 806431 h 1582178"/>
              <a:gd name="connsiteX7" fmla="*/ 1625430 w 1656114"/>
              <a:gd name="connsiteY7" fmla="*/ 651311 h 1582178"/>
              <a:gd name="connsiteX8" fmla="*/ 30758 w 1656114"/>
              <a:gd name="connsiteY8" fmla="*/ 651311 h 1582178"/>
              <a:gd name="connsiteX9" fmla="*/ 15379 w 1656114"/>
              <a:gd name="connsiteY9" fmla="*/ 635932 h 1582178"/>
              <a:gd name="connsiteX10" fmla="*/ 30758 w 1656114"/>
              <a:gd name="connsiteY10" fmla="*/ 620553 h 1582178"/>
              <a:gd name="connsiteX11" fmla="*/ 1625430 w 1656114"/>
              <a:gd name="connsiteY11" fmla="*/ 620553 h 1582178"/>
              <a:gd name="connsiteX12" fmla="*/ 1640735 w 1656114"/>
              <a:gd name="connsiteY12" fmla="*/ 635932 h 1582178"/>
              <a:gd name="connsiteX13" fmla="*/ 1625430 w 1656114"/>
              <a:gd name="connsiteY13" fmla="*/ 651311 h 1582178"/>
              <a:gd name="connsiteX14" fmla="*/ 1578332 w 1656114"/>
              <a:gd name="connsiteY14" fmla="*/ 496191 h 1582178"/>
              <a:gd name="connsiteX15" fmla="*/ 77856 w 1656114"/>
              <a:gd name="connsiteY15" fmla="*/ 496191 h 1582178"/>
              <a:gd name="connsiteX16" fmla="*/ 62551 w 1656114"/>
              <a:gd name="connsiteY16" fmla="*/ 480812 h 1582178"/>
              <a:gd name="connsiteX17" fmla="*/ 77856 w 1656114"/>
              <a:gd name="connsiteY17" fmla="*/ 465433 h 1582178"/>
              <a:gd name="connsiteX18" fmla="*/ 1578406 w 1656114"/>
              <a:gd name="connsiteY18" fmla="*/ 465433 h 1582178"/>
              <a:gd name="connsiteX19" fmla="*/ 1593711 w 1656114"/>
              <a:gd name="connsiteY19" fmla="*/ 480812 h 1582178"/>
              <a:gd name="connsiteX20" fmla="*/ 1578332 w 1656114"/>
              <a:gd name="connsiteY20" fmla="*/ 496191 h 1582178"/>
              <a:gd name="connsiteX21" fmla="*/ 1492713 w 1656114"/>
              <a:gd name="connsiteY21" fmla="*/ 340997 h 1582178"/>
              <a:gd name="connsiteX22" fmla="*/ 163475 w 1656114"/>
              <a:gd name="connsiteY22" fmla="*/ 340997 h 1582178"/>
              <a:gd name="connsiteX23" fmla="*/ 148170 w 1656114"/>
              <a:gd name="connsiteY23" fmla="*/ 325619 h 1582178"/>
              <a:gd name="connsiteX24" fmla="*/ 163475 w 1656114"/>
              <a:gd name="connsiteY24" fmla="*/ 310240 h 1582178"/>
              <a:gd name="connsiteX25" fmla="*/ 1492713 w 1656114"/>
              <a:gd name="connsiteY25" fmla="*/ 310240 h 1582178"/>
              <a:gd name="connsiteX26" fmla="*/ 1508018 w 1656114"/>
              <a:gd name="connsiteY26" fmla="*/ 325619 h 1582178"/>
              <a:gd name="connsiteX27" fmla="*/ 1492713 w 1656114"/>
              <a:gd name="connsiteY27" fmla="*/ 340997 h 1582178"/>
              <a:gd name="connsiteX28" fmla="*/ 1350237 w 1656114"/>
              <a:gd name="connsiteY28" fmla="*/ 185878 h 1582178"/>
              <a:gd name="connsiteX29" fmla="*/ 305877 w 1656114"/>
              <a:gd name="connsiteY29" fmla="*/ 185878 h 1582178"/>
              <a:gd name="connsiteX30" fmla="*/ 290572 w 1656114"/>
              <a:gd name="connsiteY30" fmla="*/ 170499 h 1582178"/>
              <a:gd name="connsiteX31" fmla="*/ 305877 w 1656114"/>
              <a:gd name="connsiteY31" fmla="*/ 155120 h 1582178"/>
              <a:gd name="connsiteX32" fmla="*/ 1350237 w 1656114"/>
              <a:gd name="connsiteY32" fmla="*/ 155120 h 1582178"/>
              <a:gd name="connsiteX33" fmla="*/ 1365542 w 1656114"/>
              <a:gd name="connsiteY33" fmla="*/ 170499 h 1582178"/>
              <a:gd name="connsiteX34" fmla="*/ 1350237 w 1656114"/>
              <a:gd name="connsiteY34" fmla="*/ 185878 h 1582178"/>
              <a:gd name="connsiteX35" fmla="*/ 1065358 w 1656114"/>
              <a:gd name="connsiteY35" fmla="*/ 30758 h 1582178"/>
              <a:gd name="connsiteX36" fmla="*/ 590830 w 1656114"/>
              <a:gd name="connsiteY36" fmla="*/ 30758 h 1582178"/>
              <a:gd name="connsiteX37" fmla="*/ 575525 w 1656114"/>
              <a:gd name="connsiteY37" fmla="*/ 15379 h 1582178"/>
              <a:gd name="connsiteX38" fmla="*/ 590830 w 1656114"/>
              <a:gd name="connsiteY38" fmla="*/ 0 h 1582178"/>
              <a:gd name="connsiteX39" fmla="*/ 1065284 w 1656114"/>
              <a:gd name="connsiteY39" fmla="*/ 0 h 1582178"/>
              <a:gd name="connsiteX40" fmla="*/ 1080589 w 1656114"/>
              <a:gd name="connsiteY40" fmla="*/ 15379 h 1582178"/>
              <a:gd name="connsiteX41" fmla="*/ 1065358 w 1656114"/>
              <a:gd name="connsiteY41" fmla="*/ 30758 h 1582178"/>
              <a:gd name="connsiteX42" fmla="*/ 29353 w 1656114"/>
              <a:gd name="connsiteY42" fmla="*/ 930867 h 1582178"/>
              <a:gd name="connsiteX43" fmla="*/ 1626835 w 1656114"/>
              <a:gd name="connsiteY43" fmla="*/ 930867 h 1582178"/>
              <a:gd name="connsiteX44" fmla="*/ 1642140 w 1656114"/>
              <a:gd name="connsiteY44" fmla="*/ 946246 h 1582178"/>
              <a:gd name="connsiteX45" fmla="*/ 1626835 w 1656114"/>
              <a:gd name="connsiteY45" fmla="*/ 961625 h 1582178"/>
              <a:gd name="connsiteX46" fmla="*/ 29353 w 1656114"/>
              <a:gd name="connsiteY46" fmla="*/ 961625 h 1582178"/>
              <a:gd name="connsiteX47" fmla="*/ 14048 w 1656114"/>
              <a:gd name="connsiteY47" fmla="*/ 946246 h 1582178"/>
              <a:gd name="connsiteX48" fmla="*/ 29353 w 1656114"/>
              <a:gd name="connsiteY48" fmla="*/ 930867 h 1582178"/>
              <a:gd name="connsiteX49" fmla="*/ 74972 w 1656114"/>
              <a:gd name="connsiteY49" fmla="*/ 1085987 h 1582178"/>
              <a:gd name="connsiteX50" fmla="*/ 1581290 w 1656114"/>
              <a:gd name="connsiteY50" fmla="*/ 1085987 h 1582178"/>
              <a:gd name="connsiteX51" fmla="*/ 1596595 w 1656114"/>
              <a:gd name="connsiteY51" fmla="*/ 1101366 h 1582178"/>
              <a:gd name="connsiteX52" fmla="*/ 1581290 w 1656114"/>
              <a:gd name="connsiteY52" fmla="*/ 1116745 h 1582178"/>
              <a:gd name="connsiteX53" fmla="*/ 74972 w 1656114"/>
              <a:gd name="connsiteY53" fmla="*/ 1116745 h 1582178"/>
              <a:gd name="connsiteX54" fmla="*/ 59667 w 1656114"/>
              <a:gd name="connsiteY54" fmla="*/ 1101366 h 1582178"/>
              <a:gd name="connsiteX55" fmla="*/ 74972 w 1656114"/>
              <a:gd name="connsiteY55" fmla="*/ 1085987 h 1582178"/>
              <a:gd name="connsiteX56" fmla="*/ 158595 w 1656114"/>
              <a:gd name="connsiteY56" fmla="*/ 1241181 h 1582178"/>
              <a:gd name="connsiteX57" fmla="*/ 1497519 w 1656114"/>
              <a:gd name="connsiteY57" fmla="*/ 1241181 h 1582178"/>
              <a:gd name="connsiteX58" fmla="*/ 1512824 w 1656114"/>
              <a:gd name="connsiteY58" fmla="*/ 1256560 h 1582178"/>
              <a:gd name="connsiteX59" fmla="*/ 1497519 w 1656114"/>
              <a:gd name="connsiteY59" fmla="*/ 1271938 h 1582178"/>
              <a:gd name="connsiteX60" fmla="*/ 158595 w 1656114"/>
              <a:gd name="connsiteY60" fmla="*/ 1271938 h 1582178"/>
              <a:gd name="connsiteX61" fmla="*/ 143290 w 1656114"/>
              <a:gd name="connsiteY61" fmla="*/ 1256560 h 1582178"/>
              <a:gd name="connsiteX62" fmla="*/ 158595 w 1656114"/>
              <a:gd name="connsiteY62" fmla="*/ 1241181 h 1582178"/>
              <a:gd name="connsiteX63" fmla="*/ 297522 w 1656114"/>
              <a:gd name="connsiteY63" fmla="*/ 1396301 h 1582178"/>
              <a:gd name="connsiteX64" fmla="*/ 1358592 w 1656114"/>
              <a:gd name="connsiteY64" fmla="*/ 1396301 h 1582178"/>
              <a:gd name="connsiteX65" fmla="*/ 1373897 w 1656114"/>
              <a:gd name="connsiteY65" fmla="*/ 1411679 h 1582178"/>
              <a:gd name="connsiteX66" fmla="*/ 1358592 w 1656114"/>
              <a:gd name="connsiteY66" fmla="*/ 1427058 h 1582178"/>
              <a:gd name="connsiteX67" fmla="*/ 297522 w 1656114"/>
              <a:gd name="connsiteY67" fmla="*/ 1427058 h 1582178"/>
              <a:gd name="connsiteX68" fmla="*/ 282217 w 1656114"/>
              <a:gd name="connsiteY68" fmla="*/ 1411679 h 1582178"/>
              <a:gd name="connsiteX69" fmla="*/ 297522 w 1656114"/>
              <a:gd name="connsiteY69" fmla="*/ 1396301 h 1582178"/>
              <a:gd name="connsiteX70" fmla="*/ 568797 w 1656114"/>
              <a:gd name="connsiteY70" fmla="*/ 1551420 h 1582178"/>
              <a:gd name="connsiteX71" fmla="*/ 1087317 w 1656114"/>
              <a:gd name="connsiteY71" fmla="*/ 1551420 h 1582178"/>
              <a:gd name="connsiteX72" fmla="*/ 1102622 w 1656114"/>
              <a:gd name="connsiteY72" fmla="*/ 1566799 h 1582178"/>
              <a:gd name="connsiteX73" fmla="*/ 1087317 w 1656114"/>
              <a:gd name="connsiteY73" fmla="*/ 1582178 h 1582178"/>
              <a:gd name="connsiteX74" fmla="*/ 568797 w 1656114"/>
              <a:gd name="connsiteY74" fmla="*/ 1582178 h 1582178"/>
              <a:gd name="connsiteX75" fmla="*/ 553492 w 1656114"/>
              <a:gd name="connsiteY75" fmla="*/ 1566799 h 1582178"/>
              <a:gd name="connsiteX76" fmla="*/ 568797 w 1656114"/>
              <a:gd name="connsiteY76" fmla="*/ 1551420 h 158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656114" h="1582178">
                <a:moveTo>
                  <a:pt x="1640883" y="806431"/>
                </a:moveTo>
                <a:lnTo>
                  <a:pt x="15305" y="806431"/>
                </a:lnTo>
                <a:cubicBezTo>
                  <a:pt x="6876" y="806431"/>
                  <a:pt x="0" y="799555"/>
                  <a:pt x="0" y="791126"/>
                </a:cubicBezTo>
                <a:cubicBezTo>
                  <a:pt x="0" y="782623"/>
                  <a:pt x="6876" y="775747"/>
                  <a:pt x="15305" y="775747"/>
                </a:cubicBezTo>
                <a:lnTo>
                  <a:pt x="1640809" y="775747"/>
                </a:lnTo>
                <a:cubicBezTo>
                  <a:pt x="1649312" y="775747"/>
                  <a:pt x="1656114" y="782623"/>
                  <a:pt x="1656114" y="791126"/>
                </a:cubicBezTo>
                <a:cubicBezTo>
                  <a:pt x="1656188" y="799555"/>
                  <a:pt x="1649312" y="806431"/>
                  <a:pt x="1640883" y="806431"/>
                </a:cubicBezTo>
                <a:close/>
                <a:moveTo>
                  <a:pt x="1625430" y="651311"/>
                </a:moveTo>
                <a:lnTo>
                  <a:pt x="30758" y="651311"/>
                </a:lnTo>
                <a:cubicBezTo>
                  <a:pt x="22255" y="651311"/>
                  <a:pt x="15379" y="644435"/>
                  <a:pt x="15379" y="635932"/>
                </a:cubicBezTo>
                <a:cubicBezTo>
                  <a:pt x="15379" y="627429"/>
                  <a:pt x="22255" y="620553"/>
                  <a:pt x="30758" y="620553"/>
                </a:cubicBezTo>
                <a:lnTo>
                  <a:pt x="1625430" y="620553"/>
                </a:lnTo>
                <a:cubicBezTo>
                  <a:pt x="1633933" y="620553"/>
                  <a:pt x="1640735" y="627429"/>
                  <a:pt x="1640735" y="635932"/>
                </a:cubicBezTo>
                <a:cubicBezTo>
                  <a:pt x="1640735" y="644435"/>
                  <a:pt x="1633933" y="651311"/>
                  <a:pt x="1625430" y="651311"/>
                </a:cubicBezTo>
                <a:close/>
                <a:moveTo>
                  <a:pt x="1578332" y="496191"/>
                </a:moveTo>
                <a:lnTo>
                  <a:pt x="77856" y="496191"/>
                </a:lnTo>
                <a:cubicBezTo>
                  <a:pt x="69353" y="496191"/>
                  <a:pt x="62551" y="489315"/>
                  <a:pt x="62551" y="480812"/>
                </a:cubicBezTo>
                <a:cubicBezTo>
                  <a:pt x="62551" y="472310"/>
                  <a:pt x="69427" y="465433"/>
                  <a:pt x="77856" y="465433"/>
                </a:cubicBezTo>
                <a:lnTo>
                  <a:pt x="1578406" y="465433"/>
                </a:lnTo>
                <a:cubicBezTo>
                  <a:pt x="1586909" y="465433"/>
                  <a:pt x="1593711" y="472310"/>
                  <a:pt x="1593711" y="480812"/>
                </a:cubicBezTo>
                <a:cubicBezTo>
                  <a:pt x="1593711" y="489315"/>
                  <a:pt x="1586835" y="496191"/>
                  <a:pt x="1578332" y="496191"/>
                </a:cubicBezTo>
                <a:close/>
                <a:moveTo>
                  <a:pt x="1492713" y="340997"/>
                </a:moveTo>
                <a:lnTo>
                  <a:pt x="163475" y="340997"/>
                </a:lnTo>
                <a:cubicBezTo>
                  <a:pt x="154972" y="340997"/>
                  <a:pt x="148170" y="334121"/>
                  <a:pt x="148170" y="325619"/>
                </a:cubicBezTo>
                <a:cubicBezTo>
                  <a:pt x="148170" y="317116"/>
                  <a:pt x="155046" y="310240"/>
                  <a:pt x="163475" y="310240"/>
                </a:cubicBezTo>
                <a:lnTo>
                  <a:pt x="1492713" y="310240"/>
                </a:lnTo>
                <a:cubicBezTo>
                  <a:pt x="1501216" y="310240"/>
                  <a:pt x="1508018" y="317116"/>
                  <a:pt x="1508018" y="325619"/>
                </a:cubicBezTo>
                <a:cubicBezTo>
                  <a:pt x="1508018" y="334121"/>
                  <a:pt x="1501216" y="340997"/>
                  <a:pt x="1492713" y="340997"/>
                </a:cubicBezTo>
                <a:close/>
                <a:moveTo>
                  <a:pt x="1350237" y="185878"/>
                </a:moveTo>
                <a:lnTo>
                  <a:pt x="305877" y="185878"/>
                </a:lnTo>
                <a:cubicBezTo>
                  <a:pt x="297374" y="185878"/>
                  <a:pt x="290572" y="179002"/>
                  <a:pt x="290572" y="170499"/>
                </a:cubicBezTo>
                <a:cubicBezTo>
                  <a:pt x="290572" y="161996"/>
                  <a:pt x="297448" y="155120"/>
                  <a:pt x="305877" y="155120"/>
                </a:cubicBezTo>
                <a:lnTo>
                  <a:pt x="1350237" y="155120"/>
                </a:lnTo>
                <a:cubicBezTo>
                  <a:pt x="1358740" y="155120"/>
                  <a:pt x="1365542" y="161996"/>
                  <a:pt x="1365542" y="170499"/>
                </a:cubicBezTo>
                <a:cubicBezTo>
                  <a:pt x="1365542" y="179002"/>
                  <a:pt x="1358740" y="185878"/>
                  <a:pt x="1350237" y="185878"/>
                </a:cubicBezTo>
                <a:close/>
                <a:moveTo>
                  <a:pt x="1065358" y="30758"/>
                </a:moveTo>
                <a:lnTo>
                  <a:pt x="590830" y="30758"/>
                </a:lnTo>
                <a:cubicBezTo>
                  <a:pt x="582328" y="30758"/>
                  <a:pt x="575525" y="23882"/>
                  <a:pt x="575525" y="15379"/>
                </a:cubicBezTo>
                <a:cubicBezTo>
                  <a:pt x="575525" y="6876"/>
                  <a:pt x="582401" y="0"/>
                  <a:pt x="590830" y="0"/>
                </a:cubicBezTo>
                <a:lnTo>
                  <a:pt x="1065284" y="0"/>
                </a:lnTo>
                <a:cubicBezTo>
                  <a:pt x="1073787" y="0"/>
                  <a:pt x="1080589" y="6876"/>
                  <a:pt x="1080589" y="15379"/>
                </a:cubicBezTo>
                <a:cubicBezTo>
                  <a:pt x="1080589" y="23882"/>
                  <a:pt x="1073787" y="30758"/>
                  <a:pt x="1065358" y="30758"/>
                </a:cubicBezTo>
                <a:close/>
                <a:moveTo>
                  <a:pt x="29353" y="930867"/>
                </a:moveTo>
                <a:lnTo>
                  <a:pt x="1626835" y="930867"/>
                </a:lnTo>
                <a:cubicBezTo>
                  <a:pt x="1635338" y="930867"/>
                  <a:pt x="1642140" y="937743"/>
                  <a:pt x="1642140" y="946246"/>
                </a:cubicBezTo>
                <a:cubicBezTo>
                  <a:pt x="1642140" y="954749"/>
                  <a:pt x="1635264" y="961625"/>
                  <a:pt x="1626835" y="961625"/>
                </a:cubicBezTo>
                <a:lnTo>
                  <a:pt x="29353" y="961625"/>
                </a:lnTo>
                <a:cubicBezTo>
                  <a:pt x="20850" y="961625"/>
                  <a:pt x="14048" y="954749"/>
                  <a:pt x="14048" y="946246"/>
                </a:cubicBezTo>
                <a:cubicBezTo>
                  <a:pt x="13974" y="937743"/>
                  <a:pt x="20850" y="930867"/>
                  <a:pt x="29353" y="930867"/>
                </a:cubicBezTo>
                <a:close/>
                <a:moveTo>
                  <a:pt x="74972" y="1085987"/>
                </a:moveTo>
                <a:lnTo>
                  <a:pt x="1581290" y="1085987"/>
                </a:lnTo>
                <a:cubicBezTo>
                  <a:pt x="1589793" y="1085987"/>
                  <a:pt x="1596595" y="1092863"/>
                  <a:pt x="1596595" y="1101366"/>
                </a:cubicBezTo>
                <a:cubicBezTo>
                  <a:pt x="1596595" y="1109869"/>
                  <a:pt x="1589719" y="1116745"/>
                  <a:pt x="1581290" y="1116745"/>
                </a:cubicBezTo>
                <a:lnTo>
                  <a:pt x="74972" y="1116745"/>
                </a:lnTo>
                <a:cubicBezTo>
                  <a:pt x="66469" y="1116745"/>
                  <a:pt x="59667" y="1109869"/>
                  <a:pt x="59667" y="1101366"/>
                </a:cubicBezTo>
                <a:cubicBezTo>
                  <a:pt x="59667" y="1092863"/>
                  <a:pt x="66469" y="1085987"/>
                  <a:pt x="74972" y="1085987"/>
                </a:cubicBezTo>
                <a:close/>
                <a:moveTo>
                  <a:pt x="158595" y="1241181"/>
                </a:moveTo>
                <a:lnTo>
                  <a:pt x="1497519" y="1241181"/>
                </a:lnTo>
                <a:cubicBezTo>
                  <a:pt x="1506022" y="1241181"/>
                  <a:pt x="1512824" y="1248057"/>
                  <a:pt x="1512824" y="1256560"/>
                </a:cubicBezTo>
                <a:cubicBezTo>
                  <a:pt x="1512824" y="1265062"/>
                  <a:pt x="1505948" y="1271938"/>
                  <a:pt x="1497519" y="1271938"/>
                </a:cubicBezTo>
                <a:lnTo>
                  <a:pt x="158595" y="1271938"/>
                </a:lnTo>
                <a:cubicBezTo>
                  <a:pt x="150092" y="1271938"/>
                  <a:pt x="143290" y="1265062"/>
                  <a:pt x="143290" y="1256560"/>
                </a:cubicBezTo>
                <a:cubicBezTo>
                  <a:pt x="143290" y="1248057"/>
                  <a:pt x="150166" y="1241181"/>
                  <a:pt x="158595" y="1241181"/>
                </a:cubicBezTo>
                <a:close/>
                <a:moveTo>
                  <a:pt x="297522" y="1396301"/>
                </a:moveTo>
                <a:lnTo>
                  <a:pt x="1358592" y="1396301"/>
                </a:lnTo>
                <a:cubicBezTo>
                  <a:pt x="1367094" y="1396301"/>
                  <a:pt x="1373897" y="1403177"/>
                  <a:pt x="1373897" y="1411679"/>
                </a:cubicBezTo>
                <a:cubicBezTo>
                  <a:pt x="1373897" y="1420182"/>
                  <a:pt x="1367021" y="1427058"/>
                  <a:pt x="1358592" y="1427058"/>
                </a:cubicBezTo>
                <a:lnTo>
                  <a:pt x="297522" y="1427058"/>
                </a:lnTo>
                <a:cubicBezTo>
                  <a:pt x="289020" y="1427058"/>
                  <a:pt x="282217" y="1420182"/>
                  <a:pt x="282217" y="1411679"/>
                </a:cubicBezTo>
                <a:cubicBezTo>
                  <a:pt x="282217" y="1403177"/>
                  <a:pt x="289094" y="1396301"/>
                  <a:pt x="297522" y="1396301"/>
                </a:cubicBezTo>
                <a:close/>
                <a:moveTo>
                  <a:pt x="568797" y="1551420"/>
                </a:moveTo>
                <a:lnTo>
                  <a:pt x="1087317" y="1551420"/>
                </a:lnTo>
                <a:cubicBezTo>
                  <a:pt x="1095820" y="1551420"/>
                  <a:pt x="1102622" y="1558296"/>
                  <a:pt x="1102622" y="1566799"/>
                </a:cubicBezTo>
                <a:cubicBezTo>
                  <a:pt x="1102622" y="1575302"/>
                  <a:pt x="1095746" y="1582178"/>
                  <a:pt x="1087317" y="1582178"/>
                </a:cubicBezTo>
                <a:lnTo>
                  <a:pt x="568797" y="1582178"/>
                </a:lnTo>
                <a:cubicBezTo>
                  <a:pt x="560294" y="1582178"/>
                  <a:pt x="553492" y="1575302"/>
                  <a:pt x="553492" y="1566799"/>
                </a:cubicBezTo>
                <a:cubicBezTo>
                  <a:pt x="553492" y="1558296"/>
                  <a:pt x="560368" y="1551420"/>
                  <a:pt x="568797" y="1551420"/>
                </a:cubicBezTo>
                <a:close/>
              </a:path>
            </a:pathLst>
          </a:custGeom>
          <a:solidFill>
            <a:srgbClr val="4CBC80"/>
          </a:solidFill>
          <a:ln w="7356" cap="flat">
            <a:noFill/>
            <a:prstDash val="solid"/>
            <a:miter/>
          </a:ln>
        </p:spPr>
        <p:txBody>
          <a:bodyPr rtlCol="0" anchor="ctr"/>
          <a:lstStyle/>
          <a:p>
            <a:endParaRPr lang="zh-CN" altLang="en-US"/>
          </a:p>
        </p:txBody>
      </p:sp>
      <p:sp>
        <p:nvSpPr>
          <p:cNvPr id="3" name="图形 18"/>
          <p:cNvSpPr/>
          <p:nvPr/>
        </p:nvSpPr>
        <p:spPr>
          <a:xfrm>
            <a:off x="6007978" y="1474611"/>
            <a:ext cx="1006252" cy="961329"/>
          </a:xfrm>
          <a:custGeom>
            <a:avLst/>
            <a:gdLst>
              <a:gd name="connsiteX0" fmla="*/ 996998 w 1006252"/>
              <a:gd name="connsiteY0" fmla="*/ 489986 h 961329"/>
              <a:gd name="connsiteX1" fmla="*/ 9299 w 1006252"/>
              <a:gd name="connsiteY1" fmla="*/ 489986 h 961329"/>
              <a:gd name="connsiteX2" fmla="*/ 0 w 1006252"/>
              <a:gd name="connsiteY2" fmla="*/ 480687 h 961329"/>
              <a:gd name="connsiteX3" fmla="*/ 9299 w 1006252"/>
              <a:gd name="connsiteY3" fmla="*/ 471343 h 961329"/>
              <a:gd name="connsiteX4" fmla="*/ 996953 w 1006252"/>
              <a:gd name="connsiteY4" fmla="*/ 471343 h 961329"/>
              <a:gd name="connsiteX5" fmla="*/ 1006252 w 1006252"/>
              <a:gd name="connsiteY5" fmla="*/ 480687 h 961329"/>
              <a:gd name="connsiteX6" fmla="*/ 996998 w 1006252"/>
              <a:gd name="connsiteY6" fmla="*/ 489986 h 961329"/>
              <a:gd name="connsiteX7" fmla="*/ 987609 w 1006252"/>
              <a:gd name="connsiteY7" fmla="*/ 395736 h 961329"/>
              <a:gd name="connsiteX8" fmla="*/ 18688 w 1006252"/>
              <a:gd name="connsiteY8" fmla="*/ 395736 h 961329"/>
              <a:gd name="connsiteX9" fmla="*/ 9344 w 1006252"/>
              <a:gd name="connsiteY9" fmla="*/ 386392 h 961329"/>
              <a:gd name="connsiteX10" fmla="*/ 18688 w 1006252"/>
              <a:gd name="connsiteY10" fmla="*/ 377047 h 961329"/>
              <a:gd name="connsiteX11" fmla="*/ 987609 w 1006252"/>
              <a:gd name="connsiteY11" fmla="*/ 377047 h 961329"/>
              <a:gd name="connsiteX12" fmla="*/ 996908 w 1006252"/>
              <a:gd name="connsiteY12" fmla="*/ 386392 h 961329"/>
              <a:gd name="connsiteX13" fmla="*/ 987609 w 1006252"/>
              <a:gd name="connsiteY13" fmla="*/ 395736 h 961329"/>
              <a:gd name="connsiteX14" fmla="*/ 958992 w 1006252"/>
              <a:gd name="connsiteY14" fmla="*/ 301485 h 961329"/>
              <a:gd name="connsiteX15" fmla="*/ 47305 w 1006252"/>
              <a:gd name="connsiteY15" fmla="*/ 301485 h 961329"/>
              <a:gd name="connsiteX16" fmla="*/ 38006 w 1006252"/>
              <a:gd name="connsiteY16" fmla="*/ 292141 h 961329"/>
              <a:gd name="connsiteX17" fmla="*/ 47305 w 1006252"/>
              <a:gd name="connsiteY17" fmla="*/ 282797 h 961329"/>
              <a:gd name="connsiteX18" fmla="*/ 959037 w 1006252"/>
              <a:gd name="connsiteY18" fmla="*/ 282797 h 961329"/>
              <a:gd name="connsiteX19" fmla="*/ 968336 w 1006252"/>
              <a:gd name="connsiteY19" fmla="*/ 292141 h 961329"/>
              <a:gd name="connsiteX20" fmla="*/ 958992 w 1006252"/>
              <a:gd name="connsiteY20" fmla="*/ 301485 h 961329"/>
              <a:gd name="connsiteX21" fmla="*/ 906970 w 1006252"/>
              <a:gd name="connsiteY21" fmla="*/ 207190 h 961329"/>
              <a:gd name="connsiteX22" fmla="*/ 99327 w 1006252"/>
              <a:gd name="connsiteY22" fmla="*/ 207190 h 961329"/>
              <a:gd name="connsiteX23" fmla="*/ 90028 w 1006252"/>
              <a:gd name="connsiteY23" fmla="*/ 197845 h 961329"/>
              <a:gd name="connsiteX24" fmla="*/ 99327 w 1006252"/>
              <a:gd name="connsiteY24" fmla="*/ 188501 h 961329"/>
              <a:gd name="connsiteX25" fmla="*/ 906970 w 1006252"/>
              <a:gd name="connsiteY25" fmla="*/ 188501 h 961329"/>
              <a:gd name="connsiteX26" fmla="*/ 916269 w 1006252"/>
              <a:gd name="connsiteY26" fmla="*/ 197845 h 961329"/>
              <a:gd name="connsiteX27" fmla="*/ 906970 w 1006252"/>
              <a:gd name="connsiteY27" fmla="*/ 207190 h 961329"/>
              <a:gd name="connsiteX28" fmla="*/ 820402 w 1006252"/>
              <a:gd name="connsiteY28" fmla="*/ 112939 h 961329"/>
              <a:gd name="connsiteX29" fmla="*/ 185850 w 1006252"/>
              <a:gd name="connsiteY29" fmla="*/ 112939 h 961329"/>
              <a:gd name="connsiteX30" fmla="*/ 176551 w 1006252"/>
              <a:gd name="connsiteY30" fmla="*/ 103595 h 961329"/>
              <a:gd name="connsiteX31" fmla="*/ 185850 w 1006252"/>
              <a:gd name="connsiteY31" fmla="*/ 94251 h 961329"/>
              <a:gd name="connsiteX32" fmla="*/ 820402 w 1006252"/>
              <a:gd name="connsiteY32" fmla="*/ 94251 h 961329"/>
              <a:gd name="connsiteX33" fmla="*/ 829701 w 1006252"/>
              <a:gd name="connsiteY33" fmla="*/ 103595 h 961329"/>
              <a:gd name="connsiteX34" fmla="*/ 820402 w 1006252"/>
              <a:gd name="connsiteY34" fmla="*/ 112939 h 961329"/>
              <a:gd name="connsiteX35" fmla="*/ 647310 w 1006252"/>
              <a:gd name="connsiteY35" fmla="*/ 18688 h 961329"/>
              <a:gd name="connsiteX36" fmla="*/ 358988 w 1006252"/>
              <a:gd name="connsiteY36" fmla="*/ 18688 h 961329"/>
              <a:gd name="connsiteX37" fmla="*/ 349688 w 1006252"/>
              <a:gd name="connsiteY37" fmla="*/ 9344 h 961329"/>
              <a:gd name="connsiteX38" fmla="*/ 358988 w 1006252"/>
              <a:gd name="connsiteY38" fmla="*/ 0 h 961329"/>
              <a:gd name="connsiteX39" fmla="*/ 647265 w 1006252"/>
              <a:gd name="connsiteY39" fmla="*/ 0 h 961329"/>
              <a:gd name="connsiteX40" fmla="*/ 656564 w 1006252"/>
              <a:gd name="connsiteY40" fmla="*/ 9344 h 961329"/>
              <a:gd name="connsiteX41" fmla="*/ 647310 w 1006252"/>
              <a:gd name="connsiteY41" fmla="*/ 18688 h 961329"/>
              <a:gd name="connsiteX42" fmla="*/ 17835 w 1006252"/>
              <a:gd name="connsiteY42" fmla="*/ 565593 h 961329"/>
              <a:gd name="connsiteX43" fmla="*/ 988462 w 1006252"/>
              <a:gd name="connsiteY43" fmla="*/ 565593 h 961329"/>
              <a:gd name="connsiteX44" fmla="*/ 997762 w 1006252"/>
              <a:gd name="connsiteY44" fmla="*/ 574938 h 961329"/>
              <a:gd name="connsiteX45" fmla="*/ 988462 w 1006252"/>
              <a:gd name="connsiteY45" fmla="*/ 584282 h 961329"/>
              <a:gd name="connsiteX46" fmla="*/ 17835 w 1006252"/>
              <a:gd name="connsiteY46" fmla="*/ 584282 h 961329"/>
              <a:gd name="connsiteX47" fmla="*/ 8536 w 1006252"/>
              <a:gd name="connsiteY47" fmla="*/ 574938 h 961329"/>
              <a:gd name="connsiteX48" fmla="*/ 17835 w 1006252"/>
              <a:gd name="connsiteY48" fmla="*/ 565593 h 961329"/>
              <a:gd name="connsiteX49" fmla="*/ 45553 w 1006252"/>
              <a:gd name="connsiteY49" fmla="*/ 659844 h 961329"/>
              <a:gd name="connsiteX50" fmla="*/ 960789 w 1006252"/>
              <a:gd name="connsiteY50" fmla="*/ 659844 h 961329"/>
              <a:gd name="connsiteX51" fmla="*/ 970088 w 1006252"/>
              <a:gd name="connsiteY51" fmla="*/ 669188 h 961329"/>
              <a:gd name="connsiteX52" fmla="*/ 960789 w 1006252"/>
              <a:gd name="connsiteY52" fmla="*/ 678532 h 961329"/>
              <a:gd name="connsiteX53" fmla="*/ 45553 w 1006252"/>
              <a:gd name="connsiteY53" fmla="*/ 678532 h 961329"/>
              <a:gd name="connsiteX54" fmla="*/ 36254 w 1006252"/>
              <a:gd name="connsiteY54" fmla="*/ 669188 h 961329"/>
              <a:gd name="connsiteX55" fmla="*/ 45553 w 1006252"/>
              <a:gd name="connsiteY55" fmla="*/ 659844 h 961329"/>
              <a:gd name="connsiteX56" fmla="*/ 96362 w 1006252"/>
              <a:gd name="connsiteY56" fmla="*/ 754140 h 961329"/>
              <a:gd name="connsiteX57" fmla="*/ 909890 w 1006252"/>
              <a:gd name="connsiteY57" fmla="*/ 754140 h 961329"/>
              <a:gd name="connsiteX58" fmla="*/ 919189 w 1006252"/>
              <a:gd name="connsiteY58" fmla="*/ 763484 h 961329"/>
              <a:gd name="connsiteX59" fmla="*/ 909890 w 1006252"/>
              <a:gd name="connsiteY59" fmla="*/ 772828 h 961329"/>
              <a:gd name="connsiteX60" fmla="*/ 96362 w 1006252"/>
              <a:gd name="connsiteY60" fmla="*/ 772828 h 961329"/>
              <a:gd name="connsiteX61" fmla="*/ 87063 w 1006252"/>
              <a:gd name="connsiteY61" fmla="*/ 763484 h 961329"/>
              <a:gd name="connsiteX62" fmla="*/ 96362 w 1006252"/>
              <a:gd name="connsiteY62" fmla="*/ 754140 h 961329"/>
              <a:gd name="connsiteX63" fmla="*/ 180774 w 1006252"/>
              <a:gd name="connsiteY63" fmla="*/ 848390 h 961329"/>
              <a:gd name="connsiteX64" fmla="*/ 825478 w 1006252"/>
              <a:gd name="connsiteY64" fmla="*/ 848390 h 961329"/>
              <a:gd name="connsiteX65" fmla="*/ 834777 w 1006252"/>
              <a:gd name="connsiteY65" fmla="*/ 857734 h 961329"/>
              <a:gd name="connsiteX66" fmla="*/ 825478 w 1006252"/>
              <a:gd name="connsiteY66" fmla="*/ 867078 h 961329"/>
              <a:gd name="connsiteX67" fmla="*/ 180774 w 1006252"/>
              <a:gd name="connsiteY67" fmla="*/ 867078 h 961329"/>
              <a:gd name="connsiteX68" fmla="*/ 171475 w 1006252"/>
              <a:gd name="connsiteY68" fmla="*/ 857734 h 961329"/>
              <a:gd name="connsiteX69" fmla="*/ 180774 w 1006252"/>
              <a:gd name="connsiteY69" fmla="*/ 848390 h 961329"/>
              <a:gd name="connsiteX70" fmla="*/ 345600 w 1006252"/>
              <a:gd name="connsiteY70" fmla="*/ 942641 h 961329"/>
              <a:gd name="connsiteX71" fmla="*/ 660652 w 1006252"/>
              <a:gd name="connsiteY71" fmla="*/ 942641 h 961329"/>
              <a:gd name="connsiteX72" fmla="*/ 669951 w 1006252"/>
              <a:gd name="connsiteY72" fmla="*/ 951985 h 961329"/>
              <a:gd name="connsiteX73" fmla="*/ 660652 w 1006252"/>
              <a:gd name="connsiteY73" fmla="*/ 961329 h 961329"/>
              <a:gd name="connsiteX74" fmla="*/ 345600 w 1006252"/>
              <a:gd name="connsiteY74" fmla="*/ 961329 h 961329"/>
              <a:gd name="connsiteX75" fmla="*/ 336301 w 1006252"/>
              <a:gd name="connsiteY75" fmla="*/ 951985 h 961329"/>
              <a:gd name="connsiteX76" fmla="*/ 345600 w 1006252"/>
              <a:gd name="connsiteY76" fmla="*/ 942641 h 961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006252" h="961329">
                <a:moveTo>
                  <a:pt x="996998" y="489986"/>
                </a:moveTo>
                <a:lnTo>
                  <a:pt x="9299" y="489986"/>
                </a:lnTo>
                <a:cubicBezTo>
                  <a:pt x="4178" y="489986"/>
                  <a:pt x="0" y="485808"/>
                  <a:pt x="0" y="480687"/>
                </a:cubicBezTo>
                <a:cubicBezTo>
                  <a:pt x="0" y="475521"/>
                  <a:pt x="4178" y="471343"/>
                  <a:pt x="9299" y="471343"/>
                </a:cubicBezTo>
                <a:lnTo>
                  <a:pt x="996953" y="471343"/>
                </a:lnTo>
                <a:cubicBezTo>
                  <a:pt x="1002119" y="471343"/>
                  <a:pt x="1006252" y="475521"/>
                  <a:pt x="1006252" y="480687"/>
                </a:cubicBezTo>
                <a:cubicBezTo>
                  <a:pt x="1006297" y="485808"/>
                  <a:pt x="1002119" y="489986"/>
                  <a:pt x="996998" y="489986"/>
                </a:cubicBezTo>
                <a:close/>
                <a:moveTo>
                  <a:pt x="987609" y="395736"/>
                </a:moveTo>
                <a:lnTo>
                  <a:pt x="18688" y="395736"/>
                </a:lnTo>
                <a:cubicBezTo>
                  <a:pt x="13522" y="395736"/>
                  <a:pt x="9344" y="391558"/>
                  <a:pt x="9344" y="386392"/>
                </a:cubicBezTo>
                <a:cubicBezTo>
                  <a:pt x="9344" y="381225"/>
                  <a:pt x="13522" y="377047"/>
                  <a:pt x="18688" y="377047"/>
                </a:cubicBezTo>
                <a:lnTo>
                  <a:pt x="987609" y="377047"/>
                </a:lnTo>
                <a:cubicBezTo>
                  <a:pt x="992775" y="377047"/>
                  <a:pt x="996908" y="381225"/>
                  <a:pt x="996908" y="386392"/>
                </a:cubicBezTo>
                <a:cubicBezTo>
                  <a:pt x="996908" y="391558"/>
                  <a:pt x="992775" y="395736"/>
                  <a:pt x="987609" y="395736"/>
                </a:cubicBezTo>
                <a:close/>
                <a:moveTo>
                  <a:pt x="958992" y="301485"/>
                </a:moveTo>
                <a:lnTo>
                  <a:pt x="47305" y="301485"/>
                </a:lnTo>
                <a:cubicBezTo>
                  <a:pt x="42139" y="301485"/>
                  <a:pt x="38006" y="297307"/>
                  <a:pt x="38006" y="292141"/>
                </a:cubicBezTo>
                <a:cubicBezTo>
                  <a:pt x="38006" y="286975"/>
                  <a:pt x="42184" y="282797"/>
                  <a:pt x="47305" y="282797"/>
                </a:cubicBezTo>
                <a:lnTo>
                  <a:pt x="959037" y="282797"/>
                </a:lnTo>
                <a:cubicBezTo>
                  <a:pt x="964203" y="282797"/>
                  <a:pt x="968336" y="286975"/>
                  <a:pt x="968336" y="292141"/>
                </a:cubicBezTo>
                <a:cubicBezTo>
                  <a:pt x="968336" y="297307"/>
                  <a:pt x="964158" y="301485"/>
                  <a:pt x="958992" y="301485"/>
                </a:cubicBezTo>
                <a:close/>
                <a:moveTo>
                  <a:pt x="906970" y="207190"/>
                </a:moveTo>
                <a:lnTo>
                  <a:pt x="99327" y="207190"/>
                </a:lnTo>
                <a:cubicBezTo>
                  <a:pt x="94161" y="207190"/>
                  <a:pt x="90028" y="203012"/>
                  <a:pt x="90028" y="197845"/>
                </a:cubicBezTo>
                <a:cubicBezTo>
                  <a:pt x="90028" y="192679"/>
                  <a:pt x="94206" y="188501"/>
                  <a:pt x="99327" y="188501"/>
                </a:cubicBezTo>
                <a:lnTo>
                  <a:pt x="906970" y="188501"/>
                </a:lnTo>
                <a:cubicBezTo>
                  <a:pt x="912136" y="188501"/>
                  <a:pt x="916269" y="192679"/>
                  <a:pt x="916269" y="197845"/>
                </a:cubicBezTo>
                <a:cubicBezTo>
                  <a:pt x="916269" y="203012"/>
                  <a:pt x="912136" y="207190"/>
                  <a:pt x="906970" y="207190"/>
                </a:cubicBezTo>
                <a:close/>
                <a:moveTo>
                  <a:pt x="820402" y="112939"/>
                </a:moveTo>
                <a:lnTo>
                  <a:pt x="185850" y="112939"/>
                </a:lnTo>
                <a:cubicBezTo>
                  <a:pt x="180684" y="112939"/>
                  <a:pt x="176551" y="108761"/>
                  <a:pt x="176551" y="103595"/>
                </a:cubicBezTo>
                <a:cubicBezTo>
                  <a:pt x="176551" y="98429"/>
                  <a:pt x="180729" y="94251"/>
                  <a:pt x="185850" y="94251"/>
                </a:cubicBezTo>
                <a:lnTo>
                  <a:pt x="820402" y="94251"/>
                </a:lnTo>
                <a:cubicBezTo>
                  <a:pt x="825568" y="94251"/>
                  <a:pt x="829701" y="98429"/>
                  <a:pt x="829701" y="103595"/>
                </a:cubicBezTo>
                <a:cubicBezTo>
                  <a:pt x="829701" y="108761"/>
                  <a:pt x="825568" y="112939"/>
                  <a:pt x="820402" y="112939"/>
                </a:cubicBezTo>
                <a:close/>
                <a:moveTo>
                  <a:pt x="647310" y="18688"/>
                </a:moveTo>
                <a:lnTo>
                  <a:pt x="358988" y="18688"/>
                </a:lnTo>
                <a:cubicBezTo>
                  <a:pt x="353821" y="18688"/>
                  <a:pt x="349688" y="14510"/>
                  <a:pt x="349688" y="9344"/>
                </a:cubicBezTo>
                <a:cubicBezTo>
                  <a:pt x="349688" y="4178"/>
                  <a:pt x="353866" y="0"/>
                  <a:pt x="358988" y="0"/>
                </a:cubicBezTo>
                <a:lnTo>
                  <a:pt x="647265" y="0"/>
                </a:lnTo>
                <a:cubicBezTo>
                  <a:pt x="652431" y="0"/>
                  <a:pt x="656564" y="4178"/>
                  <a:pt x="656564" y="9344"/>
                </a:cubicBezTo>
                <a:cubicBezTo>
                  <a:pt x="656564" y="14510"/>
                  <a:pt x="652431" y="18688"/>
                  <a:pt x="647310" y="18688"/>
                </a:cubicBezTo>
                <a:close/>
                <a:moveTo>
                  <a:pt x="17835" y="565593"/>
                </a:moveTo>
                <a:lnTo>
                  <a:pt x="988462" y="565593"/>
                </a:lnTo>
                <a:cubicBezTo>
                  <a:pt x="993628" y="565593"/>
                  <a:pt x="997762" y="569771"/>
                  <a:pt x="997762" y="574938"/>
                </a:cubicBezTo>
                <a:cubicBezTo>
                  <a:pt x="997762" y="580104"/>
                  <a:pt x="993584" y="584282"/>
                  <a:pt x="988462" y="584282"/>
                </a:cubicBezTo>
                <a:lnTo>
                  <a:pt x="17835" y="584282"/>
                </a:lnTo>
                <a:cubicBezTo>
                  <a:pt x="12669" y="584282"/>
                  <a:pt x="8536" y="580104"/>
                  <a:pt x="8536" y="574938"/>
                </a:cubicBezTo>
                <a:cubicBezTo>
                  <a:pt x="8491" y="569771"/>
                  <a:pt x="12669" y="565593"/>
                  <a:pt x="17835" y="565593"/>
                </a:cubicBezTo>
                <a:close/>
                <a:moveTo>
                  <a:pt x="45553" y="659844"/>
                </a:moveTo>
                <a:lnTo>
                  <a:pt x="960789" y="659844"/>
                </a:lnTo>
                <a:cubicBezTo>
                  <a:pt x="965955" y="659844"/>
                  <a:pt x="970088" y="664022"/>
                  <a:pt x="970088" y="669188"/>
                </a:cubicBezTo>
                <a:cubicBezTo>
                  <a:pt x="970088" y="674354"/>
                  <a:pt x="965910" y="678532"/>
                  <a:pt x="960789" y="678532"/>
                </a:cubicBezTo>
                <a:lnTo>
                  <a:pt x="45553" y="678532"/>
                </a:lnTo>
                <a:cubicBezTo>
                  <a:pt x="40387" y="678532"/>
                  <a:pt x="36254" y="674354"/>
                  <a:pt x="36254" y="669188"/>
                </a:cubicBezTo>
                <a:cubicBezTo>
                  <a:pt x="36254" y="664022"/>
                  <a:pt x="40387" y="659844"/>
                  <a:pt x="45553" y="659844"/>
                </a:cubicBezTo>
                <a:close/>
                <a:moveTo>
                  <a:pt x="96362" y="754140"/>
                </a:moveTo>
                <a:lnTo>
                  <a:pt x="909890" y="754140"/>
                </a:lnTo>
                <a:cubicBezTo>
                  <a:pt x="915056" y="754140"/>
                  <a:pt x="919189" y="758317"/>
                  <a:pt x="919189" y="763484"/>
                </a:cubicBezTo>
                <a:cubicBezTo>
                  <a:pt x="919189" y="768650"/>
                  <a:pt x="915011" y="772828"/>
                  <a:pt x="909890" y="772828"/>
                </a:cubicBezTo>
                <a:lnTo>
                  <a:pt x="96362" y="772828"/>
                </a:lnTo>
                <a:cubicBezTo>
                  <a:pt x="91196" y="772828"/>
                  <a:pt x="87063" y="768650"/>
                  <a:pt x="87063" y="763484"/>
                </a:cubicBezTo>
                <a:cubicBezTo>
                  <a:pt x="87063" y="758317"/>
                  <a:pt x="91241" y="754140"/>
                  <a:pt x="96362" y="754140"/>
                </a:cubicBezTo>
                <a:close/>
                <a:moveTo>
                  <a:pt x="180774" y="848390"/>
                </a:moveTo>
                <a:lnTo>
                  <a:pt x="825478" y="848390"/>
                </a:lnTo>
                <a:cubicBezTo>
                  <a:pt x="830644" y="848390"/>
                  <a:pt x="834777" y="852568"/>
                  <a:pt x="834777" y="857734"/>
                </a:cubicBezTo>
                <a:cubicBezTo>
                  <a:pt x="834777" y="862901"/>
                  <a:pt x="830599" y="867078"/>
                  <a:pt x="825478" y="867078"/>
                </a:cubicBezTo>
                <a:lnTo>
                  <a:pt x="180774" y="867078"/>
                </a:lnTo>
                <a:cubicBezTo>
                  <a:pt x="175608" y="867078"/>
                  <a:pt x="171475" y="862901"/>
                  <a:pt x="171475" y="857734"/>
                </a:cubicBezTo>
                <a:cubicBezTo>
                  <a:pt x="171475" y="852568"/>
                  <a:pt x="175653" y="848390"/>
                  <a:pt x="180774" y="848390"/>
                </a:cubicBezTo>
                <a:close/>
                <a:moveTo>
                  <a:pt x="345600" y="942641"/>
                </a:moveTo>
                <a:lnTo>
                  <a:pt x="660652" y="942641"/>
                </a:lnTo>
                <a:cubicBezTo>
                  <a:pt x="665818" y="942641"/>
                  <a:pt x="669951" y="946819"/>
                  <a:pt x="669951" y="951985"/>
                </a:cubicBezTo>
                <a:cubicBezTo>
                  <a:pt x="669951" y="957151"/>
                  <a:pt x="665773" y="961329"/>
                  <a:pt x="660652" y="961329"/>
                </a:cubicBezTo>
                <a:lnTo>
                  <a:pt x="345600" y="961329"/>
                </a:lnTo>
                <a:cubicBezTo>
                  <a:pt x="340434" y="961329"/>
                  <a:pt x="336301" y="957151"/>
                  <a:pt x="336301" y="951985"/>
                </a:cubicBezTo>
                <a:cubicBezTo>
                  <a:pt x="336301" y="946819"/>
                  <a:pt x="340479" y="942641"/>
                  <a:pt x="345600" y="942641"/>
                </a:cubicBezTo>
                <a:close/>
              </a:path>
            </a:pathLst>
          </a:custGeom>
          <a:solidFill>
            <a:srgbClr val="4CBC80"/>
          </a:solidFill>
          <a:ln w="4465" cap="flat">
            <a:noFill/>
            <a:prstDash val="solid"/>
            <a:miter/>
          </a:ln>
        </p:spPr>
        <p:txBody>
          <a:bodyPr rtlCol="0" anchor="ctr"/>
          <a:lstStyle/>
          <a:p>
            <a:endParaRPr lang="zh-CN" altLang="en-US"/>
          </a:p>
        </p:txBody>
      </p:sp>
      <p:sp>
        <p:nvSpPr>
          <p:cNvPr id="4" name="图形 19"/>
          <p:cNvSpPr/>
          <p:nvPr/>
        </p:nvSpPr>
        <p:spPr>
          <a:xfrm>
            <a:off x="6673022" y="5506982"/>
            <a:ext cx="1006252" cy="961329"/>
          </a:xfrm>
          <a:custGeom>
            <a:avLst/>
            <a:gdLst>
              <a:gd name="connsiteX0" fmla="*/ 996998 w 1006252"/>
              <a:gd name="connsiteY0" fmla="*/ 489986 h 961329"/>
              <a:gd name="connsiteX1" fmla="*/ 9299 w 1006252"/>
              <a:gd name="connsiteY1" fmla="*/ 489986 h 961329"/>
              <a:gd name="connsiteX2" fmla="*/ 0 w 1006252"/>
              <a:gd name="connsiteY2" fmla="*/ 480687 h 961329"/>
              <a:gd name="connsiteX3" fmla="*/ 9299 w 1006252"/>
              <a:gd name="connsiteY3" fmla="*/ 471343 h 961329"/>
              <a:gd name="connsiteX4" fmla="*/ 996953 w 1006252"/>
              <a:gd name="connsiteY4" fmla="*/ 471343 h 961329"/>
              <a:gd name="connsiteX5" fmla="*/ 1006252 w 1006252"/>
              <a:gd name="connsiteY5" fmla="*/ 480687 h 961329"/>
              <a:gd name="connsiteX6" fmla="*/ 996998 w 1006252"/>
              <a:gd name="connsiteY6" fmla="*/ 489986 h 961329"/>
              <a:gd name="connsiteX7" fmla="*/ 987609 w 1006252"/>
              <a:gd name="connsiteY7" fmla="*/ 395736 h 961329"/>
              <a:gd name="connsiteX8" fmla="*/ 18688 w 1006252"/>
              <a:gd name="connsiteY8" fmla="*/ 395736 h 961329"/>
              <a:gd name="connsiteX9" fmla="*/ 9344 w 1006252"/>
              <a:gd name="connsiteY9" fmla="*/ 386392 h 961329"/>
              <a:gd name="connsiteX10" fmla="*/ 18688 w 1006252"/>
              <a:gd name="connsiteY10" fmla="*/ 377047 h 961329"/>
              <a:gd name="connsiteX11" fmla="*/ 987609 w 1006252"/>
              <a:gd name="connsiteY11" fmla="*/ 377047 h 961329"/>
              <a:gd name="connsiteX12" fmla="*/ 996908 w 1006252"/>
              <a:gd name="connsiteY12" fmla="*/ 386392 h 961329"/>
              <a:gd name="connsiteX13" fmla="*/ 987609 w 1006252"/>
              <a:gd name="connsiteY13" fmla="*/ 395736 h 961329"/>
              <a:gd name="connsiteX14" fmla="*/ 958992 w 1006252"/>
              <a:gd name="connsiteY14" fmla="*/ 301485 h 961329"/>
              <a:gd name="connsiteX15" fmla="*/ 47305 w 1006252"/>
              <a:gd name="connsiteY15" fmla="*/ 301485 h 961329"/>
              <a:gd name="connsiteX16" fmla="*/ 38006 w 1006252"/>
              <a:gd name="connsiteY16" fmla="*/ 292141 h 961329"/>
              <a:gd name="connsiteX17" fmla="*/ 47305 w 1006252"/>
              <a:gd name="connsiteY17" fmla="*/ 282797 h 961329"/>
              <a:gd name="connsiteX18" fmla="*/ 959037 w 1006252"/>
              <a:gd name="connsiteY18" fmla="*/ 282797 h 961329"/>
              <a:gd name="connsiteX19" fmla="*/ 968336 w 1006252"/>
              <a:gd name="connsiteY19" fmla="*/ 292141 h 961329"/>
              <a:gd name="connsiteX20" fmla="*/ 958992 w 1006252"/>
              <a:gd name="connsiteY20" fmla="*/ 301485 h 961329"/>
              <a:gd name="connsiteX21" fmla="*/ 906970 w 1006252"/>
              <a:gd name="connsiteY21" fmla="*/ 207190 h 961329"/>
              <a:gd name="connsiteX22" fmla="*/ 99327 w 1006252"/>
              <a:gd name="connsiteY22" fmla="*/ 207190 h 961329"/>
              <a:gd name="connsiteX23" fmla="*/ 90028 w 1006252"/>
              <a:gd name="connsiteY23" fmla="*/ 197845 h 961329"/>
              <a:gd name="connsiteX24" fmla="*/ 99327 w 1006252"/>
              <a:gd name="connsiteY24" fmla="*/ 188501 h 961329"/>
              <a:gd name="connsiteX25" fmla="*/ 906970 w 1006252"/>
              <a:gd name="connsiteY25" fmla="*/ 188501 h 961329"/>
              <a:gd name="connsiteX26" fmla="*/ 916269 w 1006252"/>
              <a:gd name="connsiteY26" fmla="*/ 197845 h 961329"/>
              <a:gd name="connsiteX27" fmla="*/ 906970 w 1006252"/>
              <a:gd name="connsiteY27" fmla="*/ 207190 h 961329"/>
              <a:gd name="connsiteX28" fmla="*/ 820402 w 1006252"/>
              <a:gd name="connsiteY28" fmla="*/ 112939 h 961329"/>
              <a:gd name="connsiteX29" fmla="*/ 185850 w 1006252"/>
              <a:gd name="connsiteY29" fmla="*/ 112939 h 961329"/>
              <a:gd name="connsiteX30" fmla="*/ 176551 w 1006252"/>
              <a:gd name="connsiteY30" fmla="*/ 103595 h 961329"/>
              <a:gd name="connsiteX31" fmla="*/ 185850 w 1006252"/>
              <a:gd name="connsiteY31" fmla="*/ 94251 h 961329"/>
              <a:gd name="connsiteX32" fmla="*/ 820402 w 1006252"/>
              <a:gd name="connsiteY32" fmla="*/ 94251 h 961329"/>
              <a:gd name="connsiteX33" fmla="*/ 829701 w 1006252"/>
              <a:gd name="connsiteY33" fmla="*/ 103595 h 961329"/>
              <a:gd name="connsiteX34" fmla="*/ 820402 w 1006252"/>
              <a:gd name="connsiteY34" fmla="*/ 112939 h 961329"/>
              <a:gd name="connsiteX35" fmla="*/ 647310 w 1006252"/>
              <a:gd name="connsiteY35" fmla="*/ 18688 h 961329"/>
              <a:gd name="connsiteX36" fmla="*/ 358988 w 1006252"/>
              <a:gd name="connsiteY36" fmla="*/ 18688 h 961329"/>
              <a:gd name="connsiteX37" fmla="*/ 349688 w 1006252"/>
              <a:gd name="connsiteY37" fmla="*/ 9344 h 961329"/>
              <a:gd name="connsiteX38" fmla="*/ 358988 w 1006252"/>
              <a:gd name="connsiteY38" fmla="*/ 0 h 961329"/>
              <a:gd name="connsiteX39" fmla="*/ 647265 w 1006252"/>
              <a:gd name="connsiteY39" fmla="*/ 0 h 961329"/>
              <a:gd name="connsiteX40" fmla="*/ 656564 w 1006252"/>
              <a:gd name="connsiteY40" fmla="*/ 9344 h 961329"/>
              <a:gd name="connsiteX41" fmla="*/ 647310 w 1006252"/>
              <a:gd name="connsiteY41" fmla="*/ 18688 h 961329"/>
              <a:gd name="connsiteX42" fmla="*/ 17835 w 1006252"/>
              <a:gd name="connsiteY42" fmla="*/ 565593 h 961329"/>
              <a:gd name="connsiteX43" fmla="*/ 988462 w 1006252"/>
              <a:gd name="connsiteY43" fmla="*/ 565593 h 961329"/>
              <a:gd name="connsiteX44" fmla="*/ 997762 w 1006252"/>
              <a:gd name="connsiteY44" fmla="*/ 574938 h 961329"/>
              <a:gd name="connsiteX45" fmla="*/ 988462 w 1006252"/>
              <a:gd name="connsiteY45" fmla="*/ 584282 h 961329"/>
              <a:gd name="connsiteX46" fmla="*/ 17835 w 1006252"/>
              <a:gd name="connsiteY46" fmla="*/ 584282 h 961329"/>
              <a:gd name="connsiteX47" fmla="*/ 8536 w 1006252"/>
              <a:gd name="connsiteY47" fmla="*/ 574938 h 961329"/>
              <a:gd name="connsiteX48" fmla="*/ 17835 w 1006252"/>
              <a:gd name="connsiteY48" fmla="*/ 565593 h 961329"/>
              <a:gd name="connsiteX49" fmla="*/ 45553 w 1006252"/>
              <a:gd name="connsiteY49" fmla="*/ 659844 h 961329"/>
              <a:gd name="connsiteX50" fmla="*/ 960789 w 1006252"/>
              <a:gd name="connsiteY50" fmla="*/ 659844 h 961329"/>
              <a:gd name="connsiteX51" fmla="*/ 970088 w 1006252"/>
              <a:gd name="connsiteY51" fmla="*/ 669188 h 961329"/>
              <a:gd name="connsiteX52" fmla="*/ 960789 w 1006252"/>
              <a:gd name="connsiteY52" fmla="*/ 678532 h 961329"/>
              <a:gd name="connsiteX53" fmla="*/ 45553 w 1006252"/>
              <a:gd name="connsiteY53" fmla="*/ 678532 h 961329"/>
              <a:gd name="connsiteX54" fmla="*/ 36254 w 1006252"/>
              <a:gd name="connsiteY54" fmla="*/ 669188 h 961329"/>
              <a:gd name="connsiteX55" fmla="*/ 45553 w 1006252"/>
              <a:gd name="connsiteY55" fmla="*/ 659844 h 961329"/>
              <a:gd name="connsiteX56" fmla="*/ 96362 w 1006252"/>
              <a:gd name="connsiteY56" fmla="*/ 754140 h 961329"/>
              <a:gd name="connsiteX57" fmla="*/ 909890 w 1006252"/>
              <a:gd name="connsiteY57" fmla="*/ 754140 h 961329"/>
              <a:gd name="connsiteX58" fmla="*/ 919189 w 1006252"/>
              <a:gd name="connsiteY58" fmla="*/ 763484 h 961329"/>
              <a:gd name="connsiteX59" fmla="*/ 909890 w 1006252"/>
              <a:gd name="connsiteY59" fmla="*/ 772828 h 961329"/>
              <a:gd name="connsiteX60" fmla="*/ 96362 w 1006252"/>
              <a:gd name="connsiteY60" fmla="*/ 772828 h 961329"/>
              <a:gd name="connsiteX61" fmla="*/ 87063 w 1006252"/>
              <a:gd name="connsiteY61" fmla="*/ 763484 h 961329"/>
              <a:gd name="connsiteX62" fmla="*/ 96362 w 1006252"/>
              <a:gd name="connsiteY62" fmla="*/ 754140 h 961329"/>
              <a:gd name="connsiteX63" fmla="*/ 180774 w 1006252"/>
              <a:gd name="connsiteY63" fmla="*/ 848390 h 961329"/>
              <a:gd name="connsiteX64" fmla="*/ 825478 w 1006252"/>
              <a:gd name="connsiteY64" fmla="*/ 848390 h 961329"/>
              <a:gd name="connsiteX65" fmla="*/ 834777 w 1006252"/>
              <a:gd name="connsiteY65" fmla="*/ 857734 h 961329"/>
              <a:gd name="connsiteX66" fmla="*/ 825478 w 1006252"/>
              <a:gd name="connsiteY66" fmla="*/ 867078 h 961329"/>
              <a:gd name="connsiteX67" fmla="*/ 180774 w 1006252"/>
              <a:gd name="connsiteY67" fmla="*/ 867078 h 961329"/>
              <a:gd name="connsiteX68" fmla="*/ 171475 w 1006252"/>
              <a:gd name="connsiteY68" fmla="*/ 857734 h 961329"/>
              <a:gd name="connsiteX69" fmla="*/ 180774 w 1006252"/>
              <a:gd name="connsiteY69" fmla="*/ 848390 h 961329"/>
              <a:gd name="connsiteX70" fmla="*/ 345600 w 1006252"/>
              <a:gd name="connsiteY70" fmla="*/ 942641 h 961329"/>
              <a:gd name="connsiteX71" fmla="*/ 660652 w 1006252"/>
              <a:gd name="connsiteY71" fmla="*/ 942641 h 961329"/>
              <a:gd name="connsiteX72" fmla="*/ 669951 w 1006252"/>
              <a:gd name="connsiteY72" fmla="*/ 951985 h 961329"/>
              <a:gd name="connsiteX73" fmla="*/ 660652 w 1006252"/>
              <a:gd name="connsiteY73" fmla="*/ 961329 h 961329"/>
              <a:gd name="connsiteX74" fmla="*/ 345600 w 1006252"/>
              <a:gd name="connsiteY74" fmla="*/ 961329 h 961329"/>
              <a:gd name="connsiteX75" fmla="*/ 336301 w 1006252"/>
              <a:gd name="connsiteY75" fmla="*/ 951985 h 961329"/>
              <a:gd name="connsiteX76" fmla="*/ 345600 w 1006252"/>
              <a:gd name="connsiteY76" fmla="*/ 942641 h 961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006252" h="961329">
                <a:moveTo>
                  <a:pt x="996998" y="489986"/>
                </a:moveTo>
                <a:lnTo>
                  <a:pt x="9299" y="489986"/>
                </a:lnTo>
                <a:cubicBezTo>
                  <a:pt x="4178" y="489986"/>
                  <a:pt x="0" y="485808"/>
                  <a:pt x="0" y="480687"/>
                </a:cubicBezTo>
                <a:cubicBezTo>
                  <a:pt x="0" y="475521"/>
                  <a:pt x="4178" y="471343"/>
                  <a:pt x="9299" y="471343"/>
                </a:cubicBezTo>
                <a:lnTo>
                  <a:pt x="996953" y="471343"/>
                </a:lnTo>
                <a:cubicBezTo>
                  <a:pt x="1002119" y="471343"/>
                  <a:pt x="1006252" y="475521"/>
                  <a:pt x="1006252" y="480687"/>
                </a:cubicBezTo>
                <a:cubicBezTo>
                  <a:pt x="1006297" y="485808"/>
                  <a:pt x="1002119" y="489986"/>
                  <a:pt x="996998" y="489986"/>
                </a:cubicBezTo>
                <a:close/>
                <a:moveTo>
                  <a:pt x="987609" y="395736"/>
                </a:moveTo>
                <a:lnTo>
                  <a:pt x="18688" y="395736"/>
                </a:lnTo>
                <a:cubicBezTo>
                  <a:pt x="13522" y="395736"/>
                  <a:pt x="9344" y="391558"/>
                  <a:pt x="9344" y="386392"/>
                </a:cubicBezTo>
                <a:cubicBezTo>
                  <a:pt x="9344" y="381225"/>
                  <a:pt x="13522" y="377047"/>
                  <a:pt x="18688" y="377047"/>
                </a:cubicBezTo>
                <a:lnTo>
                  <a:pt x="987609" y="377047"/>
                </a:lnTo>
                <a:cubicBezTo>
                  <a:pt x="992775" y="377047"/>
                  <a:pt x="996908" y="381225"/>
                  <a:pt x="996908" y="386392"/>
                </a:cubicBezTo>
                <a:cubicBezTo>
                  <a:pt x="996908" y="391558"/>
                  <a:pt x="992775" y="395736"/>
                  <a:pt x="987609" y="395736"/>
                </a:cubicBezTo>
                <a:close/>
                <a:moveTo>
                  <a:pt x="958992" y="301485"/>
                </a:moveTo>
                <a:lnTo>
                  <a:pt x="47305" y="301485"/>
                </a:lnTo>
                <a:cubicBezTo>
                  <a:pt x="42139" y="301485"/>
                  <a:pt x="38006" y="297307"/>
                  <a:pt x="38006" y="292141"/>
                </a:cubicBezTo>
                <a:cubicBezTo>
                  <a:pt x="38006" y="286975"/>
                  <a:pt x="42184" y="282797"/>
                  <a:pt x="47305" y="282797"/>
                </a:cubicBezTo>
                <a:lnTo>
                  <a:pt x="959037" y="282797"/>
                </a:lnTo>
                <a:cubicBezTo>
                  <a:pt x="964203" y="282797"/>
                  <a:pt x="968336" y="286975"/>
                  <a:pt x="968336" y="292141"/>
                </a:cubicBezTo>
                <a:cubicBezTo>
                  <a:pt x="968336" y="297307"/>
                  <a:pt x="964158" y="301485"/>
                  <a:pt x="958992" y="301485"/>
                </a:cubicBezTo>
                <a:close/>
                <a:moveTo>
                  <a:pt x="906970" y="207190"/>
                </a:moveTo>
                <a:lnTo>
                  <a:pt x="99327" y="207190"/>
                </a:lnTo>
                <a:cubicBezTo>
                  <a:pt x="94161" y="207190"/>
                  <a:pt x="90028" y="203012"/>
                  <a:pt x="90028" y="197845"/>
                </a:cubicBezTo>
                <a:cubicBezTo>
                  <a:pt x="90028" y="192679"/>
                  <a:pt x="94206" y="188501"/>
                  <a:pt x="99327" y="188501"/>
                </a:cubicBezTo>
                <a:lnTo>
                  <a:pt x="906970" y="188501"/>
                </a:lnTo>
                <a:cubicBezTo>
                  <a:pt x="912136" y="188501"/>
                  <a:pt x="916269" y="192679"/>
                  <a:pt x="916269" y="197845"/>
                </a:cubicBezTo>
                <a:cubicBezTo>
                  <a:pt x="916269" y="203012"/>
                  <a:pt x="912136" y="207190"/>
                  <a:pt x="906970" y="207190"/>
                </a:cubicBezTo>
                <a:close/>
                <a:moveTo>
                  <a:pt x="820402" y="112939"/>
                </a:moveTo>
                <a:lnTo>
                  <a:pt x="185850" y="112939"/>
                </a:lnTo>
                <a:cubicBezTo>
                  <a:pt x="180684" y="112939"/>
                  <a:pt x="176551" y="108761"/>
                  <a:pt x="176551" y="103595"/>
                </a:cubicBezTo>
                <a:cubicBezTo>
                  <a:pt x="176551" y="98429"/>
                  <a:pt x="180729" y="94251"/>
                  <a:pt x="185850" y="94251"/>
                </a:cubicBezTo>
                <a:lnTo>
                  <a:pt x="820402" y="94251"/>
                </a:lnTo>
                <a:cubicBezTo>
                  <a:pt x="825568" y="94251"/>
                  <a:pt x="829701" y="98429"/>
                  <a:pt x="829701" y="103595"/>
                </a:cubicBezTo>
                <a:cubicBezTo>
                  <a:pt x="829701" y="108761"/>
                  <a:pt x="825568" y="112939"/>
                  <a:pt x="820402" y="112939"/>
                </a:cubicBezTo>
                <a:close/>
                <a:moveTo>
                  <a:pt x="647310" y="18688"/>
                </a:moveTo>
                <a:lnTo>
                  <a:pt x="358988" y="18688"/>
                </a:lnTo>
                <a:cubicBezTo>
                  <a:pt x="353821" y="18688"/>
                  <a:pt x="349688" y="14510"/>
                  <a:pt x="349688" y="9344"/>
                </a:cubicBezTo>
                <a:cubicBezTo>
                  <a:pt x="349688" y="4178"/>
                  <a:pt x="353866" y="0"/>
                  <a:pt x="358988" y="0"/>
                </a:cubicBezTo>
                <a:lnTo>
                  <a:pt x="647265" y="0"/>
                </a:lnTo>
                <a:cubicBezTo>
                  <a:pt x="652431" y="0"/>
                  <a:pt x="656564" y="4178"/>
                  <a:pt x="656564" y="9344"/>
                </a:cubicBezTo>
                <a:cubicBezTo>
                  <a:pt x="656564" y="14510"/>
                  <a:pt x="652431" y="18688"/>
                  <a:pt x="647310" y="18688"/>
                </a:cubicBezTo>
                <a:close/>
                <a:moveTo>
                  <a:pt x="17835" y="565593"/>
                </a:moveTo>
                <a:lnTo>
                  <a:pt x="988462" y="565593"/>
                </a:lnTo>
                <a:cubicBezTo>
                  <a:pt x="993628" y="565593"/>
                  <a:pt x="997762" y="569771"/>
                  <a:pt x="997762" y="574938"/>
                </a:cubicBezTo>
                <a:cubicBezTo>
                  <a:pt x="997762" y="580104"/>
                  <a:pt x="993584" y="584282"/>
                  <a:pt x="988462" y="584282"/>
                </a:cubicBezTo>
                <a:lnTo>
                  <a:pt x="17835" y="584282"/>
                </a:lnTo>
                <a:cubicBezTo>
                  <a:pt x="12669" y="584282"/>
                  <a:pt x="8536" y="580104"/>
                  <a:pt x="8536" y="574938"/>
                </a:cubicBezTo>
                <a:cubicBezTo>
                  <a:pt x="8491" y="569771"/>
                  <a:pt x="12669" y="565593"/>
                  <a:pt x="17835" y="565593"/>
                </a:cubicBezTo>
                <a:close/>
                <a:moveTo>
                  <a:pt x="45553" y="659844"/>
                </a:moveTo>
                <a:lnTo>
                  <a:pt x="960789" y="659844"/>
                </a:lnTo>
                <a:cubicBezTo>
                  <a:pt x="965955" y="659844"/>
                  <a:pt x="970088" y="664022"/>
                  <a:pt x="970088" y="669188"/>
                </a:cubicBezTo>
                <a:cubicBezTo>
                  <a:pt x="970088" y="674354"/>
                  <a:pt x="965910" y="678532"/>
                  <a:pt x="960789" y="678532"/>
                </a:cubicBezTo>
                <a:lnTo>
                  <a:pt x="45553" y="678532"/>
                </a:lnTo>
                <a:cubicBezTo>
                  <a:pt x="40387" y="678532"/>
                  <a:pt x="36254" y="674354"/>
                  <a:pt x="36254" y="669188"/>
                </a:cubicBezTo>
                <a:cubicBezTo>
                  <a:pt x="36254" y="664022"/>
                  <a:pt x="40387" y="659844"/>
                  <a:pt x="45553" y="659844"/>
                </a:cubicBezTo>
                <a:close/>
                <a:moveTo>
                  <a:pt x="96362" y="754140"/>
                </a:moveTo>
                <a:lnTo>
                  <a:pt x="909890" y="754140"/>
                </a:lnTo>
                <a:cubicBezTo>
                  <a:pt x="915056" y="754140"/>
                  <a:pt x="919189" y="758317"/>
                  <a:pt x="919189" y="763484"/>
                </a:cubicBezTo>
                <a:cubicBezTo>
                  <a:pt x="919189" y="768650"/>
                  <a:pt x="915011" y="772828"/>
                  <a:pt x="909890" y="772828"/>
                </a:cubicBezTo>
                <a:lnTo>
                  <a:pt x="96362" y="772828"/>
                </a:lnTo>
                <a:cubicBezTo>
                  <a:pt x="91196" y="772828"/>
                  <a:pt x="87063" y="768650"/>
                  <a:pt x="87063" y="763484"/>
                </a:cubicBezTo>
                <a:cubicBezTo>
                  <a:pt x="87063" y="758317"/>
                  <a:pt x="91241" y="754140"/>
                  <a:pt x="96362" y="754140"/>
                </a:cubicBezTo>
                <a:close/>
                <a:moveTo>
                  <a:pt x="180774" y="848390"/>
                </a:moveTo>
                <a:lnTo>
                  <a:pt x="825478" y="848390"/>
                </a:lnTo>
                <a:cubicBezTo>
                  <a:pt x="830644" y="848390"/>
                  <a:pt x="834777" y="852568"/>
                  <a:pt x="834777" y="857734"/>
                </a:cubicBezTo>
                <a:cubicBezTo>
                  <a:pt x="834777" y="862901"/>
                  <a:pt x="830599" y="867078"/>
                  <a:pt x="825478" y="867078"/>
                </a:cubicBezTo>
                <a:lnTo>
                  <a:pt x="180774" y="867078"/>
                </a:lnTo>
                <a:cubicBezTo>
                  <a:pt x="175608" y="867078"/>
                  <a:pt x="171475" y="862901"/>
                  <a:pt x="171475" y="857734"/>
                </a:cubicBezTo>
                <a:cubicBezTo>
                  <a:pt x="171475" y="852568"/>
                  <a:pt x="175653" y="848390"/>
                  <a:pt x="180774" y="848390"/>
                </a:cubicBezTo>
                <a:close/>
                <a:moveTo>
                  <a:pt x="345600" y="942641"/>
                </a:moveTo>
                <a:lnTo>
                  <a:pt x="660652" y="942641"/>
                </a:lnTo>
                <a:cubicBezTo>
                  <a:pt x="665818" y="942641"/>
                  <a:pt x="669951" y="946819"/>
                  <a:pt x="669951" y="951985"/>
                </a:cubicBezTo>
                <a:cubicBezTo>
                  <a:pt x="669951" y="957151"/>
                  <a:pt x="665773" y="961329"/>
                  <a:pt x="660652" y="961329"/>
                </a:cubicBezTo>
                <a:lnTo>
                  <a:pt x="345600" y="961329"/>
                </a:lnTo>
                <a:cubicBezTo>
                  <a:pt x="340434" y="961329"/>
                  <a:pt x="336301" y="957151"/>
                  <a:pt x="336301" y="951985"/>
                </a:cubicBezTo>
                <a:cubicBezTo>
                  <a:pt x="336301" y="946819"/>
                  <a:pt x="340479" y="942641"/>
                  <a:pt x="345600" y="942641"/>
                </a:cubicBezTo>
                <a:close/>
              </a:path>
            </a:pathLst>
          </a:custGeom>
          <a:solidFill>
            <a:srgbClr val="4CBC80"/>
          </a:solidFill>
          <a:ln w="4465" cap="flat">
            <a:noFill/>
            <a:prstDash val="solid"/>
            <a:miter/>
          </a:ln>
        </p:spPr>
        <p:txBody>
          <a:bodyPr rtlCol="0" anchor="ctr"/>
          <a:lstStyle/>
          <a:p>
            <a:endParaRPr lang="zh-CN" altLang="en-US"/>
          </a:p>
        </p:txBody>
      </p:sp>
      <p:pic>
        <p:nvPicPr>
          <p:cNvPr id="8" name="图片占位符 7" descr="图片包含 人, 室内, 人们, 女人&#10;&#10;描述已自动生成"/>
          <p:cNvPicPr>
            <a:picLocks noGrp="1" noChangeAspect="1"/>
          </p:cNvPicPr>
          <p:nvPr>
            <p:ph type="pic" sz="quarter" idx="13"/>
          </p:nvPr>
        </p:nvPicPr>
        <p:blipFill>
          <a:blip r:embed="rId1">
            <a:grayscl/>
            <a:extLst>
              <a:ext uri="{28A0092B-C50C-407E-A947-70E740481C1C}">
                <a14:useLocalDpi xmlns:a14="http://schemas.microsoft.com/office/drawing/2010/main" val="0"/>
              </a:ext>
            </a:extLst>
          </a:blip>
          <a:srcRect l="16667" r="16667"/>
          <a:stretch>
            <a:fillRect/>
          </a:stretch>
        </p:blipFill>
        <p:spPr/>
      </p:pic>
      <p:sp>
        <p:nvSpPr>
          <p:cNvPr id="26" name="圆: 空心 25"/>
          <p:cNvSpPr/>
          <p:nvPr/>
        </p:nvSpPr>
        <p:spPr>
          <a:xfrm>
            <a:off x="-3088419" y="628324"/>
            <a:ext cx="5359345" cy="5359345"/>
          </a:xfrm>
          <a:prstGeom prst="donut">
            <a:avLst>
              <a:gd name="adj" fmla="val 43732"/>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12191999" cy="6858000"/>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标题 15"/>
          <p:cNvSpPr>
            <a:spLocks noGrp="1"/>
          </p:cNvSpPr>
          <p:nvPr>
            <p:ph type="ctrTitle"/>
          </p:nvPr>
        </p:nvSpPr>
        <p:spPr>
          <a:xfrm>
            <a:off x="3630460" y="3149600"/>
            <a:ext cx="4873025" cy="2387600"/>
          </a:xfrm>
        </p:spPr>
        <p:txBody>
          <a:bodyPr/>
          <a:lstStyle/>
          <a:p>
            <a:r>
              <a:rPr lang="zh-CN" altLang="en-US" dirty="0">
                <a:latin typeface="微软雅黑" panose="020B0503020204020204" charset="-122"/>
                <a:ea typeface="微软雅黑" panose="020B0503020204020204" charset="-122"/>
              </a:rPr>
              <a:t>团队建设</a:t>
            </a:r>
            <a:endParaRPr lang="zh-CN" altLang="en-US" dirty="0">
              <a:latin typeface="微软雅黑" panose="020B0503020204020204" charset="-122"/>
              <a:ea typeface="微软雅黑" panose="020B0503020204020204" charset="-122"/>
            </a:endParaRPr>
          </a:p>
        </p:txBody>
      </p:sp>
      <p:sp>
        <p:nvSpPr>
          <p:cNvPr id="26" name="圆: 空心 25"/>
          <p:cNvSpPr/>
          <p:nvPr/>
        </p:nvSpPr>
        <p:spPr>
          <a:xfrm>
            <a:off x="3196726" y="529727"/>
            <a:ext cx="5798548" cy="5798546"/>
          </a:xfrm>
          <a:prstGeom prst="donut">
            <a:avLst>
              <a:gd name="adj" fmla="val 5276"/>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607452" y="1025236"/>
            <a:ext cx="2977097" cy="2646878"/>
          </a:xfrm>
          <a:prstGeom prst="rect">
            <a:avLst/>
          </a:prstGeom>
          <a:noFill/>
        </p:spPr>
        <p:txBody>
          <a:bodyPr wrap="none" rtlCol="0">
            <a:spAutoFit/>
          </a:bodyPr>
          <a:lstStyle/>
          <a:p>
            <a:r>
              <a:rPr lang="en-US" altLang="zh-CN" sz="16600" dirty="0">
                <a:ln>
                  <a:solidFill>
                    <a:schemeClr val="tx1"/>
                  </a:solidFill>
                </a:ln>
                <a:noFill/>
                <a:latin typeface="+mj-ea"/>
                <a:ea typeface="+mj-ea"/>
              </a:rPr>
              <a:t>01</a:t>
            </a:r>
            <a:endParaRPr lang="zh-CN" altLang="en-US" sz="16600" dirty="0">
              <a:ln>
                <a:solidFill>
                  <a:schemeClr val="tx1"/>
                </a:solidFill>
              </a:ln>
              <a:noFill/>
              <a:latin typeface="+mj-ea"/>
              <a:ea typeface="+mj-ea"/>
            </a:endParaRPr>
          </a:p>
        </p:txBody>
      </p:sp>
      <p:cxnSp>
        <p:nvCxnSpPr>
          <p:cNvPr id="8" name="直接连接符 7"/>
          <p:cNvCxnSpPr/>
          <p:nvPr/>
        </p:nvCxnSpPr>
        <p:spPr>
          <a:xfrm>
            <a:off x="5479143" y="3570514"/>
            <a:ext cx="123371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圆: 空心 28"/>
          <p:cNvSpPr/>
          <p:nvPr/>
        </p:nvSpPr>
        <p:spPr>
          <a:xfrm>
            <a:off x="10906813" y="3833280"/>
            <a:ext cx="2888195" cy="2888195"/>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 空心 33"/>
          <p:cNvSpPr/>
          <p:nvPr/>
        </p:nvSpPr>
        <p:spPr>
          <a:xfrm>
            <a:off x="-1603008" y="146652"/>
            <a:ext cx="2888195" cy="2888195"/>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 空心 34"/>
          <p:cNvSpPr/>
          <p:nvPr/>
        </p:nvSpPr>
        <p:spPr>
          <a:xfrm>
            <a:off x="1755295" y="6328273"/>
            <a:ext cx="1287140" cy="1287140"/>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图形 35"/>
          <p:cNvSpPr/>
          <p:nvPr/>
        </p:nvSpPr>
        <p:spPr>
          <a:xfrm>
            <a:off x="9889266" y="-953928"/>
            <a:ext cx="1656114" cy="1582178"/>
          </a:xfrm>
          <a:custGeom>
            <a:avLst/>
            <a:gdLst>
              <a:gd name="connsiteX0" fmla="*/ 1640883 w 1656114"/>
              <a:gd name="connsiteY0" fmla="*/ 806431 h 1582178"/>
              <a:gd name="connsiteX1" fmla="*/ 15305 w 1656114"/>
              <a:gd name="connsiteY1" fmla="*/ 806431 h 1582178"/>
              <a:gd name="connsiteX2" fmla="*/ 0 w 1656114"/>
              <a:gd name="connsiteY2" fmla="*/ 791126 h 1582178"/>
              <a:gd name="connsiteX3" fmla="*/ 15305 w 1656114"/>
              <a:gd name="connsiteY3" fmla="*/ 775747 h 1582178"/>
              <a:gd name="connsiteX4" fmla="*/ 1640809 w 1656114"/>
              <a:gd name="connsiteY4" fmla="*/ 775747 h 1582178"/>
              <a:gd name="connsiteX5" fmla="*/ 1656114 w 1656114"/>
              <a:gd name="connsiteY5" fmla="*/ 791126 h 1582178"/>
              <a:gd name="connsiteX6" fmla="*/ 1640883 w 1656114"/>
              <a:gd name="connsiteY6" fmla="*/ 806431 h 1582178"/>
              <a:gd name="connsiteX7" fmla="*/ 1625430 w 1656114"/>
              <a:gd name="connsiteY7" fmla="*/ 651311 h 1582178"/>
              <a:gd name="connsiteX8" fmla="*/ 30758 w 1656114"/>
              <a:gd name="connsiteY8" fmla="*/ 651311 h 1582178"/>
              <a:gd name="connsiteX9" fmla="*/ 15379 w 1656114"/>
              <a:gd name="connsiteY9" fmla="*/ 635932 h 1582178"/>
              <a:gd name="connsiteX10" fmla="*/ 30758 w 1656114"/>
              <a:gd name="connsiteY10" fmla="*/ 620553 h 1582178"/>
              <a:gd name="connsiteX11" fmla="*/ 1625430 w 1656114"/>
              <a:gd name="connsiteY11" fmla="*/ 620553 h 1582178"/>
              <a:gd name="connsiteX12" fmla="*/ 1640735 w 1656114"/>
              <a:gd name="connsiteY12" fmla="*/ 635932 h 1582178"/>
              <a:gd name="connsiteX13" fmla="*/ 1625430 w 1656114"/>
              <a:gd name="connsiteY13" fmla="*/ 651311 h 1582178"/>
              <a:gd name="connsiteX14" fmla="*/ 1578332 w 1656114"/>
              <a:gd name="connsiteY14" fmla="*/ 496191 h 1582178"/>
              <a:gd name="connsiteX15" fmla="*/ 77856 w 1656114"/>
              <a:gd name="connsiteY15" fmla="*/ 496191 h 1582178"/>
              <a:gd name="connsiteX16" fmla="*/ 62551 w 1656114"/>
              <a:gd name="connsiteY16" fmla="*/ 480812 h 1582178"/>
              <a:gd name="connsiteX17" fmla="*/ 77856 w 1656114"/>
              <a:gd name="connsiteY17" fmla="*/ 465433 h 1582178"/>
              <a:gd name="connsiteX18" fmla="*/ 1578406 w 1656114"/>
              <a:gd name="connsiteY18" fmla="*/ 465433 h 1582178"/>
              <a:gd name="connsiteX19" fmla="*/ 1593711 w 1656114"/>
              <a:gd name="connsiteY19" fmla="*/ 480812 h 1582178"/>
              <a:gd name="connsiteX20" fmla="*/ 1578332 w 1656114"/>
              <a:gd name="connsiteY20" fmla="*/ 496191 h 1582178"/>
              <a:gd name="connsiteX21" fmla="*/ 1492713 w 1656114"/>
              <a:gd name="connsiteY21" fmla="*/ 340997 h 1582178"/>
              <a:gd name="connsiteX22" fmla="*/ 163475 w 1656114"/>
              <a:gd name="connsiteY22" fmla="*/ 340997 h 1582178"/>
              <a:gd name="connsiteX23" fmla="*/ 148170 w 1656114"/>
              <a:gd name="connsiteY23" fmla="*/ 325619 h 1582178"/>
              <a:gd name="connsiteX24" fmla="*/ 163475 w 1656114"/>
              <a:gd name="connsiteY24" fmla="*/ 310240 h 1582178"/>
              <a:gd name="connsiteX25" fmla="*/ 1492713 w 1656114"/>
              <a:gd name="connsiteY25" fmla="*/ 310240 h 1582178"/>
              <a:gd name="connsiteX26" fmla="*/ 1508018 w 1656114"/>
              <a:gd name="connsiteY26" fmla="*/ 325619 h 1582178"/>
              <a:gd name="connsiteX27" fmla="*/ 1492713 w 1656114"/>
              <a:gd name="connsiteY27" fmla="*/ 340997 h 1582178"/>
              <a:gd name="connsiteX28" fmla="*/ 1350237 w 1656114"/>
              <a:gd name="connsiteY28" fmla="*/ 185878 h 1582178"/>
              <a:gd name="connsiteX29" fmla="*/ 305877 w 1656114"/>
              <a:gd name="connsiteY29" fmla="*/ 185878 h 1582178"/>
              <a:gd name="connsiteX30" fmla="*/ 290572 w 1656114"/>
              <a:gd name="connsiteY30" fmla="*/ 170499 h 1582178"/>
              <a:gd name="connsiteX31" fmla="*/ 305877 w 1656114"/>
              <a:gd name="connsiteY31" fmla="*/ 155120 h 1582178"/>
              <a:gd name="connsiteX32" fmla="*/ 1350237 w 1656114"/>
              <a:gd name="connsiteY32" fmla="*/ 155120 h 1582178"/>
              <a:gd name="connsiteX33" fmla="*/ 1365542 w 1656114"/>
              <a:gd name="connsiteY33" fmla="*/ 170499 h 1582178"/>
              <a:gd name="connsiteX34" fmla="*/ 1350237 w 1656114"/>
              <a:gd name="connsiteY34" fmla="*/ 185878 h 1582178"/>
              <a:gd name="connsiteX35" fmla="*/ 1065358 w 1656114"/>
              <a:gd name="connsiteY35" fmla="*/ 30758 h 1582178"/>
              <a:gd name="connsiteX36" fmla="*/ 590830 w 1656114"/>
              <a:gd name="connsiteY36" fmla="*/ 30758 h 1582178"/>
              <a:gd name="connsiteX37" fmla="*/ 575525 w 1656114"/>
              <a:gd name="connsiteY37" fmla="*/ 15379 h 1582178"/>
              <a:gd name="connsiteX38" fmla="*/ 590830 w 1656114"/>
              <a:gd name="connsiteY38" fmla="*/ 0 h 1582178"/>
              <a:gd name="connsiteX39" fmla="*/ 1065284 w 1656114"/>
              <a:gd name="connsiteY39" fmla="*/ 0 h 1582178"/>
              <a:gd name="connsiteX40" fmla="*/ 1080589 w 1656114"/>
              <a:gd name="connsiteY40" fmla="*/ 15379 h 1582178"/>
              <a:gd name="connsiteX41" fmla="*/ 1065358 w 1656114"/>
              <a:gd name="connsiteY41" fmla="*/ 30758 h 1582178"/>
              <a:gd name="connsiteX42" fmla="*/ 29353 w 1656114"/>
              <a:gd name="connsiteY42" fmla="*/ 930867 h 1582178"/>
              <a:gd name="connsiteX43" fmla="*/ 1626835 w 1656114"/>
              <a:gd name="connsiteY43" fmla="*/ 930867 h 1582178"/>
              <a:gd name="connsiteX44" fmla="*/ 1642140 w 1656114"/>
              <a:gd name="connsiteY44" fmla="*/ 946246 h 1582178"/>
              <a:gd name="connsiteX45" fmla="*/ 1626835 w 1656114"/>
              <a:gd name="connsiteY45" fmla="*/ 961625 h 1582178"/>
              <a:gd name="connsiteX46" fmla="*/ 29353 w 1656114"/>
              <a:gd name="connsiteY46" fmla="*/ 961625 h 1582178"/>
              <a:gd name="connsiteX47" fmla="*/ 14048 w 1656114"/>
              <a:gd name="connsiteY47" fmla="*/ 946246 h 1582178"/>
              <a:gd name="connsiteX48" fmla="*/ 29353 w 1656114"/>
              <a:gd name="connsiteY48" fmla="*/ 930867 h 1582178"/>
              <a:gd name="connsiteX49" fmla="*/ 74972 w 1656114"/>
              <a:gd name="connsiteY49" fmla="*/ 1085987 h 1582178"/>
              <a:gd name="connsiteX50" fmla="*/ 1581290 w 1656114"/>
              <a:gd name="connsiteY50" fmla="*/ 1085987 h 1582178"/>
              <a:gd name="connsiteX51" fmla="*/ 1596595 w 1656114"/>
              <a:gd name="connsiteY51" fmla="*/ 1101366 h 1582178"/>
              <a:gd name="connsiteX52" fmla="*/ 1581290 w 1656114"/>
              <a:gd name="connsiteY52" fmla="*/ 1116745 h 1582178"/>
              <a:gd name="connsiteX53" fmla="*/ 74972 w 1656114"/>
              <a:gd name="connsiteY53" fmla="*/ 1116745 h 1582178"/>
              <a:gd name="connsiteX54" fmla="*/ 59667 w 1656114"/>
              <a:gd name="connsiteY54" fmla="*/ 1101366 h 1582178"/>
              <a:gd name="connsiteX55" fmla="*/ 74972 w 1656114"/>
              <a:gd name="connsiteY55" fmla="*/ 1085987 h 1582178"/>
              <a:gd name="connsiteX56" fmla="*/ 158595 w 1656114"/>
              <a:gd name="connsiteY56" fmla="*/ 1241181 h 1582178"/>
              <a:gd name="connsiteX57" fmla="*/ 1497519 w 1656114"/>
              <a:gd name="connsiteY57" fmla="*/ 1241181 h 1582178"/>
              <a:gd name="connsiteX58" fmla="*/ 1512824 w 1656114"/>
              <a:gd name="connsiteY58" fmla="*/ 1256560 h 1582178"/>
              <a:gd name="connsiteX59" fmla="*/ 1497519 w 1656114"/>
              <a:gd name="connsiteY59" fmla="*/ 1271938 h 1582178"/>
              <a:gd name="connsiteX60" fmla="*/ 158595 w 1656114"/>
              <a:gd name="connsiteY60" fmla="*/ 1271938 h 1582178"/>
              <a:gd name="connsiteX61" fmla="*/ 143290 w 1656114"/>
              <a:gd name="connsiteY61" fmla="*/ 1256560 h 1582178"/>
              <a:gd name="connsiteX62" fmla="*/ 158595 w 1656114"/>
              <a:gd name="connsiteY62" fmla="*/ 1241181 h 1582178"/>
              <a:gd name="connsiteX63" fmla="*/ 297522 w 1656114"/>
              <a:gd name="connsiteY63" fmla="*/ 1396301 h 1582178"/>
              <a:gd name="connsiteX64" fmla="*/ 1358592 w 1656114"/>
              <a:gd name="connsiteY64" fmla="*/ 1396301 h 1582178"/>
              <a:gd name="connsiteX65" fmla="*/ 1373897 w 1656114"/>
              <a:gd name="connsiteY65" fmla="*/ 1411679 h 1582178"/>
              <a:gd name="connsiteX66" fmla="*/ 1358592 w 1656114"/>
              <a:gd name="connsiteY66" fmla="*/ 1427058 h 1582178"/>
              <a:gd name="connsiteX67" fmla="*/ 297522 w 1656114"/>
              <a:gd name="connsiteY67" fmla="*/ 1427058 h 1582178"/>
              <a:gd name="connsiteX68" fmla="*/ 282217 w 1656114"/>
              <a:gd name="connsiteY68" fmla="*/ 1411679 h 1582178"/>
              <a:gd name="connsiteX69" fmla="*/ 297522 w 1656114"/>
              <a:gd name="connsiteY69" fmla="*/ 1396301 h 1582178"/>
              <a:gd name="connsiteX70" fmla="*/ 568797 w 1656114"/>
              <a:gd name="connsiteY70" fmla="*/ 1551420 h 1582178"/>
              <a:gd name="connsiteX71" fmla="*/ 1087317 w 1656114"/>
              <a:gd name="connsiteY71" fmla="*/ 1551420 h 1582178"/>
              <a:gd name="connsiteX72" fmla="*/ 1102622 w 1656114"/>
              <a:gd name="connsiteY72" fmla="*/ 1566799 h 1582178"/>
              <a:gd name="connsiteX73" fmla="*/ 1087317 w 1656114"/>
              <a:gd name="connsiteY73" fmla="*/ 1582178 h 1582178"/>
              <a:gd name="connsiteX74" fmla="*/ 568797 w 1656114"/>
              <a:gd name="connsiteY74" fmla="*/ 1582178 h 1582178"/>
              <a:gd name="connsiteX75" fmla="*/ 553492 w 1656114"/>
              <a:gd name="connsiteY75" fmla="*/ 1566799 h 1582178"/>
              <a:gd name="connsiteX76" fmla="*/ 568797 w 1656114"/>
              <a:gd name="connsiteY76" fmla="*/ 1551420 h 158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656114" h="1582178">
                <a:moveTo>
                  <a:pt x="1640883" y="806431"/>
                </a:moveTo>
                <a:lnTo>
                  <a:pt x="15305" y="806431"/>
                </a:lnTo>
                <a:cubicBezTo>
                  <a:pt x="6876" y="806431"/>
                  <a:pt x="0" y="799555"/>
                  <a:pt x="0" y="791126"/>
                </a:cubicBezTo>
                <a:cubicBezTo>
                  <a:pt x="0" y="782623"/>
                  <a:pt x="6876" y="775747"/>
                  <a:pt x="15305" y="775747"/>
                </a:cubicBezTo>
                <a:lnTo>
                  <a:pt x="1640809" y="775747"/>
                </a:lnTo>
                <a:cubicBezTo>
                  <a:pt x="1649312" y="775747"/>
                  <a:pt x="1656114" y="782623"/>
                  <a:pt x="1656114" y="791126"/>
                </a:cubicBezTo>
                <a:cubicBezTo>
                  <a:pt x="1656188" y="799555"/>
                  <a:pt x="1649312" y="806431"/>
                  <a:pt x="1640883" y="806431"/>
                </a:cubicBezTo>
                <a:close/>
                <a:moveTo>
                  <a:pt x="1625430" y="651311"/>
                </a:moveTo>
                <a:lnTo>
                  <a:pt x="30758" y="651311"/>
                </a:lnTo>
                <a:cubicBezTo>
                  <a:pt x="22255" y="651311"/>
                  <a:pt x="15379" y="644435"/>
                  <a:pt x="15379" y="635932"/>
                </a:cubicBezTo>
                <a:cubicBezTo>
                  <a:pt x="15379" y="627429"/>
                  <a:pt x="22255" y="620553"/>
                  <a:pt x="30758" y="620553"/>
                </a:cubicBezTo>
                <a:lnTo>
                  <a:pt x="1625430" y="620553"/>
                </a:lnTo>
                <a:cubicBezTo>
                  <a:pt x="1633933" y="620553"/>
                  <a:pt x="1640735" y="627429"/>
                  <a:pt x="1640735" y="635932"/>
                </a:cubicBezTo>
                <a:cubicBezTo>
                  <a:pt x="1640735" y="644435"/>
                  <a:pt x="1633933" y="651311"/>
                  <a:pt x="1625430" y="651311"/>
                </a:cubicBezTo>
                <a:close/>
                <a:moveTo>
                  <a:pt x="1578332" y="496191"/>
                </a:moveTo>
                <a:lnTo>
                  <a:pt x="77856" y="496191"/>
                </a:lnTo>
                <a:cubicBezTo>
                  <a:pt x="69353" y="496191"/>
                  <a:pt x="62551" y="489315"/>
                  <a:pt x="62551" y="480812"/>
                </a:cubicBezTo>
                <a:cubicBezTo>
                  <a:pt x="62551" y="472310"/>
                  <a:pt x="69427" y="465433"/>
                  <a:pt x="77856" y="465433"/>
                </a:cubicBezTo>
                <a:lnTo>
                  <a:pt x="1578406" y="465433"/>
                </a:lnTo>
                <a:cubicBezTo>
                  <a:pt x="1586909" y="465433"/>
                  <a:pt x="1593711" y="472310"/>
                  <a:pt x="1593711" y="480812"/>
                </a:cubicBezTo>
                <a:cubicBezTo>
                  <a:pt x="1593711" y="489315"/>
                  <a:pt x="1586835" y="496191"/>
                  <a:pt x="1578332" y="496191"/>
                </a:cubicBezTo>
                <a:close/>
                <a:moveTo>
                  <a:pt x="1492713" y="340997"/>
                </a:moveTo>
                <a:lnTo>
                  <a:pt x="163475" y="340997"/>
                </a:lnTo>
                <a:cubicBezTo>
                  <a:pt x="154972" y="340997"/>
                  <a:pt x="148170" y="334121"/>
                  <a:pt x="148170" y="325619"/>
                </a:cubicBezTo>
                <a:cubicBezTo>
                  <a:pt x="148170" y="317116"/>
                  <a:pt x="155046" y="310240"/>
                  <a:pt x="163475" y="310240"/>
                </a:cubicBezTo>
                <a:lnTo>
                  <a:pt x="1492713" y="310240"/>
                </a:lnTo>
                <a:cubicBezTo>
                  <a:pt x="1501216" y="310240"/>
                  <a:pt x="1508018" y="317116"/>
                  <a:pt x="1508018" y="325619"/>
                </a:cubicBezTo>
                <a:cubicBezTo>
                  <a:pt x="1508018" y="334121"/>
                  <a:pt x="1501216" y="340997"/>
                  <a:pt x="1492713" y="340997"/>
                </a:cubicBezTo>
                <a:close/>
                <a:moveTo>
                  <a:pt x="1350237" y="185878"/>
                </a:moveTo>
                <a:lnTo>
                  <a:pt x="305877" y="185878"/>
                </a:lnTo>
                <a:cubicBezTo>
                  <a:pt x="297374" y="185878"/>
                  <a:pt x="290572" y="179002"/>
                  <a:pt x="290572" y="170499"/>
                </a:cubicBezTo>
                <a:cubicBezTo>
                  <a:pt x="290572" y="161996"/>
                  <a:pt x="297448" y="155120"/>
                  <a:pt x="305877" y="155120"/>
                </a:cubicBezTo>
                <a:lnTo>
                  <a:pt x="1350237" y="155120"/>
                </a:lnTo>
                <a:cubicBezTo>
                  <a:pt x="1358740" y="155120"/>
                  <a:pt x="1365542" y="161996"/>
                  <a:pt x="1365542" y="170499"/>
                </a:cubicBezTo>
                <a:cubicBezTo>
                  <a:pt x="1365542" y="179002"/>
                  <a:pt x="1358740" y="185878"/>
                  <a:pt x="1350237" y="185878"/>
                </a:cubicBezTo>
                <a:close/>
                <a:moveTo>
                  <a:pt x="1065358" y="30758"/>
                </a:moveTo>
                <a:lnTo>
                  <a:pt x="590830" y="30758"/>
                </a:lnTo>
                <a:cubicBezTo>
                  <a:pt x="582328" y="30758"/>
                  <a:pt x="575525" y="23882"/>
                  <a:pt x="575525" y="15379"/>
                </a:cubicBezTo>
                <a:cubicBezTo>
                  <a:pt x="575525" y="6876"/>
                  <a:pt x="582401" y="0"/>
                  <a:pt x="590830" y="0"/>
                </a:cubicBezTo>
                <a:lnTo>
                  <a:pt x="1065284" y="0"/>
                </a:lnTo>
                <a:cubicBezTo>
                  <a:pt x="1073787" y="0"/>
                  <a:pt x="1080589" y="6876"/>
                  <a:pt x="1080589" y="15379"/>
                </a:cubicBezTo>
                <a:cubicBezTo>
                  <a:pt x="1080589" y="23882"/>
                  <a:pt x="1073787" y="30758"/>
                  <a:pt x="1065358" y="30758"/>
                </a:cubicBezTo>
                <a:close/>
                <a:moveTo>
                  <a:pt x="29353" y="930867"/>
                </a:moveTo>
                <a:lnTo>
                  <a:pt x="1626835" y="930867"/>
                </a:lnTo>
                <a:cubicBezTo>
                  <a:pt x="1635338" y="930867"/>
                  <a:pt x="1642140" y="937743"/>
                  <a:pt x="1642140" y="946246"/>
                </a:cubicBezTo>
                <a:cubicBezTo>
                  <a:pt x="1642140" y="954749"/>
                  <a:pt x="1635264" y="961625"/>
                  <a:pt x="1626835" y="961625"/>
                </a:cubicBezTo>
                <a:lnTo>
                  <a:pt x="29353" y="961625"/>
                </a:lnTo>
                <a:cubicBezTo>
                  <a:pt x="20850" y="961625"/>
                  <a:pt x="14048" y="954749"/>
                  <a:pt x="14048" y="946246"/>
                </a:cubicBezTo>
                <a:cubicBezTo>
                  <a:pt x="13974" y="937743"/>
                  <a:pt x="20850" y="930867"/>
                  <a:pt x="29353" y="930867"/>
                </a:cubicBezTo>
                <a:close/>
                <a:moveTo>
                  <a:pt x="74972" y="1085987"/>
                </a:moveTo>
                <a:lnTo>
                  <a:pt x="1581290" y="1085987"/>
                </a:lnTo>
                <a:cubicBezTo>
                  <a:pt x="1589793" y="1085987"/>
                  <a:pt x="1596595" y="1092863"/>
                  <a:pt x="1596595" y="1101366"/>
                </a:cubicBezTo>
                <a:cubicBezTo>
                  <a:pt x="1596595" y="1109869"/>
                  <a:pt x="1589719" y="1116745"/>
                  <a:pt x="1581290" y="1116745"/>
                </a:cubicBezTo>
                <a:lnTo>
                  <a:pt x="74972" y="1116745"/>
                </a:lnTo>
                <a:cubicBezTo>
                  <a:pt x="66469" y="1116745"/>
                  <a:pt x="59667" y="1109869"/>
                  <a:pt x="59667" y="1101366"/>
                </a:cubicBezTo>
                <a:cubicBezTo>
                  <a:pt x="59667" y="1092863"/>
                  <a:pt x="66469" y="1085987"/>
                  <a:pt x="74972" y="1085987"/>
                </a:cubicBezTo>
                <a:close/>
                <a:moveTo>
                  <a:pt x="158595" y="1241181"/>
                </a:moveTo>
                <a:lnTo>
                  <a:pt x="1497519" y="1241181"/>
                </a:lnTo>
                <a:cubicBezTo>
                  <a:pt x="1506022" y="1241181"/>
                  <a:pt x="1512824" y="1248057"/>
                  <a:pt x="1512824" y="1256560"/>
                </a:cubicBezTo>
                <a:cubicBezTo>
                  <a:pt x="1512824" y="1265062"/>
                  <a:pt x="1505948" y="1271938"/>
                  <a:pt x="1497519" y="1271938"/>
                </a:cubicBezTo>
                <a:lnTo>
                  <a:pt x="158595" y="1271938"/>
                </a:lnTo>
                <a:cubicBezTo>
                  <a:pt x="150092" y="1271938"/>
                  <a:pt x="143290" y="1265062"/>
                  <a:pt x="143290" y="1256560"/>
                </a:cubicBezTo>
                <a:cubicBezTo>
                  <a:pt x="143290" y="1248057"/>
                  <a:pt x="150166" y="1241181"/>
                  <a:pt x="158595" y="1241181"/>
                </a:cubicBezTo>
                <a:close/>
                <a:moveTo>
                  <a:pt x="297522" y="1396301"/>
                </a:moveTo>
                <a:lnTo>
                  <a:pt x="1358592" y="1396301"/>
                </a:lnTo>
                <a:cubicBezTo>
                  <a:pt x="1367094" y="1396301"/>
                  <a:pt x="1373897" y="1403177"/>
                  <a:pt x="1373897" y="1411679"/>
                </a:cubicBezTo>
                <a:cubicBezTo>
                  <a:pt x="1373897" y="1420182"/>
                  <a:pt x="1367021" y="1427058"/>
                  <a:pt x="1358592" y="1427058"/>
                </a:cubicBezTo>
                <a:lnTo>
                  <a:pt x="297522" y="1427058"/>
                </a:lnTo>
                <a:cubicBezTo>
                  <a:pt x="289020" y="1427058"/>
                  <a:pt x="282217" y="1420182"/>
                  <a:pt x="282217" y="1411679"/>
                </a:cubicBezTo>
                <a:cubicBezTo>
                  <a:pt x="282217" y="1403177"/>
                  <a:pt x="289094" y="1396301"/>
                  <a:pt x="297522" y="1396301"/>
                </a:cubicBezTo>
                <a:close/>
                <a:moveTo>
                  <a:pt x="568797" y="1551420"/>
                </a:moveTo>
                <a:lnTo>
                  <a:pt x="1087317" y="1551420"/>
                </a:lnTo>
                <a:cubicBezTo>
                  <a:pt x="1095820" y="1551420"/>
                  <a:pt x="1102622" y="1558296"/>
                  <a:pt x="1102622" y="1566799"/>
                </a:cubicBezTo>
                <a:cubicBezTo>
                  <a:pt x="1102622" y="1575302"/>
                  <a:pt x="1095746" y="1582178"/>
                  <a:pt x="1087317" y="1582178"/>
                </a:cubicBezTo>
                <a:lnTo>
                  <a:pt x="568797" y="1582178"/>
                </a:lnTo>
                <a:cubicBezTo>
                  <a:pt x="560294" y="1582178"/>
                  <a:pt x="553492" y="1575302"/>
                  <a:pt x="553492" y="1566799"/>
                </a:cubicBezTo>
                <a:cubicBezTo>
                  <a:pt x="553492" y="1558296"/>
                  <a:pt x="560368" y="1551420"/>
                  <a:pt x="568797" y="1551420"/>
                </a:cubicBezTo>
                <a:close/>
              </a:path>
            </a:pathLst>
          </a:custGeom>
          <a:solidFill>
            <a:srgbClr val="4CBC80"/>
          </a:solidFill>
          <a:ln w="7356" cap="flat">
            <a:noFill/>
            <a:prstDash val="solid"/>
            <a:miter/>
          </a:ln>
        </p:spPr>
        <p:txBody>
          <a:bodyPr rtlCol="0" anchor="ctr"/>
          <a:lstStyle/>
          <a:p>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0"/>
            <a:ext cx="12191999" cy="6858000"/>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 空心 26"/>
          <p:cNvSpPr/>
          <p:nvPr/>
        </p:nvSpPr>
        <p:spPr>
          <a:xfrm>
            <a:off x="-643570" y="-643570"/>
            <a:ext cx="1287140" cy="1287140"/>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 空心 27"/>
          <p:cNvSpPr/>
          <p:nvPr/>
        </p:nvSpPr>
        <p:spPr>
          <a:xfrm>
            <a:off x="10747902" y="5413902"/>
            <a:ext cx="2888195" cy="2888195"/>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069416" y="1608612"/>
            <a:ext cx="4642552" cy="2039661"/>
            <a:chOff x="1069416" y="1608612"/>
            <a:chExt cx="4642552" cy="2039661"/>
          </a:xfrm>
        </p:grpSpPr>
        <p:sp>
          <p:nvSpPr>
            <p:cNvPr id="12" name="圆角矩形 3"/>
            <p:cNvSpPr/>
            <p:nvPr/>
          </p:nvSpPr>
          <p:spPr>
            <a:xfrm>
              <a:off x="1069416" y="1609393"/>
              <a:ext cx="4640209" cy="2038880"/>
            </a:xfrm>
            <a:prstGeom prst="roundRect">
              <a:avLst>
                <a:gd name="adj" fmla="val 4745"/>
              </a:avLst>
            </a:prstGeom>
            <a:solidFill>
              <a:schemeClr val="bg1"/>
            </a:solidFill>
            <a:ln w="25400" cap="flat">
              <a:solidFill>
                <a:schemeClr val="accent1"/>
              </a:soli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1" name="任意形状 5"/>
            <p:cNvSpPr/>
            <p:nvPr/>
          </p:nvSpPr>
          <p:spPr>
            <a:xfrm>
              <a:off x="1070196" y="1608612"/>
              <a:ext cx="656191" cy="2038880"/>
            </a:xfrm>
            <a:custGeom>
              <a:avLst/>
              <a:gdLst>
                <a:gd name="connsiteX0" fmla="*/ 100331 w 677731"/>
                <a:gd name="connsiteY0" fmla="*/ 5126 h 2105809"/>
                <a:gd name="connsiteX1" fmla="*/ 5126 w 677731"/>
                <a:gd name="connsiteY1" fmla="*/ 100331 h 2105809"/>
                <a:gd name="connsiteX2" fmla="*/ 5126 w 677731"/>
                <a:gd name="connsiteY2" fmla="*/ 2007662 h 2105809"/>
                <a:gd name="connsiteX3" fmla="*/ 100331 w 677731"/>
                <a:gd name="connsiteY3" fmla="*/ 2102867 h 2105809"/>
                <a:gd name="connsiteX4" fmla="*/ 281866 w 677731"/>
                <a:gd name="connsiteY4" fmla="*/ 2102867 h 2105809"/>
                <a:gd name="connsiteX5" fmla="*/ 281866 w 677731"/>
                <a:gd name="connsiteY5" fmla="*/ 2102867 h 2105809"/>
                <a:gd name="connsiteX6" fmla="*/ 281866 w 677731"/>
                <a:gd name="connsiteY6" fmla="*/ 860359 h 2105809"/>
                <a:gd name="connsiteX7" fmla="*/ 349639 w 677731"/>
                <a:gd name="connsiteY7" fmla="*/ 697380 h 2105809"/>
                <a:gd name="connsiteX8" fmla="*/ 605402 w 677731"/>
                <a:gd name="connsiteY8" fmla="*/ 441617 h 2105809"/>
                <a:gd name="connsiteX9" fmla="*/ 673176 w 677731"/>
                <a:gd name="connsiteY9" fmla="*/ 278639 h 2105809"/>
                <a:gd name="connsiteX10" fmla="*/ 673176 w 677731"/>
                <a:gd name="connsiteY10" fmla="*/ 5933 h 2105809"/>
                <a:gd name="connsiteX11" fmla="*/ 100331 w 677731"/>
                <a:gd name="connsiteY11" fmla="*/ 5933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7731" h="2105809">
                  <a:moveTo>
                    <a:pt x="100331" y="5126"/>
                  </a:moveTo>
                  <a:cubicBezTo>
                    <a:pt x="47887" y="5126"/>
                    <a:pt x="5126" y="47887"/>
                    <a:pt x="5126" y="100331"/>
                  </a:cubicBezTo>
                  <a:lnTo>
                    <a:pt x="5126" y="2007662"/>
                  </a:lnTo>
                  <a:cubicBezTo>
                    <a:pt x="5126" y="2060105"/>
                    <a:pt x="47887" y="2102867"/>
                    <a:pt x="100331" y="2102867"/>
                  </a:cubicBezTo>
                  <a:lnTo>
                    <a:pt x="281866" y="2102867"/>
                  </a:lnTo>
                  <a:cubicBezTo>
                    <a:pt x="281866" y="2102867"/>
                    <a:pt x="281866" y="2102867"/>
                    <a:pt x="281866" y="2102867"/>
                  </a:cubicBezTo>
                  <a:lnTo>
                    <a:pt x="281866" y="860359"/>
                  </a:lnTo>
                  <a:cubicBezTo>
                    <a:pt x="281866" y="807915"/>
                    <a:pt x="312525" y="734494"/>
                    <a:pt x="349639" y="697380"/>
                  </a:cubicBezTo>
                  <a:lnTo>
                    <a:pt x="605402" y="441617"/>
                  </a:lnTo>
                  <a:cubicBezTo>
                    <a:pt x="642516" y="404503"/>
                    <a:pt x="673176" y="331082"/>
                    <a:pt x="673176" y="278639"/>
                  </a:cubicBezTo>
                  <a:lnTo>
                    <a:pt x="673176" y="5933"/>
                  </a:lnTo>
                  <a:lnTo>
                    <a:pt x="100331" y="5933"/>
                  </a:lnTo>
                  <a:close/>
                </a:path>
              </a:pathLst>
            </a:custGeom>
            <a:solidFill>
              <a:schemeClr val="bg1">
                <a:lumMod val="95000"/>
              </a:schemeClr>
            </a:solidFill>
            <a:ln w="2540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dirty="0"/>
            </a:p>
          </p:txBody>
        </p:sp>
        <p:sp>
          <p:nvSpPr>
            <p:cNvPr id="13" name="任意形状 4"/>
            <p:cNvSpPr/>
            <p:nvPr/>
          </p:nvSpPr>
          <p:spPr>
            <a:xfrm>
              <a:off x="4844858" y="1609393"/>
              <a:ext cx="867110" cy="2038880"/>
            </a:xfrm>
            <a:custGeom>
              <a:avLst/>
              <a:gdLst>
                <a:gd name="connsiteX0" fmla="*/ 799040 w 895574"/>
                <a:gd name="connsiteY0" fmla="*/ 2102060 h 2105809"/>
                <a:gd name="connsiteX1" fmla="*/ 894245 w 895574"/>
                <a:gd name="connsiteY1" fmla="*/ 2006855 h 2105809"/>
                <a:gd name="connsiteX2" fmla="*/ 894245 w 895574"/>
                <a:gd name="connsiteY2" fmla="*/ 100331 h 2105809"/>
                <a:gd name="connsiteX3" fmla="*/ 799040 w 895574"/>
                <a:gd name="connsiteY3" fmla="*/ 5126 h 2105809"/>
                <a:gd name="connsiteX4" fmla="*/ 396435 w 895574"/>
                <a:gd name="connsiteY4" fmla="*/ 5126 h 2105809"/>
                <a:gd name="connsiteX5" fmla="*/ 396435 w 895574"/>
                <a:gd name="connsiteY5" fmla="*/ 5126 h 2105809"/>
                <a:gd name="connsiteX6" fmla="*/ 396435 w 895574"/>
                <a:gd name="connsiteY6" fmla="*/ 845029 h 2105809"/>
                <a:gd name="connsiteX7" fmla="*/ 328662 w 895574"/>
                <a:gd name="connsiteY7" fmla="*/ 1008007 h 2105809"/>
                <a:gd name="connsiteX8" fmla="*/ 72899 w 895574"/>
                <a:gd name="connsiteY8" fmla="*/ 1263770 h 2105809"/>
                <a:gd name="connsiteX9" fmla="*/ 5126 w 895574"/>
                <a:gd name="connsiteY9" fmla="*/ 1426749 h 2105809"/>
                <a:gd name="connsiteX10" fmla="*/ 5126 w 895574"/>
                <a:gd name="connsiteY10" fmla="*/ 2102867 h 2105809"/>
                <a:gd name="connsiteX11" fmla="*/ 799040 w 895574"/>
                <a:gd name="connsiteY11" fmla="*/ 2102867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5574" h="2105809">
                  <a:moveTo>
                    <a:pt x="799040" y="2102060"/>
                  </a:moveTo>
                  <a:cubicBezTo>
                    <a:pt x="851484" y="2102060"/>
                    <a:pt x="894245" y="2059298"/>
                    <a:pt x="894245" y="2006855"/>
                  </a:cubicBezTo>
                  <a:lnTo>
                    <a:pt x="894245" y="100331"/>
                  </a:lnTo>
                  <a:cubicBezTo>
                    <a:pt x="894245" y="47887"/>
                    <a:pt x="851484" y="5126"/>
                    <a:pt x="799040" y="5126"/>
                  </a:cubicBezTo>
                  <a:lnTo>
                    <a:pt x="396435" y="5126"/>
                  </a:lnTo>
                  <a:cubicBezTo>
                    <a:pt x="396435" y="5126"/>
                    <a:pt x="396435" y="5126"/>
                    <a:pt x="396435" y="5126"/>
                  </a:cubicBezTo>
                  <a:lnTo>
                    <a:pt x="396435" y="845029"/>
                  </a:lnTo>
                  <a:cubicBezTo>
                    <a:pt x="396435" y="897472"/>
                    <a:pt x="365776" y="970893"/>
                    <a:pt x="328662" y="1008007"/>
                  </a:cubicBezTo>
                  <a:lnTo>
                    <a:pt x="72899" y="1263770"/>
                  </a:lnTo>
                  <a:cubicBezTo>
                    <a:pt x="35785" y="1300884"/>
                    <a:pt x="5126" y="1374305"/>
                    <a:pt x="5126" y="1426749"/>
                  </a:cubicBezTo>
                  <a:lnTo>
                    <a:pt x="5126" y="2102867"/>
                  </a:lnTo>
                  <a:lnTo>
                    <a:pt x="799040" y="2102867"/>
                  </a:lnTo>
                  <a:close/>
                </a:path>
              </a:pathLst>
            </a:custGeom>
            <a:solidFill>
              <a:schemeClr val="accent1"/>
            </a:solidFill>
            <a:ln w="2540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grpSp>
      <p:grpSp>
        <p:nvGrpSpPr>
          <p:cNvPr id="14" name="组合 13"/>
          <p:cNvGrpSpPr/>
          <p:nvPr/>
        </p:nvGrpSpPr>
        <p:grpSpPr>
          <a:xfrm>
            <a:off x="1083006" y="3992376"/>
            <a:ext cx="4641772" cy="2039661"/>
            <a:chOff x="1083006" y="3992376"/>
            <a:chExt cx="4641772" cy="2039661"/>
          </a:xfrm>
        </p:grpSpPr>
        <p:sp>
          <p:nvSpPr>
            <p:cNvPr id="17" name="圆角矩形 37"/>
            <p:cNvSpPr/>
            <p:nvPr/>
          </p:nvSpPr>
          <p:spPr>
            <a:xfrm>
              <a:off x="1083006" y="3993157"/>
              <a:ext cx="4640209" cy="2038880"/>
            </a:xfrm>
            <a:prstGeom prst="roundRect">
              <a:avLst>
                <a:gd name="adj" fmla="val 4745"/>
              </a:avLst>
            </a:prstGeom>
            <a:solidFill>
              <a:schemeClr val="bg1"/>
            </a:solidFill>
            <a:ln w="25400" cap="flat">
              <a:solidFill>
                <a:schemeClr val="accent1"/>
              </a:soli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dirty="0"/>
            </a:p>
          </p:txBody>
        </p:sp>
        <p:sp>
          <p:nvSpPr>
            <p:cNvPr id="15" name="任意形状 11"/>
            <p:cNvSpPr/>
            <p:nvPr/>
          </p:nvSpPr>
          <p:spPr>
            <a:xfrm>
              <a:off x="1083006" y="3992376"/>
              <a:ext cx="656191" cy="2038880"/>
            </a:xfrm>
            <a:custGeom>
              <a:avLst/>
              <a:gdLst>
                <a:gd name="connsiteX0" fmla="*/ 100331 w 677731"/>
                <a:gd name="connsiteY0" fmla="*/ 5126 h 2105809"/>
                <a:gd name="connsiteX1" fmla="*/ 5126 w 677731"/>
                <a:gd name="connsiteY1" fmla="*/ 100331 h 2105809"/>
                <a:gd name="connsiteX2" fmla="*/ 5126 w 677731"/>
                <a:gd name="connsiteY2" fmla="*/ 2007662 h 2105809"/>
                <a:gd name="connsiteX3" fmla="*/ 100331 w 677731"/>
                <a:gd name="connsiteY3" fmla="*/ 2102867 h 2105809"/>
                <a:gd name="connsiteX4" fmla="*/ 281866 w 677731"/>
                <a:gd name="connsiteY4" fmla="*/ 2102867 h 2105809"/>
                <a:gd name="connsiteX5" fmla="*/ 281866 w 677731"/>
                <a:gd name="connsiteY5" fmla="*/ 2102867 h 2105809"/>
                <a:gd name="connsiteX6" fmla="*/ 281866 w 677731"/>
                <a:gd name="connsiteY6" fmla="*/ 860359 h 2105809"/>
                <a:gd name="connsiteX7" fmla="*/ 349639 w 677731"/>
                <a:gd name="connsiteY7" fmla="*/ 697380 h 2105809"/>
                <a:gd name="connsiteX8" fmla="*/ 605402 w 677731"/>
                <a:gd name="connsiteY8" fmla="*/ 441617 h 2105809"/>
                <a:gd name="connsiteX9" fmla="*/ 673176 w 677731"/>
                <a:gd name="connsiteY9" fmla="*/ 278639 h 2105809"/>
                <a:gd name="connsiteX10" fmla="*/ 673176 w 677731"/>
                <a:gd name="connsiteY10" fmla="*/ 5933 h 2105809"/>
                <a:gd name="connsiteX11" fmla="*/ 100331 w 677731"/>
                <a:gd name="connsiteY11" fmla="*/ 5933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7731" h="2105809">
                  <a:moveTo>
                    <a:pt x="100331" y="5126"/>
                  </a:moveTo>
                  <a:cubicBezTo>
                    <a:pt x="47887" y="5126"/>
                    <a:pt x="5126" y="47887"/>
                    <a:pt x="5126" y="100331"/>
                  </a:cubicBezTo>
                  <a:lnTo>
                    <a:pt x="5126" y="2007662"/>
                  </a:lnTo>
                  <a:cubicBezTo>
                    <a:pt x="5126" y="2060105"/>
                    <a:pt x="47887" y="2102867"/>
                    <a:pt x="100331" y="2102867"/>
                  </a:cubicBezTo>
                  <a:lnTo>
                    <a:pt x="281866" y="2102867"/>
                  </a:lnTo>
                  <a:cubicBezTo>
                    <a:pt x="281866" y="2102867"/>
                    <a:pt x="281866" y="2102867"/>
                    <a:pt x="281866" y="2102867"/>
                  </a:cubicBezTo>
                  <a:lnTo>
                    <a:pt x="281866" y="860359"/>
                  </a:lnTo>
                  <a:cubicBezTo>
                    <a:pt x="281866" y="807915"/>
                    <a:pt x="312525" y="734494"/>
                    <a:pt x="349639" y="697380"/>
                  </a:cubicBezTo>
                  <a:lnTo>
                    <a:pt x="605402" y="441617"/>
                  </a:lnTo>
                  <a:cubicBezTo>
                    <a:pt x="642516" y="404503"/>
                    <a:pt x="673176" y="331082"/>
                    <a:pt x="673176" y="278639"/>
                  </a:cubicBezTo>
                  <a:lnTo>
                    <a:pt x="673176" y="5933"/>
                  </a:lnTo>
                  <a:lnTo>
                    <a:pt x="100331" y="5933"/>
                  </a:lnTo>
                  <a:close/>
                </a:path>
              </a:pathLst>
            </a:custGeom>
            <a:solidFill>
              <a:schemeClr val="bg1">
                <a:lumMod val="95000"/>
              </a:schemeClr>
            </a:solidFill>
            <a:ln w="2540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6" name="任意形状 10"/>
            <p:cNvSpPr/>
            <p:nvPr/>
          </p:nvSpPr>
          <p:spPr>
            <a:xfrm>
              <a:off x="4857668" y="3993157"/>
              <a:ext cx="867110" cy="2038880"/>
            </a:xfrm>
            <a:custGeom>
              <a:avLst/>
              <a:gdLst>
                <a:gd name="connsiteX0" fmla="*/ 799040 w 895574"/>
                <a:gd name="connsiteY0" fmla="*/ 2102060 h 2105809"/>
                <a:gd name="connsiteX1" fmla="*/ 894245 w 895574"/>
                <a:gd name="connsiteY1" fmla="*/ 2006855 h 2105809"/>
                <a:gd name="connsiteX2" fmla="*/ 894245 w 895574"/>
                <a:gd name="connsiteY2" fmla="*/ 100331 h 2105809"/>
                <a:gd name="connsiteX3" fmla="*/ 799040 w 895574"/>
                <a:gd name="connsiteY3" fmla="*/ 5126 h 2105809"/>
                <a:gd name="connsiteX4" fmla="*/ 396435 w 895574"/>
                <a:gd name="connsiteY4" fmla="*/ 5126 h 2105809"/>
                <a:gd name="connsiteX5" fmla="*/ 396435 w 895574"/>
                <a:gd name="connsiteY5" fmla="*/ 5126 h 2105809"/>
                <a:gd name="connsiteX6" fmla="*/ 396435 w 895574"/>
                <a:gd name="connsiteY6" fmla="*/ 845029 h 2105809"/>
                <a:gd name="connsiteX7" fmla="*/ 328662 w 895574"/>
                <a:gd name="connsiteY7" fmla="*/ 1008007 h 2105809"/>
                <a:gd name="connsiteX8" fmla="*/ 72899 w 895574"/>
                <a:gd name="connsiteY8" fmla="*/ 1263770 h 2105809"/>
                <a:gd name="connsiteX9" fmla="*/ 5126 w 895574"/>
                <a:gd name="connsiteY9" fmla="*/ 1426749 h 2105809"/>
                <a:gd name="connsiteX10" fmla="*/ 5126 w 895574"/>
                <a:gd name="connsiteY10" fmla="*/ 2102867 h 2105809"/>
                <a:gd name="connsiteX11" fmla="*/ 799040 w 895574"/>
                <a:gd name="connsiteY11" fmla="*/ 2102867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5574" h="2105809">
                  <a:moveTo>
                    <a:pt x="799040" y="2102060"/>
                  </a:moveTo>
                  <a:cubicBezTo>
                    <a:pt x="851484" y="2102060"/>
                    <a:pt x="894245" y="2059298"/>
                    <a:pt x="894245" y="2006855"/>
                  </a:cubicBezTo>
                  <a:lnTo>
                    <a:pt x="894245" y="100331"/>
                  </a:lnTo>
                  <a:cubicBezTo>
                    <a:pt x="894245" y="47887"/>
                    <a:pt x="851484" y="5126"/>
                    <a:pt x="799040" y="5126"/>
                  </a:cubicBezTo>
                  <a:lnTo>
                    <a:pt x="396435" y="5126"/>
                  </a:lnTo>
                  <a:cubicBezTo>
                    <a:pt x="396435" y="5126"/>
                    <a:pt x="396435" y="5126"/>
                    <a:pt x="396435" y="5126"/>
                  </a:cubicBezTo>
                  <a:lnTo>
                    <a:pt x="396435" y="845029"/>
                  </a:lnTo>
                  <a:cubicBezTo>
                    <a:pt x="396435" y="897472"/>
                    <a:pt x="365776" y="970893"/>
                    <a:pt x="328662" y="1008007"/>
                  </a:cubicBezTo>
                  <a:lnTo>
                    <a:pt x="72899" y="1263770"/>
                  </a:lnTo>
                  <a:cubicBezTo>
                    <a:pt x="35785" y="1300884"/>
                    <a:pt x="5126" y="1374305"/>
                    <a:pt x="5126" y="1426749"/>
                  </a:cubicBezTo>
                  <a:lnTo>
                    <a:pt x="5126" y="2102867"/>
                  </a:lnTo>
                  <a:lnTo>
                    <a:pt x="799040" y="2102867"/>
                  </a:lnTo>
                  <a:close/>
                </a:path>
              </a:pathLst>
            </a:custGeom>
            <a:solidFill>
              <a:schemeClr val="accent1"/>
            </a:solidFill>
            <a:ln w="2540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grpSp>
      <p:grpSp>
        <p:nvGrpSpPr>
          <p:cNvPr id="18" name="组合 17"/>
          <p:cNvGrpSpPr/>
          <p:nvPr/>
        </p:nvGrpSpPr>
        <p:grpSpPr>
          <a:xfrm>
            <a:off x="6476393" y="1606020"/>
            <a:ext cx="4646191" cy="2042253"/>
            <a:chOff x="6476393" y="1606020"/>
            <a:chExt cx="4646191" cy="2042253"/>
          </a:xfrm>
        </p:grpSpPr>
        <p:sp>
          <p:nvSpPr>
            <p:cNvPr id="21" name="圆角矩形 38"/>
            <p:cNvSpPr/>
            <p:nvPr/>
          </p:nvSpPr>
          <p:spPr>
            <a:xfrm>
              <a:off x="6476393" y="1606020"/>
              <a:ext cx="4640209" cy="2038880"/>
            </a:xfrm>
            <a:prstGeom prst="roundRect">
              <a:avLst>
                <a:gd name="adj" fmla="val 4745"/>
              </a:avLst>
            </a:prstGeom>
            <a:solidFill>
              <a:schemeClr val="bg1"/>
            </a:solidFill>
            <a:ln w="25400" cap="flat">
              <a:solidFill>
                <a:schemeClr val="accent1"/>
              </a:soli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dirty="0"/>
            </a:p>
          </p:txBody>
        </p:sp>
        <p:sp>
          <p:nvSpPr>
            <p:cNvPr id="19" name="任意形状 8"/>
            <p:cNvSpPr/>
            <p:nvPr/>
          </p:nvSpPr>
          <p:spPr>
            <a:xfrm>
              <a:off x="6480812" y="1608612"/>
              <a:ext cx="656191" cy="2038880"/>
            </a:xfrm>
            <a:custGeom>
              <a:avLst/>
              <a:gdLst>
                <a:gd name="connsiteX0" fmla="*/ 100331 w 677731"/>
                <a:gd name="connsiteY0" fmla="*/ 5126 h 2105809"/>
                <a:gd name="connsiteX1" fmla="*/ 5126 w 677731"/>
                <a:gd name="connsiteY1" fmla="*/ 100331 h 2105809"/>
                <a:gd name="connsiteX2" fmla="*/ 5126 w 677731"/>
                <a:gd name="connsiteY2" fmla="*/ 2007662 h 2105809"/>
                <a:gd name="connsiteX3" fmla="*/ 100331 w 677731"/>
                <a:gd name="connsiteY3" fmla="*/ 2102867 h 2105809"/>
                <a:gd name="connsiteX4" fmla="*/ 281866 w 677731"/>
                <a:gd name="connsiteY4" fmla="*/ 2102867 h 2105809"/>
                <a:gd name="connsiteX5" fmla="*/ 281866 w 677731"/>
                <a:gd name="connsiteY5" fmla="*/ 2102867 h 2105809"/>
                <a:gd name="connsiteX6" fmla="*/ 281866 w 677731"/>
                <a:gd name="connsiteY6" fmla="*/ 860359 h 2105809"/>
                <a:gd name="connsiteX7" fmla="*/ 349639 w 677731"/>
                <a:gd name="connsiteY7" fmla="*/ 697380 h 2105809"/>
                <a:gd name="connsiteX8" fmla="*/ 605402 w 677731"/>
                <a:gd name="connsiteY8" fmla="*/ 441617 h 2105809"/>
                <a:gd name="connsiteX9" fmla="*/ 673176 w 677731"/>
                <a:gd name="connsiteY9" fmla="*/ 278639 h 2105809"/>
                <a:gd name="connsiteX10" fmla="*/ 673176 w 677731"/>
                <a:gd name="connsiteY10" fmla="*/ 5933 h 2105809"/>
                <a:gd name="connsiteX11" fmla="*/ 100331 w 677731"/>
                <a:gd name="connsiteY11" fmla="*/ 5933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7731" h="2105809">
                  <a:moveTo>
                    <a:pt x="100331" y="5126"/>
                  </a:moveTo>
                  <a:cubicBezTo>
                    <a:pt x="47887" y="5126"/>
                    <a:pt x="5126" y="47887"/>
                    <a:pt x="5126" y="100331"/>
                  </a:cubicBezTo>
                  <a:lnTo>
                    <a:pt x="5126" y="2007662"/>
                  </a:lnTo>
                  <a:cubicBezTo>
                    <a:pt x="5126" y="2060105"/>
                    <a:pt x="47887" y="2102867"/>
                    <a:pt x="100331" y="2102867"/>
                  </a:cubicBezTo>
                  <a:lnTo>
                    <a:pt x="281866" y="2102867"/>
                  </a:lnTo>
                  <a:cubicBezTo>
                    <a:pt x="281866" y="2102867"/>
                    <a:pt x="281866" y="2102867"/>
                    <a:pt x="281866" y="2102867"/>
                  </a:cubicBezTo>
                  <a:lnTo>
                    <a:pt x="281866" y="860359"/>
                  </a:lnTo>
                  <a:cubicBezTo>
                    <a:pt x="281866" y="807915"/>
                    <a:pt x="312525" y="734494"/>
                    <a:pt x="349639" y="697380"/>
                  </a:cubicBezTo>
                  <a:lnTo>
                    <a:pt x="605402" y="441617"/>
                  </a:lnTo>
                  <a:cubicBezTo>
                    <a:pt x="642516" y="404503"/>
                    <a:pt x="673176" y="331082"/>
                    <a:pt x="673176" y="278639"/>
                  </a:cubicBezTo>
                  <a:lnTo>
                    <a:pt x="673176" y="5933"/>
                  </a:lnTo>
                  <a:lnTo>
                    <a:pt x="100331" y="5933"/>
                  </a:lnTo>
                  <a:close/>
                </a:path>
              </a:pathLst>
            </a:custGeom>
            <a:solidFill>
              <a:schemeClr val="bg1">
                <a:lumMod val="95000"/>
              </a:schemeClr>
            </a:solidFill>
            <a:ln w="2540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20" name="任意形状 7"/>
            <p:cNvSpPr/>
            <p:nvPr/>
          </p:nvSpPr>
          <p:spPr>
            <a:xfrm>
              <a:off x="10255474" y="1609393"/>
              <a:ext cx="867110" cy="2038880"/>
            </a:xfrm>
            <a:custGeom>
              <a:avLst/>
              <a:gdLst>
                <a:gd name="connsiteX0" fmla="*/ 799040 w 895574"/>
                <a:gd name="connsiteY0" fmla="*/ 2102060 h 2105809"/>
                <a:gd name="connsiteX1" fmla="*/ 894245 w 895574"/>
                <a:gd name="connsiteY1" fmla="*/ 2006855 h 2105809"/>
                <a:gd name="connsiteX2" fmla="*/ 894245 w 895574"/>
                <a:gd name="connsiteY2" fmla="*/ 100331 h 2105809"/>
                <a:gd name="connsiteX3" fmla="*/ 799040 w 895574"/>
                <a:gd name="connsiteY3" fmla="*/ 5126 h 2105809"/>
                <a:gd name="connsiteX4" fmla="*/ 396435 w 895574"/>
                <a:gd name="connsiteY4" fmla="*/ 5126 h 2105809"/>
                <a:gd name="connsiteX5" fmla="*/ 396435 w 895574"/>
                <a:gd name="connsiteY5" fmla="*/ 5126 h 2105809"/>
                <a:gd name="connsiteX6" fmla="*/ 396435 w 895574"/>
                <a:gd name="connsiteY6" fmla="*/ 845029 h 2105809"/>
                <a:gd name="connsiteX7" fmla="*/ 328662 w 895574"/>
                <a:gd name="connsiteY7" fmla="*/ 1008007 h 2105809"/>
                <a:gd name="connsiteX8" fmla="*/ 72899 w 895574"/>
                <a:gd name="connsiteY8" fmla="*/ 1263770 h 2105809"/>
                <a:gd name="connsiteX9" fmla="*/ 5126 w 895574"/>
                <a:gd name="connsiteY9" fmla="*/ 1426749 h 2105809"/>
                <a:gd name="connsiteX10" fmla="*/ 5126 w 895574"/>
                <a:gd name="connsiteY10" fmla="*/ 2102867 h 2105809"/>
                <a:gd name="connsiteX11" fmla="*/ 799040 w 895574"/>
                <a:gd name="connsiteY11" fmla="*/ 2102867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5574" h="2105809">
                  <a:moveTo>
                    <a:pt x="799040" y="2102060"/>
                  </a:moveTo>
                  <a:cubicBezTo>
                    <a:pt x="851484" y="2102060"/>
                    <a:pt x="894245" y="2059298"/>
                    <a:pt x="894245" y="2006855"/>
                  </a:cubicBezTo>
                  <a:lnTo>
                    <a:pt x="894245" y="100331"/>
                  </a:lnTo>
                  <a:cubicBezTo>
                    <a:pt x="894245" y="47887"/>
                    <a:pt x="851484" y="5126"/>
                    <a:pt x="799040" y="5126"/>
                  </a:cubicBezTo>
                  <a:lnTo>
                    <a:pt x="396435" y="5126"/>
                  </a:lnTo>
                  <a:cubicBezTo>
                    <a:pt x="396435" y="5126"/>
                    <a:pt x="396435" y="5126"/>
                    <a:pt x="396435" y="5126"/>
                  </a:cubicBezTo>
                  <a:lnTo>
                    <a:pt x="396435" y="845029"/>
                  </a:lnTo>
                  <a:cubicBezTo>
                    <a:pt x="396435" y="897472"/>
                    <a:pt x="365776" y="970893"/>
                    <a:pt x="328662" y="1008007"/>
                  </a:cubicBezTo>
                  <a:lnTo>
                    <a:pt x="72899" y="1263770"/>
                  </a:lnTo>
                  <a:cubicBezTo>
                    <a:pt x="35785" y="1300884"/>
                    <a:pt x="5126" y="1374305"/>
                    <a:pt x="5126" y="1426749"/>
                  </a:cubicBezTo>
                  <a:lnTo>
                    <a:pt x="5126" y="2102867"/>
                  </a:lnTo>
                  <a:lnTo>
                    <a:pt x="799040" y="2102867"/>
                  </a:lnTo>
                  <a:close/>
                </a:path>
              </a:pathLst>
            </a:custGeom>
            <a:solidFill>
              <a:schemeClr val="accent1"/>
            </a:solidFill>
            <a:ln w="2540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grpSp>
      <p:grpSp>
        <p:nvGrpSpPr>
          <p:cNvPr id="22" name="组合 21"/>
          <p:cNvGrpSpPr/>
          <p:nvPr/>
        </p:nvGrpSpPr>
        <p:grpSpPr>
          <a:xfrm>
            <a:off x="6480812" y="3989784"/>
            <a:ext cx="4649380" cy="2041472"/>
            <a:chOff x="6480812" y="3989784"/>
            <a:chExt cx="4649380" cy="2041472"/>
          </a:xfrm>
        </p:grpSpPr>
        <p:sp>
          <p:nvSpPr>
            <p:cNvPr id="25" name="圆角矩形 39"/>
            <p:cNvSpPr/>
            <p:nvPr/>
          </p:nvSpPr>
          <p:spPr>
            <a:xfrm>
              <a:off x="6489983" y="3989784"/>
              <a:ext cx="4640209" cy="2038880"/>
            </a:xfrm>
            <a:prstGeom prst="roundRect">
              <a:avLst>
                <a:gd name="adj" fmla="val 4745"/>
              </a:avLst>
            </a:prstGeom>
            <a:solidFill>
              <a:schemeClr val="bg1"/>
            </a:solidFill>
            <a:ln w="25400" cap="flat">
              <a:solidFill>
                <a:schemeClr val="accent1"/>
              </a:soli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23" name="任意形状 14"/>
            <p:cNvSpPr/>
            <p:nvPr/>
          </p:nvSpPr>
          <p:spPr>
            <a:xfrm>
              <a:off x="6480812" y="3991595"/>
              <a:ext cx="656191" cy="2038880"/>
            </a:xfrm>
            <a:custGeom>
              <a:avLst/>
              <a:gdLst>
                <a:gd name="connsiteX0" fmla="*/ 100331 w 677731"/>
                <a:gd name="connsiteY0" fmla="*/ 5126 h 2105809"/>
                <a:gd name="connsiteX1" fmla="*/ 5126 w 677731"/>
                <a:gd name="connsiteY1" fmla="*/ 100331 h 2105809"/>
                <a:gd name="connsiteX2" fmla="*/ 5126 w 677731"/>
                <a:gd name="connsiteY2" fmla="*/ 2007662 h 2105809"/>
                <a:gd name="connsiteX3" fmla="*/ 100331 w 677731"/>
                <a:gd name="connsiteY3" fmla="*/ 2102867 h 2105809"/>
                <a:gd name="connsiteX4" fmla="*/ 281866 w 677731"/>
                <a:gd name="connsiteY4" fmla="*/ 2102867 h 2105809"/>
                <a:gd name="connsiteX5" fmla="*/ 281866 w 677731"/>
                <a:gd name="connsiteY5" fmla="*/ 2102867 h 2105809"/>
                <a:gd name="connsiteX6" fmla="*/ 281866 w 677731"/>
                <a:gd name="connsiteY6" fmla="*/ 860359 h 2105809"/>
                <a:gd name="connsiteX7" fmla="*/ 349639 w 677731"/>
                <a:gd name="connsiteY7" fmla="*/ 697380 h 2105809"/>
                <a:gd name="connsiteX8" fmla="*/ 605402 w 677731"/>
                <a:gd name="connsiteY8" fmla="*/ 441617 h 2105809"/>
                <a:gd name="connsiteX9" fmla="*/ 673176 w 677731"/>
                <a:gd name="connsiteY9" fmla="*/ 278639 h 2105809"/>
                <a:gd name="connsiteX10" fmla="*/ 673176 w 677731"/>
                <a:gd name="connsiteY10" fmla="*/ 5933 h 2105809"/>
                <a:gd name="connsiteX11" fmla="*/ 100331 w 677731"/>
                <a:gd name="connsiteY11" fmla="*/ 5933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7731" h="2105809">
                  <a:moveTo>
                    <a:pt x="100331" y="5126"/>
                  </a:moveTo>
                  <a:cubicBezTo>
                    <a:pt x="47887" y="5126"/>
                    <a:pt x="5126" y="47887"/>
                    <a:pt x="5126" y="100331"/>
                  </a:cubicBezTo>
                  <a:lnTo>
                    <a:pt x="5126" y="2007662"/>
                  </a:lnTo>
                  <a:cubicBezTo>
                    <a:pt x="5126" y="2060105"/>
                    <a:pt x="47887" y="2102867"/>
                    <a:pt x="100331" y="2102867"/>
                  </a:cubicBezTo>
                  <a:lnTo>
                    <a:pt x="281866" y="2102867"/>
                  </a:lnTo>
                  <a:cubicBezTo>
                    <a:pt x="281866" y="2102867"/>
                    <a:pt x="281866" y="2102867"/>
                    <a:pt x="281866" y="2102867"/>
                  </a:cubicBezTo>
                  <a:lnTo>
                    <a:pt x="281866" y="860359"/>
                  </a:lnTo>
                  <a:cubicBezTo>
                    <a:pt x="281866" y="807915"/>
                    <a:pt x="312525" y="734494"/>
                    <a:pt x="349639" y="697380"/>
                  </a:cubicBezTo>
                  <a:lnTo>
                    <a:pt x="605402" y="441617"/>
                  </a:lnTo>
                  <a:cubicBezTo>
                    <a:pt x="642516" y="404503"/>
                    <a:pt x="673176" y="331082"/>
                    <a:pt x="673176" y="278639"/>
                  </a:cubicBezTo>
                  <a:lnTo>
                    <a:pt x="673176" y="5933"/>
                  </a:lnTo>
                  <a:lnTo>
                    <a:pt x="100331" y="5933"/>
                  </a:lnTo>
                  <a:close/>
                </a:path>
              </a:pathLst>
            </a:custGeom>
            <a:solidFill>
              <a:schemeClr val="bg1">
                <a:lumMod val="95000"/>
              </a:schemeClr>
            </a:solidFill>
            <a:ln w="2540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24" name="任意形状 13"/>
            <p:cNvSpPr/>
            <p:nvPr/>
          </p:nvSpPr>
          <p:spPr>
            <a:xfrm>
              <a:off x="10255474" y="3992376"/>
              <a:ext cx="867110" cy="2038880"/>
            </a:xfrm>
            <a:custGeom>
              <a:avLst/>
              <a:gdLst>
                <a:gd name="connsiteX0" fmla="*/ 799040 w 895574"/>
                <a:gd name="connsiteY0" fmla="*/ 2102060 h 2105809"/>
                <a:gd name="connsiteX1" fmla="*/ 894245 w 895574"/>
                <a:gd name="connsiteY1" fmla="*/ 2006855 h 2105809"/>
                <a:gd name="connsiteX2" fmla="*/ 894245 w 895574"/>
                <a:gd name="connsiteY2" fmla="*/ 100331 h 2105809"/>
                <a:gd name="connsiteX3" fmla="*/ 799040 w 895574"/>
                <a:gd name="connsiteY3" fmla="*/ 5126 h 2105809"/>
                <a:gd name="connsiteX4" fmla="*/ 396435 w 895574"/>
                <a:gd name="connsiteY4" fmla="*/ 5126 h 2105809"/>
                <a:gd name="connsiteX5" fmla="*/ 396435 w 895574"/>
                <a:gd name="connsiteY5" fmla="*/ 5126 h 2105809"/>
                <a:gd name="connsiteX6" fmla="*/ 396435 w 895574"/>
                <a:gd name="connsiteY6" fmla="*/ 845029 h 2105809"/>
                <a:gd name="connsiteX7" fmla="*/ 328662 w 895574"/>
                <a:gd name="connsiteY7" fmla="*/ 1008007 h 2105809"/>
                <a:gd name="connsiteX8" fmla="*/ 72899 w 895574"/>
                <a:gd name="connsiteY8" fmla="*/ 1263770 h 2105809"/>
                <a:gd name="connsiteX9" fmla="*/ 5126 w 895574"/>
                <a:gd name="connsiteY9" fmla="*/ 1426749 h 2105809"/>
                <a:gd name="connsiteX10" fmla="*/ 5126 w 895574"/>
                <a:gd name="connsiteY10" fmla="*/ 2102867 h 2105809"/>
                <a:gd name="connsiteX11" fmla="*/ 799040 w 895574"/>
                <a:gd name="connsiteY11" fmla="*/ 2102867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5574" h="2105809">
                  <a:moveTo>
                    <a:pt x="799040" y="2102060"/>
                  </a:moveTo>
                  <a:cubicBezTo>
                    <a:pt x="851484" y="2102060"/>
                    <a:pt x="894245" y="2059298"/>
                    <a:pt x="894245" y="2006855"/>
                  </a:cubicBezTo>
                  <a:lnTo>
                    <a:pt x="894245" y="100331"/>
                  </a:lnTo>
                  <a:cubicBezTo>
                    <a:pt x="894245" y="47887"/>
                    <a:pt x="851484" y="5126"/>
                    <a:pt x="799040" y="5126"/>
                  </a:cubicBezTo>
                  <a:lnTo>
                    <a:pt x="396435" y="5126"/>
                  </a:lnTo>
                  <a:cubicBezTo>
                    <a:pt x="396435" y="5126"/>
                    <a:pt x="396435" y="5126"/>
                    <a:pt x="396435" y="5126"/>
                  </a:cubicBezTo>
                  <a:lnTo>
                    <a:pt x="396435" y="845029"/>
                  </a:lnTo>
                  <a:cubicBezTo>
                    <a:pt x="396435" y="897472"/>
                    <a:pt x="365776" y="970893"/>
                    <a:pt x="328662" y="1008007"/>
                  </a:cubicBezTo>
                  <a:lnTo>
                    <a:pt x="72899" y="1263770"/>
                  </a:lnTo>
                  <a:cubicBezTo>
                    <a:pt x="35785" y="1300884"/>
                    <a:pt x="5126" y="1374305"/>
                    <a:pt x="5126" y="1426749"/>
                  </a:cubicBezTo>
                  <a:lnTo>
                    <a:pt x="5126" y="2102867"/>
                  </a:lnTo>
                  <a:lnTo>
                    <a:pt x="799040" y="2102867"/>
                  </a:lnTo>
                  <a:close/>
                </a:path>
              </a:pathLst>
            </a:custGeom>
            <a:solidFill>
              <a:schemeClr val="accent1"/>
            </a:solidFill>
            <a:ln w="2540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grpSp>
      <p:sp>
        <p:nvSpPr>
          <p:cNvPr id="26" name="文本框 25"/>
          <p:cNvSpPr txBox="1"/>
          <p:nvPr/>
        </p:nvSpPr>
        <p:spPr>
          <a:xfrm>
            <a:off x="4925883" y="3168987"/>
            <a:ext cx="755335" cy="400110"/>
          </a:xfrm>
          <a:prstGeom prst="rect">
            <a:avLst/>
          </a:prstGeom>
          <a:noFill/>
        </p:spPr>
        <p:txBody>
          <a:bodyPr wrap="square" rtlCol="0">
            <a:spAutoFit/>
          </a:bodyPr>
          <a:lstStyle/>
          <a:p>
            <a:pPr algn="ctr"/>
            <a:r>
              <a:rPr kumimoji="1" lang="en-US" altLang="zh-CN" sz="2000" b="1" dirty="0">
                <a:solidFill>
                  <a:schemeClr val="bg1"/>
                </a:solidFill>
                <a:latin typeface="+mj-ea"/>
                <a:ea typeface="+mj-ea"/>
              </a:rPr>
              <a:t>01</a:t>
            </a:r>
            <a:endParaRPr kumimoji="1" lang="zh-CN" altLang="en-US" sz="2000" b="1" dirty="0">
              <a:solidFill>
                <a:schemeClr val="bg1"/>
              </a:solidFill>
              <a:latin typeface="+mj-ea"/>
              <a:ea typeface="+mj-ea"/>
            </a:endParaRPr>
          </a:p>
        </p:txBody>
      </p:sp>
      <p:sp>
        <p:nvSpPr>
          <p:cNvPr id="30" name="文本框 29"/>
          <p:cNvSpPr txBox="1"/>
          <p:nvPr/>
        </p:nvSpPr>
        <p:spPr>
          <a:xfrm>
            <a:off x="4938693" y="5552751"/>
            <a:ext cx="755335" cy="400110"/>
          </a:xfrm>
          <a:prstGeom prst="rect">
            <a:avLst/>
          </a:prstGeom>
          <a:noFill/>
        </p:spPr>
        <p:txBody>
          <a:bodyPr wrap="square" rtlCol="0">
            <a:spAutoFit/>
          </a:bodyPr>
          <a:lstStyle/>
          <a:p>
            <a:pPr algn="ctr"/>
            <a:r>
              <a:rPr kumimoji="1" lang="en-US" altLang="zh-CN" sz="2000" b="1" dirty="0">
                <a:solidFill>
                  <a:schemeClr val="bg1"/>
                </a:solidFill>
                <a:latin typeface="+mj-ea"/>
                <a:ea typeface="+mj-ea"/>
              </a:rPr>
              <a:t>03</a:t>
            </a:r>
            <a:endParaRPr kumimoji="1" lang="zh-CN" altLang="en-US" sz="2000" b="1" dirty="0">
              <a:solidFill>
                <a:schemeClr val="bg1"/>
              </a:solidFill>
              <a:latin typeface="+mj-ea"/>
              <a:ea typeface="+mj-ea"/>
            </a:endParaRPr>
          </a:p>
        </p:txBody>
      </p:sp>
      <p:sp>
        <p:nvSpPr>
          <p:cNvPr id="31" name="文本框 30"/>
          <p:cNvSpPr txBox="1"/>
          <p:nvPr/>
        </p:nvSpPr>
        <p:spPr>
          <a:xfrm>
            <a:off x="10336499" y="3168987"/>
            <a:ext cx="755335" cy="400110"/>
          </a:xfrm>
          <a:prstGeom prst="rect">
            <a:avLst/>
          </a:prstGeom>
          <a:noFill/>
        </p:spPr>
        <p:txBody>
          <a:bodyPr wrap="square" rtlCol="0">
            <a:spAutoFit/>
          </a:bodyPr>
          <a:lstStyle/>
          <a:p>
            <a:pPr algn="ctr"/>
            <a:r>
              <a:rPr kumimoji="1" lang="en-US" altLang="zh-CN" sz="2000" b="1" dirty="0">
                <a:solidFill>
                  <a:schemeClr val="bg1"/>
                </a:solidFill>
                <a:latin typeface="+mj-ea"/>
                <a:ea typeface="+mj-ea"/>
              </a:rPr>
              <a:t>02</a:t>
            </a:r>
            <a:endParaRPr kumimoji="1" lang="zh-CN" altLang="en-US" sz="2000" b="1" dirty="0">
              <a:solidFill>
                <a:schemeClr val="bg1"/>
              </a:solidFill>
              <a:latin typeface="+mj-ea"/>
              <a:ea typeface="+mj-ea"/>
            </a:endParaRPr>
          </a:p>
        </p:txBody>
      </p:sp>
      <p:sp>
        <p:nvSpPr>
          <p:cNvPr id="32" name="文本框 31"/>
          <p:cNvSpPr txBox="1"/>
          <p:nvPr/>
        </p:nvSpPr>
        <p:spPr>
          <a:xfrm>
            <a:off x="10336499" y="5551970"/>
            <a:ext cx="755335" cy="400110"/>
          </a:xfrm>
          <a:prstGeom prst="rect">
            <a:avLst/>
          </a:prstGeom>
          <a:noFill/>
        </p:spPr>
        <p:txBody>
          <a:bodyPr wrap="square" rtlCol="0">
            <a:spAutoFit/>
          </a:bodyPr>
          <a:lstStyle/>
          <a:p>
            <a:pPr algn="ctr"/>
            <a:r>
              <a:rPr kumimoji="1" lang="en-US" altLang="zh-CN" sz="2000" b="1" dirty="0">
                <a:solidFill>
                  <a:schemeClr val="bg1"/>
                </a:solidFill>
                <a:latin typeface="+mj-ea"/>
                <a:ea typeface="+mj-ea"/>
              </a:rPr>
              <a:t>04</a:t>
            </a:r>
            <a:endParaRPr kumimoji="1" lang="zh-CN" altLang="en-US" sz="2000" b="1" dirty="0">
              <a:solidFill>
                <a:schemeClr val="bg1"/>
              </a:solidFill>
              <a:latin typeface="+mj-ea"/>
              <a:ea typeface="+mj-ea"/>
            </a:endParaRPr>
          </a:p>
        </p:txBody>
      </p:sp>
      <p:sp>
        <p:nvSpPr>
          <p:cNvPr id="33" name="文本框 32"/>
          <p:cNvSpPr txBox="1"/>
          <p:nvPr/>
        </p:nvSpPr>
        <p:spPr>
          <a:xfrm>
            <a:off x="1358787" y="2333734"/>
            <a:ext cx="3587348" cy="1209675"/>
          </a:xfrm>
          <a:prstGeom prst="rect">
            <a:avLst/>
          </a:prstGeom>
          <a:noFill/>
        </p:spPr>
        <p:txBody>
          <a:bodyPr wrap="square" rtlCol="0">
            <a:spAutoFit/>
          </a:bodyPr>
          <a:lstStyle>
            <a:defPPr>
              <a:defRPr lang="zh-CN"/>
            </a:defPPr>
            <a:lvl1pPr>
              <a:lnSpc>
                <a:spcPct val="130000"/>
              </a:lnSpc>
              <a:defRPr sz="1400">
                <a:latin typeface="+mn-ea"/>
              </a:defRPr>
            </a:lvl1pPr>
          </a:lstStyle>
          <a:p>
            <a:r>
              <a:rPr lang="zh-CN" altLang="en-US" dirty="0"/>
              <a:t>做事提前会有计划，擅长发挥团员的最大光热，动手能力强，组织能力好，擅长python，承担角色PM，我的宣言是：只要想好了，那就去做。</a:t>
            </a:r>
            <a:endParaRPr lang="zh-CN" altLang="en-US" dirty="0"/>
          </a:p>
        </p:txBody>
      </p:sp>
      <p:sp>
        <p:nvSpPr>
          <p:cNvPr id="35" name="文本框 34"/>
          <p:cNvSpPr txBox="1"/>
          <p:nvPr/>
        </p:nvSpPr>
        <p:spPr>
          <a:xfrm flipH="1">
            <a:off x="2073895" y="1876952"/>
            <a:ext cx="868680" cy="368300"/>
          </a:xfrm>
          <a:prstGeom prst="rect">
            <a:avLst/>
          </a:prstGeom>
          <a:noFill/>
        </p:spPr>
        <p:txBody>
          <a:bodyPr wrap="none" rtlCol="0">
            <a:spAutoFit/>
          </a:bodyPr>
          <a:lstStyle>
            <a:defPPr>
              <a:defRPr lang="zh-CN"/>
            </a:defPPr>
            <a:lvl1pPr algn="ctr">
              <a:defRPr>
                <a:latin typeface="+mj-ea"/>
                <a:ea typeface="+mj-ea"/>
              </a:defRPr>
            </a:lvl1pPr>
          </a:lstStyle>
          <a:p>
            <a:pPr algn="ctr"/>
            <a:r>
              <a:rPr lang="zh-CN" altLang="en-US" dirty="0">
                <a:latin typeface="微软雅黑" panose="020B0503020204020204" charset="-122"/>
                <a:ea typeface="微软雅黑" panose="020B0503020204020204" charset="-122"/>
                <a:sym typeface="+mn-ea"/>
              </a:rPr>
              <a:t>刘兴瑞</a:t>
            </a:r>
            <a:endParaRPr lang="zh-CN" altLang="en-US" dirty="0">
              <a:latin typeface="微软雅黑" panose="020B0503020204020204" charset="-122"/>
              <a:ea typeface="微软雅黑" panose="020B0503020204020204" charset="-122"/>
            </a:endParaRPr>
          </a:p>
        </p:txBody>
      </p:sp>
      <p:sp>
        <p:nvSpPr>
          <p:cNvPr id="36" name="文本框 35"/>
          <p:cNvSpPr txBox="1"/>
          <p:nvPr/>
        </p:nvSpPr>
        <p:spPr>
          <a:xfrm>
            <a:off x="6765764" y="2333734"/>
            <a:ext cx="3587348" cy="650240"/>
          </a:xfrm>
          <a:prstGeom prst="rect">
            <a:avLst/>
          </a:prstGeom>
          <a:noFill/>
        </p:spPr>
        <p:txBody>
          <a:bodyPr wrap="square" rtlCol="0">
            <a:spAutoFit/>
          </a:bodyPr>
          <a:lstStyle>
            <a:defPPr>
              <a:defRPr lang="zh-CN"/>
            </a:defPPr>
            <a:lvl1pPr>
              <a:lnSpc>
                <a:spcPct val="130000"/>
              </a:lnSpc>
              <a:defRPr sz="1400">
                <a:latin typeface="+mn-ea"/>
              </a:defRPr>
            </a:lvl1pPr>
          </a:lstStyle>
          <a:p>
            <a:r>
              <a:rPr dirty="0"/>
              <a:t>具有完备的基础知识，可以帮助团队实现老师的要求</a:t>
            </a:r>
            <a:endParaRPr dirty="0"/>
          </a:p>
        </p:txBody>
      </p:sp>
      <p:sp>
        <p:nvSpPr>
          <p:cNvPr id="37" name="文本框 36"/>
          <p:cNvSpPr txBox="1"/>
          <p:nvPr/>
        </p:nvSpPr>
        <p:spPr>
          <a:xfrm flipH="1">
            <a:off x="7480872" y="1875656"/>
            <a:ext cx="868680" cy="368300"/>
          </a:xfrm>
          <a:prstGeom prst="rect">
            <a:avLst/>
          </a:prstGeom>
          <a:noFill/>
        </p:spPr>
        <p:txBody>
          <a:bodyPr wrap="none" rtlCol="0">
            <a:spAutoFit/>
          </a:bodyPr>
          <a:lstStyle>
            <a:defPPr>
              <a:defRPr lang="zh-CN"/>
            </a:defPPr>
            <a:lvl1pPr algn="ctr">
              <a:defRPr>
                <a:latin typeface="+mj-ea"/>
                <a:ea typeface="+mj-ea"/>
              </a:defRPr>
            </a:lvl1pPr>
          </a:lstStyle>
          <a:p>
            <a:r>
              <a:rPr lang="zh-CN" altLang="en-US" dirty="0">
                <a:latin typeface="微软雅黑" panose="020B0503020204020204" charset="-122"/>
                <a:ea typeface="微软雅黑" panose="020B0503020204020204" charset="-122"/>
              </a:rPr>
              <a:t>张潇潇</a:t>
            </a:r>
            <a:endParaRPr lang="zh-CN" altLang="en-US" dirty="0">
              <a:latin typeface="微软雅黑" panose="020B0503020204020204" charset="-122"/>
              <a:ea typeface="微软雅黑" panose="020B0503020204020204" charset="-122"/>
            </a:endParaRPr>
          </a:p>
        </p:txBody>
      </p:sp>
      <p:sp>
        <p:nvSpPr>
          <p:cNvPr id="38" name="文本框 37"/>
          <p:cNvSpPr txBox="1"/>
          <p:nvPr/>
        </p:nvSpPr>
        <p:spPr>
          <a:xfrm>
            <a:off x="1358787" y="4747892"/>
            <a:ext cx="3587348" cy="929640"/>
          </a:xfrm>
          <a:prstGeom prst="rect">
            <a:avLst/>
          </a:prstGeom>
          <a:noFill/>
        </p:spPr>
        <p:txBody>
          <a:bodyPr wrap="square" rtlCol="0">
            <a:spAutoFit/>
          </a:bodyPr>
          <a:lstStyle>
            <a:defPPr>
              <a:defRPr lang="zh-CN"/>
            </a:defPPr>
            <a:lvl1pPr>
              <a:lnSpc>
                <a:spcPct val="130000"/>
              </a:lnSpc>
              <a:defRPr sz="1400">
                <a:latin typeface="+mn-ea"/>
              </a:defRPr>
            </a:lvl1pPr>
          </a:lstStyle>
          <a:p>
            <a:r>
              <a:rPr lang="zh-CN" altLang="en-US" dirty="0"/>
              <a:t>具有谦虚的态度，可以虚心向他人请教不会的问题，与团队成员配合默契，团结一心，为团队的发展贡献自己的力量。</a:t>
            </a:r>
            <a:endParaRPr lang="zh-CN" altLang="en-US" dirty="0"/>
          </a:p>
        </p:txBody>
      </p:sp>
      <p:sp>
        <p:nvSpPr>
          <p:cNvPr id="39" name="文本框 38"/>
          <p:cNvSpPr txBox="1"/>
          <p:nvPr/>
        </p:nvSpPr>
        <p:spPr>
          <a:xfrm flipH="1">
            <a:off x="2073895" y="4260716"/>
            <a:ext cx="868680" cy="368300"/>
          </a:xfrm>
          <a:prstGeom prst="rect">
            <a:avLst/>
          </a:prstGeom>
          <a:noFill/>
        </p:spPr>
        <p:txBody>
          <a:bodyPr wrap="none" rtlCol="0">
            <a:spAutoFit/>
          </a:bodyPr>
          <a:lstStyle>
            <a:defPPr>
              <a:defRPr lang="zh-CN"/>
            </a:defPPr>
            <a:lvl1pPr algn="ctr">
              <a:defRPr>
                <a:latin typeface="+mj-ea"/>
                <a:ea typeface="+mj-ea"/>
              </a:defRPr>
            </a:lvl1pPr>
          </a:lstStyle>
          <a:p>
            <a:r>
              <a:rPr lang="zh-CN" altLang="en-US" dirty="0">
                <a:latin typeface="微软雅黑" panose="020B0503020204020204" charset="-122"/>
                <a:ea typeface="微软雅黑" panose="020B0503020204020204" charset="-122"/>
              </a:rPr>
              <a:t>王亚涛</a:t>
            </a:r>
            <a:endParaRPr lang="zh-CN" altLang="en-US" dirty="0">
              <a:latin typeface="微软雅黑" panose="020B0503020204020204" charset="-122"/>
              <a:ea typeface="微软雅黑" panose="020B0503020204020204" charset="-122"/>
            </a:endParaRPr>
          </a:p>
        </p:txBody>
      </p:sp>
      <p:sp>
        <p:nvSpPr>
          <p:cNvPr id="40" name="文本框 39"/>
          <p:cNvSpPr txBox="1"/>
          <p:nvPr/>
        </p:nvSpPr>
        <p:spPr>
          <a:xfrm>
            <a:off x="6765764" y="4768116"/>
            <a:ext cx="3587348" cy="929640"/>
          </a:xfrm>
          <a:prstGeom prst="rect">
            <a:avLst/>
          </a:prstGeom>
          <a:noFill/>
        </p:spPr>
        <p:txBody>
          <a:bodyPr wrap="square" rtlCol="0">
            <a:spAutoFit/>
          </a:bodyPr>
          <a:lstStyle>
            <a:defPPr>
              <a:defRPr lang="zh-CN"/>
            </a:defPPr>
            <a:lvl1pPr>
              <a:lnSpc>
                <a:spcPct val="130000"/>
              </a:lnSpc>
              <a:defRPr sz="1400">
                <a:latin typeface="+mn-ea"/>
              </a:defRPr>
            </a:lvl1pPr>
          </a:lstStyle>
          <a:p>
            <a:r>
              <a:rPr dirty="0"/>
              <a:t>具有细心谨慎的特点同时也具备谦虚的态度，对于不懂不会的问题可以随时学习，可以配合组长完成老师给出的作业要求</a:t>
            </a:r>
            <a:endParaRPr dirty="0"/>
          </a:p>
        </p:txBody>
      </p:sp>
      <p:sp>
        <p:nvSpPr>
          <p:cNvPr id="41" name="文本框 40"/>
          <p:cNvSpPr txBox="1"/>
          <p:nvPr/>
        </p:nvSpPr>
        <p:spPr>
          <a:xfrm flipH="1">
            <a:off x="7595172" y="4260716"/>
            <a:ext cx="640080" cy="368300"/>
          </a:xfrm>
          <a:prstGeom prst="rect">
            <a:avLst/>
          </a:prstGeom>
          <a:noFill/>
        </p:spPr>
        <p:txBody>
          <a:bodyPr wrap="none" rtlCol="0">
            <a:spAutoFit/>
          </a:bodyPr>
          <a:lstStyle>
            <a:defPPr>
              <a:defRPr lang="zh-CN"/>
            </a:defPPr>
            <a:lvl1pPr algn="ctr">
              <a:defRPr>
                <a:latin typeface="+mj-ea"/>
                <a:ea typeface="+mj-ea"/>
              </a:defRPr>
            </a:lvl1pPr>
          </a:lstStyle>
          <a:p>
            <a:r>
              <a:rPr lang="zh-CN" altLang="en-US" dirty="0">
                <a:latin typeface="微软雅黑" panose="020B0503020204020204" charset="-122"/>
                <a:ea typeface="微软雅黑" panose="020B0503020204020204" charset="-122"/>
              </a:rPr>
              <a:t>王方</a:t>
            </a:r>
            <a:endParaRPr lang="zh-CN" altLang="en-US" dirty="0">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12191999" cy="6858000"/>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标题 15"/>
          <p:cNvSpPr>
            <a:spLocks noGrp="1"/>
          </p:cNvSpPr>
          <p:nvPr>
            <p:ph type="ctrTitle"/>
          </p:nvPr>
        </p:nvSpPr>
        <p:spPr>
          <a:xfrm>
            <a:off x="3630460" y="3149600"/>
            <a:ext cx="4873025" cy="2387600"/>
          </a:xfrm>
        </p:spPr>
        <p:txBody>
          <a:bodyPr/>
          <a:lstStyle/>
          <a:p>
            <a:r>
              <a:rPr lang="zh-CN" altLang="en-US" dirty="0">
                <a:latin typeface="微软雅黑" panose="020B0503020204020204" charset="-122"/>
                <a:ea typeface="微软雅黑" panose="020B0503020204020204" charset="-122"/>
              </a:rPr>
              <a:t>项目基本概况</a:t>
            </a:r>
            <a:endParaRPr lang="zh-CN" altLang="en-US" dirty="0">
              <a:latin typeface="微软雅黑" panose="020B0503020204020204" charset="-122"/>
              <a:ea typeface="微软雅黑" panose="020B0503020204020204" charset="-122"/>
            </a:endParaRPr>
          </a:p>
        </p:txBody>
      </p:sp>
      <p:sp>
        <p:nvSpPr>
          <p:cNvPr id="26" name="圆: 空心 25"/>
          <p:cNvSpPr/>
          <p:nvPr/>
        </p:nvSpPr>
        <p:spPr>
          <a:xfrm>
            <a:off x="3196726" y="529727"/>
            <a:ext cx="5798548" cy="5798546"/>
          </a:xfrm>
          <a:prstGeom prst="donut">
            <a:avLst>
              <a:gd name="adj" fmla="val 5276"/>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607452" y="1025236"/>
            <a:ext cx="2977097" cy="2646878"/>
          </a:xfrm>
          <a:prstGeom prst="rect">
            <a:avLst/>
          </a:prstGeom>
          <a:noFill/>
        </p:spPr>
        <p:txBody>
          <a:bodyPr wrap="none" rtlCol="0">
            <a:spAutoFit/>
          </a:bodyPr>
          <a:lstStyle/>
          <a:p>
            <a:r>
              <a:rPr lang="en-US" altLang="zh-CN" sz="16600" dirty="0">
                <a:ln>
                  <a:solidFill>
                    <a:schemeClr val="tx1"/>
                  </a:solidFill>
                </a:ln>
                <a:noFill/>
                <a:latin typeface="+mj-ea"/>
                <a:ea typeface="+mj-ea"/>
              </a:rPr>
              <a:t>02</a:t>
            </a:r>
            <a:endParaRPr lang="zh-CN" altLang="en-US" sz="16600" dirty="0">
              <a:ln>
                <a:solidFill>
                  <a:schemeClr val="tx1"/>
                </a:solidFill>
              </a:ln>
              <a:noFill/>
              <a:latin typeface="+mj-ea"/>
              <a:ea typeface="+mj-ea"/>
            </a:endParaRPr>
          </a:p>
        </p:txBody>
      </p:sp>
      <p:cxnSp>
        <p:nvCxnSpPr>
          <p:cNvPr id="8" name="直接连接符 7"/>
          <p:cNvCxnSpPr/>
          <p:nvPr/>
        </p:nvCxnSpPr>
        <p:spPr>
          <a:xfrm>
            <a:off x="5479143" y="3570514"/>
            <a:ext cx="123371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圆: 空心 28"/>
          <p:cNvSpPr/>
          <p:nvPr/>
        </p:nvSpPr>
        <p:spPr>
          <a:xfrm>
            <a:off x="10906813" y="3833280"/>
            <a:ext cx="2888195" cy="2888195"/>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 空心 33"/>
          <p:cNvSpPr/>
          <p:nvPr/>
        </p:nvSpPr>
        <p:spPr>
          <a:xfrm>
            <a:off x="-1603008" y="146652"/>
            <a:ext cx="2888195" cy="2888195"/>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 空心 34"/>
          <p:cNvSpPr/>
          <p:nvPr/>
        </p:nvSpPr>
        <p:spPr>
          <a:xfrm>
            <a:off x="1755295" y="6328273"/>
            <a:ext cx="1287140" cy="1287140"/>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图形 35"/>
          <p:cNvSpPr/>
          <p:nvPr/>
        </p:nvSpPr>
        <p:spPr>
          <a:xfrm>
            <a:off x="9889266" y="-953928"/>
            <a:ext cx="1656114" cy="1582178"/>
          </a:xfrm>
          <a:custGeom>
            <a:avLst/>
            <a:gdLst>
              <a:gd name="connsiteX0" fmla="*/ 1640883 w 1656114"/>
              <a:gd name="connsiteY0" fmla="*/ 806431 h 1582178"/>
              <a:gd name="connsiteX1" fmla="*/ 15305 w 1656114"/>
              <a:gd name="connsiteY1" fmla="*/ 806431 h 1582178"/>
              <a:gd name="connsiteX2" fmla="*/ 0 w 1656114"/>
              <a:gd name="connsiteY2" fmla="*/ 791126 h 1582178"/>
              <a:gd name="connsiteX3" fmla="*/ 15305 w 1656114"/>
              <a:gd name="connsiteY3" fmla="*/ 775747 h 1582178"/>
              <a:gd name="connsiteX4" fmla="*/ 1640809 w 1656114"/>
              <a:gd name="connsiteY4" fmla="*/ 775747 h 1582178"/>
              <a:gd name="connsiteX5" fmla="*/ 1656114 w 1656114"/>
              <a:gd name="connsiteY5" fmla="*/ 791126 h 1582178"/>
              <a:gd name="connsiteX6" fmla="*/ 1640883 w 1656114"/>
              <a:gd name="connsiteY6" fmla="*/ 806431 h 1582178"/>
              <a:gd name="connsiteX7" fmla="*/ 1625430 w 1656114"/>
              <a:gd name="connsiteY7" fmla="*/ 651311 h 1582178"/>
              <a:gd name="connsiteX8" fmla="*/ 30758 w 1656114"/>
              <a:gd name="connsiteY8" fmla="*/ 651311 h 1582178"/>
              <a:gd name="connsiteX9" fmla="*/ 15379 w 1656114"/>
              <a:gd name="connsiteY9" fmla="*/ 635932 h 1582178"/>
              <a:gd name="connsiteX10" fmla="*/ 30758 w 1656114"/>
              <a:gd name="connsiteY10" fmla="*/ 620553 h 1582178"/>
              <a:gd name="connsiteX11" fmla="*/ 1625430 w 1656114"/>
              <a:gd name="connsiteY11" fmla="*/ 620553 h 1582178"/>
              <a:gd name="connsiteX12" fmla="*/ 1640735 w 1656114"/>
              <a:gd name="connsiteY12" fmla="*/ 635932 h 1582178"/>
              <a:gd name="connsiteX13" fmla="*/ 1625430 w 1656114"/>
              <a:gd name="connsiteY13" fmla="*/ 651311 h 1582178"/>
              <a:gd name="connsiteX14" fmla="*/ 1578332 w 1656114"/>
              <a:gd name="connsiteY14" fmla="*/ 496191 h 1582178"/>
              <a:gd name="connsiteX15" fmla="*/ 77856 w 1656114"/>
              <a:gd name="connsiteY15" fmla="*/ 496191 h 1582178"/>
              <a:gd name="connsiteX16" fmla="*/ 62551 w 1656114"/>
              <a:gd name="connsiteY16" fmla="*/ 480812 h 1582178"/>
              <a:gd name="connsiteX17" fmla="*/ 77856 w 1656114"/>
              <a:gd name="connsiteY17" fmla="*/ 465433 h 1582178"/>
              <a:gd name="connsiteX18" fmla="*/ 1578406 w 1656114"/>
              <a:gd name="connsiteY18" fmla="*/ 465433 h 1582178"/>
              <a:gd name="connsiteX19" fmla="*/ 1593711 w 1656114"/>
              <a:gd name="connsiteY19" fmla="*/ 480812 h 1582178"/>
              <a:gd name="connsiteX20" fmla="*/ 1578332 w 1656114"/>
              <a:gd name="connsiteY20" fmla="*/ 496191 h 1582178"/>
              <a:gd name="connsiteX21" fmla="*/ 1492713 w 1656114"/>
              <a:gd name="connsiteY21" fmla="*/ 340997 h 1582178"/>
              <a:gd name="connsiteX22" fmla="*/ 163475 w 1656114"/>
              <a:gd name="connsiteY22" fmla="*/ 340997 h 1582178"/>
              <a:gd name="connsiteX23" fmla="*/ 148170 w 1656114"/>
              <a:gd name="connsiteY23" fmla="*/ 325619 h 1582178"/>
              <a:gd name="connsiteX24" fmla="*/ 163475 w 1656114"/>
              <a:gd name="connsiteY24" fmla="*/ 310240 h 1582178"/>
              <a:gd name="connsiteX25" fmla="*/ 1492713 w 1656114"/>
              <a:gd name="connsiteY25" fmla="*/ 310240 h 1582178"/>
              <a:gd name="connsiteX26" fmla="*/ 1508018 w 1656114"/>
              <a:gd name="connsiteY26" fmla="*/ 325619 h 1582178"/>
              <a:gd name="connsiteX27" fmla="*/ 1492713 w 1656114"/>
              <a:gd name="connsiteY27" fmla="*/ 340997 h 1582178"/>
              <a:gd name="connsiteX28" fmla="*/ 1350237 w 1656114"/>
              <a:gd name="connsiteY28" fmla="*/ 185878 h 1582178"/>
              <a:gd name="connsiteX29" fmla="*/ 305877 w 1656114"/>
              <a:gd name="connsiteY29" fmla="*/ 185878 h 1582178"/>
              <a:gd name="connsiteX30" fmla="*/ 290572 w 1656114"/>
              <a:gd name="connsiteY30" fmla="*/ 170499 h 1582178"/>
              <a:gd name="connsiteX31" fmla="*/ 305877 w 1656114"/>
              <a:gd name="connsiteY31" fmla="*/ 155120 h 1582178"/>
              <a:gd name="connsiteX32" fmla="*/ 1350237 w 1656114"/>
              <a:gd name="connsiteY32" fmla="*/ 155120 h 1582178"/>
              <a:gd name="connsiteX33" fmla="*/ 1365542 w 1656114"/>
              <a:gd name="connsiteY33" fmla="*/ 170499 h 1582178"/>
              <a:gd name="connsiteX34" fmla="*/ 1350237 w 1656114"/>
              <a:gd name="connsiteY34" fmla="*/ 185878 h 1582178"/>
              <a:gd name="connsiteX35" fmla="*/ 1065358 w 1656114"/>
              <a:gd name="connsiteY35" fmla="*/ 30758 h 1582178"/>
              <a:gd name="connsiteX36" fmla="*/ 590830 w 1656114"/>
              <a:gd name="connsiteY36" fmla="*/ 30758 h 1582178"/>
              <a:gd name="connsiteX37" fmla="*/ 575525 w 1656114"/>
              <a:gd name="connsiteY37" fmla="*/ 15379 h 1582178"/>
              <a:gd name="connsiteX38" fmla="*/ 590830 w 1656114"/>
              <a:gd name="connsiteY38" fmla="*/ 0 h 1582178"/>
              <a:gd name="connsiteX39" fmla="*/ 1065284 w 1656114"/>
              <a:gd name="connsiteY39" fmla="*/ 0 h 1582178"/>
              <a:gd name="connsiteX40" fmla="*/ 1080589 w 1656114"/>
              <a:gd name="connsiteY40" fmla="*/ 15379 h 1582178"/>
              <a:gd name="connsiteX41" fmla="*/ 1065358 w 1656114"/>
              <a:gd name="connsiteY41" fmla="*/ 30758 h 1582178"/>
              <a:gd name="connsiteX42" fmla="*/ 29353 w 1656114"/>
              <a:gd name="connsiteY42" fmla="*/ 930867 h 1582178"/>
              <a:gd name="connsiteX43" fmla="*/ 1626835 w 1656114"/>
              <a:gd name="connsiteY43" fmla="*/ 930867 h 1582178"/>
              <a:gd name="connsiteX44" fmla="*/ 1642140 w 1656114"/>
              <a:gd name="connsiteY44" fmla="*/ 946246 h 1582178"/>
              <a:gd name="connsiteX45" fmla="*/ 1626835 w 1656114"/>
              <a:gd name="connsiteY45" fmla="*/ 961625 h 1582178"/>
              <a:gd name="connsiteX46" fmla="*/ 29353 w 1656114"/>
              <a:gd name="connsiteY46" fmla="*/ 961625 h 1582178"/>
              <a:gd name="connsiteX47" fmla="*/ 14048 w 1656114"/>
              <a:gd name="connsiteY47" fmla="*/ 946246 h 1582178"/>
              <a:gd name="connsiteX48" fmla="*/ 29353 w 1656114"/>
              <a:gd name="connsiteY48" fmla="*/ 930867 h 1582178"/>
              <a:gd name="connsiteX49" fmla="*/ 74972 w 1656114"/>
              <a:gd name="connsiteY49" fmla="*/ 1085987 h 1582178"/>
              <a:gd name="connsiteX50" fmla="*/ 1581290 w 1656114"/>
              <a:gd name="connsiteY50" fmla="*/ 1085987 h 1582178"/>
              <a:gd name="connsiteX51" fmla="*/ 1596595 w 1656114"/>
              <a:gd name="connsiteY51" fmla="*/ 1101366 h 1582178"/>
              <a:gd name="connsiteX52" fmla="*/ 1581290 w 1656114"/>
              <a:gd name="connsiteY52" fmla="*/ 1116745 h 1582178"/>
              <a:gd name="connsiteX53" fmla="*/ 74972 w 1656114"/>
              <a:gd name="connsiteY53" fmla="*/ 1116745 h 1582178"/>
              <a:gd name="connsiteX54" fmla="*/ 59667 w 1656114"/>
              <a:gd name="connsiteY54" fmla="*/ 1101366 h 1582178"/>
              <a:gd name="connsiteX55" fmla="*/ 74972 w 1656114"/>
              <a:gd name="connsiteY55" fmla="*/ 1085987 h 1582178"/>
              <a:gd name="connsiteX56" fmla="*/ 158595 w 1656114"/>
              <a:gd name="connsiteY56" fmla="*/ 1241181 h 1582178"/>
              <a:gd name="connsiteX57" fmla="*/ 1497519 w 1656114"/>
              <a:gd name="connsiteY57" fmla="*/ 1241181 h 1582178"/>
              <a:gd name="connsiteX58" fmla="*/ 1512824 w 1656114"/>
              <a:gd name="connsiteY58" fmla="*/ 1256560 h 1582178"/>
              <a:gd name="connsiteX59" fmla="*/ 1497519 w 1656114"/>
              <a:gd name="connsiteY59" fmla="*/ 1271938 h 1582178"/>
              <a:gd name="connsiteX60" fmla="*/ 158595 w 1656114"/>
              <a:gd name="connsiteY60" fmla="*/ 1271938 h 1582178"/>
              <a:gd name="connsiteX61" fmla="*/ 143290 w 1656114"/>
              <a:gd name="connsiteY61" fmla="*/ 1256560 h 1582178"/>
              <a:gd name="connsiteX62" fmla="*/ 158595 w 1656114"/>
              <a:gd name="connsiteY62" fmla="*/ 1241181 h 1582178"/>
              <a:gd name="connsiteX63" fmla="*/ 297522 w 1656114"/>
              <a:gd name="connsiteY63" fmla="*/ 1396301 h 1582178"/>
              <a:gd name="connsiteX64" fmla="*/ 1358592 w 1656114"/>
              <a:gd name="connsiteY64" fmla="*/ 1396301 h 1582178"/>
              <a:gd name="connsiteX65" fmla="*/ 1373897 w 1656114"/>
              <a:gd name="connsiteY65" fmla="*/ 1411679 h 1582178"/>
              <a:gd name="connsiteX66" fmla="*/ 1358592 w 1656114"/>
              <a:gd name="connsiteY66" fmla="*/ 1427058 h 1582178"/>
              <a:gd name="connsiteX67" fmla="*/ 297522 w 1656114"/>
              <a:gd name="connsiteY67" fmla="*/ 1427058 h 1582178"/>
              <a:gd name="connsiteX68" fmla="*/ 282217 w 1656114"/>
              <a:gd name="connsiteY68" fmla="*/ 1411679 h 1582178"/>
              <a:gd name="connsiteX69" fmla="*/ 297522 w 1656114"/>
              <a:gd name="connsiteY69" fmla="*/ 1396301 h 1582178"/>
              <a:gd name="connsiteX70" fmla="*/ 568797 w 1656114"/>
              <a:gd name="connsiteY70" fmla="*/ 1551420 h 1582178"/>
              <a:gd name="connsiteX71" fmla="*/ 1087317 w 1656114"/>
              <a:gd name="connsiteY71" fmla="*/ 1551420 h 1582178"/>
              <a:gd name="connsiteX72" fmla="*/ 1102622 w 1656114"/>
              <a:gd name="connsiteY72" fmla="*/ 1566799 h 1582178"/>
              <a:gd name="connsiteX73" fmla="*/ 1087317 w 1656114"/>
              <a:gd name="connsiteY73" fmla="*/ 1582178 h 1582178"/>
              <a:gd name="connsiteX74" fmla="*/ 568797 w 1656114"/>
              <a:gd name="connsiteY74" fmla="*/ 1582178 h 1582178"/>
              <a:gd name="connsiteX75" fmla="*/ 553492 w 1656114"/>
              <a:gd name="connsiteY75" fmla="*/ 1566799 h 1582178"/>
              <a:gd name="connsiteX76" fmla="*/ 568797 w 1656114"/>
              <a:gd name="connsiteY76" fmla="*/ 1551420 h 158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656114" h="1582178">
                <a:moveTo>
                  <a:pt x="1640883" y="806431"/>
                </a:moveTo>
                <a:lnTo>
                  <a:pt x="15305" y="806431"/>
                </a:lnTo>
                <a:cubicBezTo>
                  <a:pt x="6876" y="806431"/>
                  <a:pt x="0" y="799555"/>
                  <a:pt x="0" y="791126"/>
                </a:cubicBezTo>
                <a:cubicBezTo>
                  <a:pt x="0" y="782623"/>
                  <a:pt x="6876" y="775747"/>
                  <a:pt x="15305" y="775747"/>
                </a:cubicBezTo>
                <a:lnTo>
                  <a:pt x="1640809" y="775747"/>
                </a:lnTo>
                <a:cubicBezTo>
                  <a:pt x="1649312" y="775747"/>
                  <a:pt x="1656114" y="782623"/>
                  <a:pt x="1656114" y="791126"/>
                </a:cubicBezTo>
                <a:cubicBezTo>
                  <a:pt x="1656188" y="799555"/>
                  <a:pt x="1649312" y="806431"/>
                  <a:pt x="1640883" y="806431"/>
                </a:cubicBezTo>
                <a:close/>
                <a:moveTo>
                  <a:pt x="1625430" y="651311"/>
                </a:moveTo>
                <a:lnTo>
                  <a:pt x="30758" y="651311"/>
                </a:lnTo>
                <a:cubicBezTo>
                  <a:pt x="22255" y="651311"/>
                  <a:pt x="15379" y="644435"/>
                  <a:pt x="15379" y="635932"/>
                </a:cubicBezTo>
                <a:cubicBezTo>
                  <a:pt x="15379" y="627429"/>
                  <a:pt x="22255" y="620553"/>
                  <a:pt x="30758" y="620553"/>
                </a:cubicBezTo>
                <a:lnTo>
                  <a:pt x="1625430" y="620553"/>
                </a:lnTo>
                <a:cubicBezTo>
                  <a:pt x="1633933" y="620553"/>
                  <a:pt x="1640735" y="627429"/>
                  <a:pt x="1640735" y="635932"/>
                </a:cubicBezTo>
                <a:cubicBezTo>
                  <a:pt x="1640735" y="644435"/>
                  <a:pt x="1633933" y="651311"/>
                  <a:pt x="1625430" y="651311"/>
                </a:cubicBezTo>
                <a:close/>
                <a:moveTo>
                  <a:pt x="1578332" y="496191"/>
                </a:moveTo>
                <a:lnTo>
                  <a:pt x="77856" y="496191"/>
                </a:lnTo>
                <a:cubicBezTo>
                  <a:pt x="69353" y="496191"/>
                  <a:pt x="62551" y="489315"/>
                  <a:pt x="62551" y="480812"/>
                </a:cubicBezTo>
                <a:cubicBezTo>
                  <a:pt x="62551" y="472310"/>
                  <a:pt x="69427" y="465433"/>
                  <a:pt x="77856" y="465433"/>
                </a:cubicBezTo>
                <a:lnTo>
                  <a:pt x="1578406" y="465433"/>
                </a:lnTo>
                <a:cubicBezTo>
                  <a:pt x="1586909" y="465433"/>
                  <a:pt x="1593711" y="472310"/>
                  <a:pt x="1593711" y="480812"/>
                </a:cubicBezTo>
                <a:cubicBezTo>
                  <a:pt x="1593711" y="489315"/>
                  <a:pt x="1586835" y="496191"/>
                  <a:pt x="1578332" y="496191"/>
                </a:cubicBezTo>
                <a:close/>
                <a:moveTo>
                  <a:pt x="1492713" y="340997"/>
                </a:moveTo>
                <a:lnTo>
                  <a:pt x="163475" y="340997"/>
                </a:lnTo>
                <a:cubicBezTo>
                  <a:pt x="154972" y="340997"/>
                  <a:pt x="148170" y="334121"/>
                  <a:pt x="148170" y="325619"/>
                </a:cubicBezTo>
                <a:cubicBezTo>
                  <a:pt x="148170" y="317116"/>
                  <a:pt x="155046" y="310240"/>
                  <a:pt x="163475" y="310240"/>
                </a:cubicBezTo>
                <a:lnTo>
                  <a:pt x="1492713" y="310240"/>
                </a:lnTo>
                <a:cubicBezTo>
                  <a:pt x="1501216" y="310240"/>
                  <a:pt x="1508018" y="317116"/>
                  <a:pt x="1508018" y="325619"/>
                </a:cubicBezTo>
                <a:cubicBezTo>
                  <a:pt x="1508018" y="334121"/>
                  <a:pt x="1501216" y="340997"/>
                  <a:pt x="1492713" y="340997"/>
                </a:cubicBezTo>
                <a:close/>
                <a:moveTo>
                  <a:pt x="1350237" y="185878"/>
                </a:moveTo>
                <a:lnTo>
                  <a:pt x="305877" y="185878"/>
                </a:lnTo>
                <a:cubicBezTo>
                  <a:pt x="297374" y="185878"/>
                  <a:pt x="290572" y="179002"/>
                  <a:pt x="290572" y="170499"/>
                </a:cubicBezTo>
                <a:cubicBezTo>
                  <a:pt x="290572" y="161996"/>
                  <a:pt x="297448" y="155120"/>
                  <a:pt x="305877" y="155120"/>
                </a:cubicBezTo>
                <a:lnTo>
                  <a:pt x="1350237" y="155120"/>
                </a:lnTo>
                <a:cubicBezTo>
                  <a:pt x="1358740" y="155120"/>
                  <a:pt x="1365542" y="161996"/>
                  <a:pt x="1365542" y="170499"/>
                </a:cubicBezTo>
                <a:cubicBezTo>
                  <a:pt x="1365542" y="179002"/>
                  <a:pt x="1358740" y="185878"/>
                  <a:pt x="1350237" y="185878"/>
                </a:cubicBezTo>
                <a:close/>
                <a:moveTo>
                  <a:pt x="1065358" y="30758"/>
                </a:moveTo>
                <a:lnTo>
                  <a:pt x="590830" y="30758"/>
                </a:lnTo>
                <a:cubicBezTo>
                  <a:pt x="582328" y="30758"/>
                  <a:pt x="575525" y="23882"/>
                  <a:pt x="575525" y="15379"/>
                </a:cubicBezTo>
                <a:cubicBezTo>
                  <a:pt x="575525" y="6876"/>
                  <a:pt x="582401" y="0"/>
                  <a:pt x="590830" y="0"/>
                </a:cubicBezTo>
                <a:lnTo>
                  <a:pt x="1065284" y="0"/>
                </a:lnTo>
                <a:cubicBezTo>
                  <a:pt x="1073787" y="0"/>
                  <a:pt x="1080589" y="6876"/>
                  <a:pt x="1080589" y="15379"/>
                </a:cubicBezTo>
                <a:cubicBezTo>
                  <a:pt x="1080589" y="23882"/>
                  <a:pt x="1073787" y="30758"/>
                  <a:pt x="1065358" y="30758"/>
                </a:cubicBezTo>
                <a:close/>
                <a:moveTo>
                  <a:pt x="29353" y="930867"/>
                </a:moveTo>
                <a:lnTo>
                  <a:pt x="1626835" y="930867"/>
                </a:lnTo>
                <a:cubicBezTo>
                  <a:pt x="1635338" y="930867"/>
                  <a:pt x="1642140" y="937743"/>
                  <a:pt x="1642140" y="946246"/>
                </a:cubicBezTo>
                <a:cubicBezTo>
                  <a:pt x="1642140" y="954749"/>
                  <a:pt x="1635264" y="961625"/>
                  <a:pt x="1626835" y="961625"/>
                </a:cubicBezTo>
                <a:lnTo>
                  <a:pt x="29353" y="961625"/>
                </a:lnTo>
                <a:cubicBezTo>
                  <a:pt x="20850" y="961625"/>
                  <a:pt x="14048" y="954749"/>
                  <a:pt x="14048" y="946246"/>
                </a:cubicBezTo>
                <a:cubicBezTo>
                  <a:pt x="13974" y="937743"/>
                  <a:pt x="20850" y="930867"/>
                  <a:pt x="29353" y="930867"/>
                </a:cubicBezTo>
                <a:close/>
                <a:moveTo>
                  <a:pt x="74972" y="1085987"/>
                </a:moveTo>
                <a:lnTo>
                  <a:pt x="1581290" y="1085987"/>
                </a:lnTo>
                <a:cubicBezTo>
                  <a:pt x="1589793" y="1085987"/>
                  <a:pt x="1596595" y="1092863"/>
                  <a:pt x="1596595" y="1101366"/>
                </a:cubicBezTo>
                <a:cubicBezTo>
                  <a:pt x="1596595" y="1109869"/>
                  <a:pt x="1589719" y="1116745"/>
                  <a:pt x="1581290" y="1116745"/>
                </a:cubicBezTo>
                <a:lnTo>
                  <a:pt x="74972" y="1116745"/>
                </a:lnTo>
                <a:cubicBezTo>
                  <a:pt x="66469" y="1116745"/>
                  <a:pt x="59667" y="1109869"/>
                  <a:pt x="59667" y="1101366"/>
                </a:cubicBezTo>
                <a:cubicBezTo>
                  <a:pt x="59667" y="1092863"/>
                  <a:pt x="66469" y="1085987"/>
                  <a:pt x="74972" y="1085987"/>
                </a:cubicBezTo>
                <a:close/>
                <a:moveTo>
                  <a:pt x="158595" y="1241181"/>
                </a:moveTo>
                <a:lnTo>
                  <a:pt x="1497519" y="1241181"/>
                </a:lnTo>
                <a:cubicBezTo>
                  <a:pt x="1506022" y="1241181"/>
                  <a:pt x="1512824" y="1248057"/>
                  <a:pt x="1512824" y="1256560"/>
                </a:cubicBezTo>
                <a:cubicBezTo>
                  <a:pt x="1512824" y="1265062"/>
                  <a:pt x="1505948" y="1271938"/>
                  <a:pt x="1497519" y="1271938"/>
                </a:cubicBezTo>
                <a:lnTo>
                  <a:pt x="158595" y="1271938"/>
                </a:lnTo>
                <a:cubicBezTo>
                  <a:pt x="150092" y="1271938"/>
                  <a:pt x="143290" y="1265062"/>
                  <a:pt x="143290" y="1256560"/>
                </a:cubicBezTo>
                <a:cubicBezTo>
                  <a:pt x="143290" y="1248057"/>
                  <a:pt x="150166" y="1241181"/>
                  <a:pt x="158595" y="1241181"/>
                </a:cubicBezTo>
                <a:close/>
                <a:moveTo>
                  <a:pt x="297522" y="1396301"/>
                </a:moveTo>
                <a:lnTo>
                  <a:pt x="1358592" y="1396301"/>
                </a:lnTo>
                <a:cubicBezTo>
                  <a:pt x="1367094" y="1396301"/>
                  <a:pt x="1373897" y="1403177"/>
                  <a:pt x="1373897" y="1411679"/>
                </a:cubicBezTo>
                <a:cubicBezTo>
                  <a:pt x="1373897" y="1420182"/>
                  <a:pt x="1367021" y="1427058"/>
                  <a:pt x="1358592" y="1427058"/>
                </a:cubicBezTo>
                <a:lnTo>
                  <a:pt x="297522" y="1427058"/>
                </a:lnTo>
                <a:cubicBezTo>
                  <a:pt x="289020" y="1427058"/>
                  <a:pt x="282217" y="1420182"/>
                  <a:pt x="282217" y="1411679"/>
                </a:cubicBezTo>
                <a:cubicBezTo>
                  <a:pt x="282217" y="1403177"/>
                  <a:pt x="289094" y="1396301"/>
                  <a:pt x="297522" y="1396301"/>
                </a:cubicBezTo>
                <a:close/>
                <a:moveTo>
                  <a:pt x="568797" y="1551420"/>
                </a:moveTo>
                <a:lnTo>
                  <a:pt x="1087317" y="1551420"/>
                </a:lnTo>
                <a:cubicBezTo>
                  <a:pt x="1095820" y="1551420"/>
                  <a:pt x="1102622" y="1558296"/>
                  <a:pt x="1102622" y="1566799"/>
                </a:cubicBezTo>
                <a:cubicBezTo>
                  <a:pt x="1102622" y="1575302"/>
                  <a:pt x="1095746" y="1582178"/>
                  <a:pt x="1087317" y="1582178"/>
                </a:cubicBezTo>
                <a:lnTo>
                  <a:pt x="568797" y="1582178"/>
                </a:lnTo>
                <a:cubicBezTo>
                  <a:pt x="560294" y="1582178"/>
                  <a:pt x="553492" y="1575302"/>
                  <a:pt x="553492" y="1566799"/>
                </a:cubicBezTo>
                <a:cubicBezTo>
                  <a:pt x="553492" y="1558296"/>
                  <a:pt x="560368" y="1551420"/>
                  <a:pt x="568797" y="1551420"/>
                </a:cubicBezTo>
                <a:close/>
              </a:path>
            </a:pathLst>
          </a:custGeom>
          <a:solidFill>
            <a:srgbClr val="4CBC80"/>
          </a:solidFill>
          <a:ln w="7356" cap="flat">
            <a:noFill/>
            <a:prstDash val="solid"/>
            <a:miter/>
          </a:ln>
        </p:spPr>
        <p:txBody>
          <a:bodyPr rtlCol="0" anchor="ctr"/>
          <a:lstStyle/>
          <a:p>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12191999" cy="6858000"/>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 空心 26"/>
          <p:cNvSpPr/>
          <p:nvPr/>
        </p:nvSpPr>
        <p:spPr>
          <a:xfrm>
            <a:off x="-643570" y="-643570"/>
            <a:ext cx="1287140" cy="1287140"/>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 空心 27"/>
          <p:cNvSpPr/>
          <p:nvPr/>
        </p:nvSpPr>
        <p:spPr>
          <a:xfrm>
            <a:off x="10747902" y="5413902"/>
            <a:ext cx="2888195" cy="2888195"/>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3"/>
          <p:cNvSpPr/>
          <p:nvPr/>
        </p:nvSpPr>
        <p:spPr bwMode="auto">
          <a:xfrm>
            <a:off x="2402840" y="1456055"/>
            <a:ext cx="2159635" cy="4298315"/>
          </a:xfrm>
          <a:prstGeom prst="rect">
            <a:avLst/>
          </a:prstGeom>
          <a:solidFill>
            <a:schemeClr val="bg1"/>
          </a:solidFill>
          <a:ln w="25400">
            <a:solidFill>
              <a:schemeClr val="accent1"/>
            </a:solidFill>
          </a:ln>
        </p:spPr>
        <p:txBody>
          <a:bodyPr vert="horz" wrap="square" lIns="0" tIns="360000" rIns="0" bIns="0" numCol="1" anchor="ctr" anchorCtr="0" compatLnSpc="1"/>
          <a:lstStyle/>
          <a:p>
            <a:pPr algn="ctr">
              <a:lnSpc>
                <a:spcPct val="120000"/>
              </a:lnSpc>
              <a:spcBef>
                <a:spcPts val="600"/>
              </a:spcBef>
            </a:pPr>
            <a:endParaRPr lang="en-US" sz="1000">
              <a:solidFill>
                <a:schemeClr val="tx1">
                  <a:alpha val="70000"/>
                </a:schemeClr>
              </a:solidFill>
            </a:endParaRPr>
          </a:p>
        </p:txBody>
      </p:sp>
      <p:cxnSp>
        <p:nvCxnSpPr>
          <p:cNvPr id="12" name="Straight Connector 18"/>
          <p:cNvCxnSpPr/>
          <p:nvPr/>
        </p:nvCxnSpPr>
        <p:spPr>
          <a:xfrm>
            <a:off x="3098226" y="2680205"/>
            <a:ext cx="648000" cy="0"/>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934546" y="2311831"/>
            <a:ext cx="1097280" cy="368300"/>
          </a:xfrm>
          <a:prstGeom prst="rect">
            <a:avLst/>
          </a:prstGeom>
          <a:noFill/>
        </p:spPr>
        <p:txBody>
          <a:bodyPr wrap="none" rtlCol="0">
            <a:spAutoFit/>
          </a:bodyPr>
          <a:lstStyle>
            <a:defPPr>
              <a:defRPr lang="zh-CN"/>
            </a:defPPr>
            <a:lvl1pPr algn="ctr">
              <a:defRPr>
                <a:latin typeface="+mj-ea"/>
                <a:ea typeface="+mj-ea"/>
              </a:defRPr>
            </a:lvl1pPr>
          </a:lstStyle>
          <a:p>
            <a:r>
              <a:rPr lang="zh-CN" altLang="en-US" dirty="0">
                <a:latin typeface="微软雅黑" panose="020B0503020204020204" charset="-122"/>
                <a:ea typeface="微软雅黑" panose="020B0503020204020204" charset="-122"/>
              </a:rPr>
              <a:t>项目背景</a:t>
            </a:r>
            <a:endParaRPr lang="zh-CN" altLang="en-US" dirty="0">
              <a:latin typeface="微软雅黑" panose="020B0503020204020204" charset="-122"/>
              <a:ea typeface="微软雅黑" panose="020B0503020204020204" charset="-122"/>
            </a:endParaRPr>
          </a:p>
        </p:txBody>
      </p:sp>
      <p:sp>
        <p:nvSpPr>
          <p:cNvPr id="14" name="文本框 13"/>
          <p:cNvSpPr txBox="1"/>
          <p:nvPr/>
        </p:nvSpPr>
        <p:spPr>
          <a:xfrm>
            <a:off x="2485460" y="2867689"/>
            <a:ext cx="1995452" cy="2607310"/>
          </a:xfrm>
          <a:prstGeom prst="rect">
            <a:avLst/>
          </a:prstGeom>
          <a:noFill/>
        </p:spPr>
        <p:txBody>
          <a:bodyPr wrap="square" rtlCol="0">
            <a:spAutoFit/>
          </a:bodyPr>
          <a:lstStyle>
            <a:defPPr>
              <a:defRPr lang="zh-CN"/>
            </a:defPPr>
            <a:lvl1pPr algn="ctr">
              <a:lnSpc>
                <a:spcPct val="130000"/>
              </a:lnSpc>
              <a:defRPr sz="1400">
                <a:latin typeface="+mn-ea"/>
              </a:defRPr>
            </a:lvl1pPr>
          </a:lstStyle>
          <a:p>
            <a:r>
              <a:rPr lang="zh-CN" altLang="en-US" dirty="0">
                <a:latin typeface="微软雅黑" panose="020B0503020204020204" charset="-122"/>
                <a:ea typeface="微软雅黑" panose="020B0503020204020204" charset="-122"/>
              </a:rPr>
              <a:t>新闻发展越来越快，每天各种各样的新闻令人目不暇接，对新闻进行科学的分类既能够方便不同的阅读群体根据需求快速选取自身感兴趣的新闻，也能够有效满足对海量的新闻素材提供科学的检索需求。</a:t>
            </a:r>
            <a:endParaRPr lang="zh-CN" altLang="en-US" dirty="0">
              <a:latin typeface="微软雅黑" panose="020B0503020204020204" charset="-122"/>
              <a:ea typeface="微软雅黑" panose="020B0503020204020204" charset="-122"/>
            </a:endParaRPr>
          </a:p>
        </p:txBody>
      </p:sp>
      <p:sp>
        <p:nvSpPr>
          <p:cNvPr id="17" name="Rectangle 13"/>
          <p:cNvSpPr/>
          <p:nvPr/>
        </p:nvSpPr>
        <p:spPr bwMode="auto">
          <a:xfrm>
            <a:off x="5172075" y="1456055"/>
            <a:ext cx="2202815" cy="4298315"/>
          </a:xfrm>
          <a:prstGeom prst="rect">
            <a:avLst/>
          </a:prstGeom>
          <a:solidFill>
            <a:schemeClr val="bg1"/>
          </a:solidFill>
          <a:ln w="25400">
            <a:solidFill>
              <a:schemeClr val="accent1"/>
            </a:solidFill>
          </a:ln>
        </p:spPr>
        <p:txBody>
          <a:bodyPr vert="horz" wrap="square" lIns="0" tIns="360000" rIns="0" bIns="0" numCol="1" anchor="ctr" anchorCtr="0" compatLnSpc="1"/>
          <a:lstStyle/>
          <a:p>
            <a:pPr algn="ctr">
              <a:lnSpc>
                <a:spcPct val="120000"/>
              </a:lnSpc>
              <a:spcBef>
                <a:spcPts val="600"/>
              </a:spcBef>
            </a:pPr>
            <a:endParaRPr lang="en-US" sz="1000">
              <a:solidFill>
                <a:schemeClr val="tx1">
                  <a:alpha val="70000"/>
                </a:schemeClr>
              </a:solidFill>
            </a:endParaRPr>
          </a:p>
        </p:txBody>
      </p:sp>
      <p:sp>
        <p:nvSpPr>
          <p:cNvPr id="18" name="Rectangle 13"/>
          <p:cNvSpPr/>
          <p:nvPr/>
        </p:nvSpPr>
        <p:spPr bwMode="auto">
          <a:xfrm>
            <a:off x="7984490" y="1455420"/>
            <a:ext cx="2159635" cy="4298950"/>
          </a:xfrm>
          <a:prstGeom prst="rect">
            <a:avLst/>
          </a:prstGeom>
          <a:solidFill>
            <a:schemeClr val="bg1"/>
          </a:solidFill>
          <a:ln w="25400">
            <a:solidFill>
              <a:schemeClr val="accent1"/>
            </a:solidFill>
          </a:ln>
        </p:spPr>
        <p:txBody>
          <a:bodyPr vert="horz" wrap="square" lIns="0" tIns="360000" rIns="0" bIns="0" numCol="1" anchor="ctr" anchorCtr="0" compatLnSpc="1"/>
          <a:lstStyle/>
          <a:p>
            <a:pPr algn="ctr">
              <a:lnSpc>
                <a:spcPct val="120000"/>
              </a:lnSpc>
              <a:spcBef>
                <a:spcPts val="600"/>
              </a:spcBef>
            </a:pPr>
            <a:endParaRPr lang="en-US" sz="1000">
              <a:solidFill>
                <a:schemeClr val="tx1">
                  <a:alpha val="70000"/>
                </a:schemeClr>
              </a:solidFill>
            </a:endParaRPr>
          </a:p>
        </p:txBody>
      </p:sp>
      <p:cxnSp>
        <p:nvCxnSpPr>
          <p:cNvPr id="21" name="Straight Connector 18"/>
          <p:cNvCxnSpPr/>
          <p:nvPr/>
        </p:nvCxnSpPr>
        <p:spPr>
          <a:xfrm>
            <a:off x="5949190" y="2680205"/>
            <a:ext cx="648000" cy="0"/>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703595" y="2311831"/>
            <a:ext cx="1097280" cy="368300"/>
          </a:xfrm>
          <a:prstGeom prst="rect">
            <a:avLst/>
          </a:prstGeom>
          <a:noFill/>
        </p:spPr>
        <p:txBody>
          <a:bodyPr wrap="none" rtlCol="0">
            <a:spAutoFit/>
          </a:bodyPr>
          <a:lstStyle>
            <a:defPPr>
              <a:defRPr lang="zh-CN"/>
            </a:defPPr>
            <a:lvl1pPr algn="ctr">
              <a:defRPr>
                <a:latin typeface="+mj-ea"/>
                <a:ea typeface="+mj-ea"/>
              </a:defRPr>
            </a:lvl1pPr>
          </a:lstStyle>
          <a:p>
            <a:r>
              <a:rPr lang="zh-CN" altLang="en-US" dirty="0">
                <a:latin typeface="微软雅黑" panose="020B0503020204020204" charset="-122"/>
                <a:ea typeface="微软雅黑" panose="020B0503020204020204" charset="-122"/>
              </a:rPr>
              <a:t>研究意义</a:t>
            </a:r>
            <a:endParaRPr lang="zh-CN" altLang="en-US" dirty="0">
              <a:latin typeface="微软雅黑" panose="020B0503020204020204" charset="-122"/>
              <a:ea typeface="微软雅黑" panose="020B0503020204020204" charset="-122"/>
            </a:endParaRPr>
          </a:p>
        </p:txBody>
      </p:sp>
      <p:sp>
        <p:nvSpPr>
          <p:cNvPr id="23" name="文本框 22"/>
          <p:cNvSpPr txBox="1"/>
          <p:nvPr/>
        </p:nvSpPr>
        <p:spPr>
          <a:xfrm>
            <a:off x="5253874" y="3045489"/>
            <a:ext cx="1995452" cy="2327910"/>
          </a:xfrm>
          <a:prstGeom prst="rect">
            <a:avLst/>
          </a:prstGeom>
          <a:noFill/>
        </p:spPr>
        <p:txBody>
          <a:bodyPr wrap="square" rtlCol="0">
            <a:spAutoFit/>
          </a:bodyPr>
          <a:lstStyle>
            <a:defPPr>
              <a:defRPr lang="zh-CN"/>
            </a:defPPr>
            <a:lvl1pPr algn="ctr">
              <a:lnSpc>
                <a:spcPct val="130000"/>
              </a:lnSpc>
              <a:defRPr sz="1400">
                <a:latin typeface="+mn-ea"/>
              </a:defRPr>
            </a:lvl1pPr>
          </a:lstStyle>
          <a:p>
            <a:r>
              <a:rPr lang="zh-CN" altLang="en-US" dirty="0">
                <a:latin typeface="微软雅黑" panose="020B0503020204020204" charset="-122"/>
                <a:ea typeface="微软雅黑" panose="020B0503020204020204" charset="-122"/>
                <a:cs typeface="微软雅黑" panose="020B0503020204020204" charset="-122"/>
              </a:rPr>
              <a:t>新闻数据作为文本领域的一个重要组成，也是日常最常接触的文本数据之一，对其数据合理类别划分有着重要意义:可以快速定位读者的兴趣点、缩短查找时间，提高阅读质量。</a:t>
            </a:r>
            <a:endParaRPr lang="zh-CN" altLang="en-US" dirty="0">
              <a:latin typeface="微软雅黑" panose="020B0503020204020204" charset="-122"/>
              <a:ea typeface="微软雅黑" panose="020B0503020204020204" charset="-122"/>
              <a:cs typeface="微软雅黑" panose="020B0503020204020204" charset="-122"/>
            </a:endParaRPr>
          </a:p>
        </p:txBody>
      </p:sp>
      <p:cxnSp>
        <p:nvCxnSpPr>
          <p:cNvPr id="26" name="Straight Connector 18"/>
          <p:cNvCxnSpPr/>
          <p:nvPr/>
        </p:nvCxnSpPr>
        <p:spPr>
          <a:xfrm>
            <a:off x="8772351" y="2742435"/>
            <a:ext cx="648000" cy="0"/>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8172425" y="2311831"/>
            <a:ext cx="1783080" cy="368300"/>
          </a:xfrm>
          <a:prstGeom prst="rect">
            <a:avLst/>
          </a:prstGeom>
          <a:noFill/>
        </p:spPr>
        <p:txBody>
          <a:bodyPr wrap="none" rtlCol="0">
            <a:spAutoFit/>
          </a:bodyPr>
          <a:lstStyle>
            <a:defPPr>
              <a:defRPr lang="zh-CN"/>
            </a:defPPr>
            <a:lvl1pPr algn="ctr">
              <a:defRPr>
                <a:latin typeface="+mj-ea"/>
                <a:ea typeface="+mj-ea"/>
              </a:defRPr>
            </a:lvl1pPr>
          </a:lstStyle>
          <a:p>
            <a:pPr algn="ctr"/>
            <a:r>
              <a:rPr lang="zh-CN" altLang="en-US" dirty="0">
                <a:latin typeface="微软雅黑" panose="020B0503020204020204" charset="-122"/>
                <a:ea typeface="微软雅黑" panose="020B0503020204020204" charset="-122"/>
              </a:rPr>
              <a:t>现状跟发展趋势</a:t>
            </a:r>
            <a:endParaRPr lang="zh-CN" altLang="en-US" dirty="0">
              <a:latin typeface="微软雅黑" panose="020B0503020204020204" charset="-122"/>
              <a:ea typeface="微软雅黑" panose="020B0503020204020204" charset="-122"/>
            </a:endParaRPr>
          </a:p>
        </p:txBody>
      </p:sp>
      <p:sp>
        <p:nvSpPr>
          <p:cNvPr id="30" name="文本框 29"/>
          <p:cNvSpPr txBox="1"/>
          <p:nvPr/>
        </p:nvSpPr>
        <p:spPr>
          <a:xfrm>
            <a:off x="8066240" y="2867689"/>
            <a:ext cx="1995452" cy="2729230"/>
          </a:xfrm>
          <a:prstGeom prst="rect">
            <a:avLst/>
          </a:prstGeom>
          <a:noFill/>
        </p:spPr>
        <p:txBody>
          <a:bodyPr wrap="square" rtlCol="0">
            <a:spAutoFit/>
          </a:bodyPr>
          <a:lstStyle>
            <a:defPPr>
              <a:defRPr lang="zh-CN"/>
            </a:defPPr>
            <a:lvl1pPr algn="ctr">
              <a:lnSpc>
                <a:spcPct val="130000"/>
              </a:lnSpc>
              <a:defRPr sz="1400">
                <a:latin typeface="+mn-ea"/>
              </a:defRPr>
            </a:lvl1pPr>
          </a:lstStyle>
          <a:p>
            <a:r>
              <a:rPr lang="zh-CN" altLang="en-US" sz="1200" dirty="0">
                <a:latin typeface="微软雅黑" panose="020B0503020204020204" charset="-122"/>
                <a:ea typeface="微软雅黑" panose="020B0503020204020204" charset="-122"/>
                <a:cs typeface="微软雅黑" panose="020B0503020204020204" charset="-122"/>
              </a:rPr>
              <a:t>文本分类四个步骤:(1)获取训练文本集;(2)选择分类方法并训练分类模型;(3 )用导出的分类模型对其它待分类文本进行分类;(4）根据分类结果评估模型。目前有多种基于向量空间模型的训练算法和分类算法，比较著名的有KNN ，ID3 ,C4.5，贝叶斯分类法，SVM分类法等。</a:t>
            </a:r>
            <a:endParaRPr lang="zh-CN" altLang="en-US" sz="1200" dirty="0">
              <a:latin typeface="微软雅黑" panose="020B0503020204020204" charset="-122"/>
              <a:ea typeface="微软雅黑" panose="020B0503020204020204" charset="-122"/>
              <a:cs typeface="微软雅黑" panose="020B0503020204020204" charset="-122"/>
            </a:endParaRPr>
          </a:p>
        </p:txBody>
      </p:sp>
      <p:grpSp>
        <p:nvGrpSpPr>
          <p:cNvPr id="43" name="图形 4"/>
          <p:cNvGrpSpPr/>
          <p:nvPr/>
        </p:nvGrpSpPr>
        <p:grpSpPr>
          <a:xfrm>
            <a:off x="3060265" y="1552177"/>
            <a:ext cx="723648" cy="723648"/>
            <a:chOff x="1524835" y="2092562"/>
            <a:chExt cx="723648" cy="723648"/>
          </a:xfrm>
          <a:solidFill>
            <a:schemeClr val="accent1"/>
          </a:solidFill>
        </p:grpSpPr>
        <p:sp>
          <p:nvSpPr>
            <p:cNvPr id="44" name="任意多边形: 形状 43"/>
            <p:cNvSpPr/>
            <p:nvPr/>
          </p:nvSpPr>
          <p:spPr>
            <a:xfrm>
              <a:off x="1524835" y="2205632"/>
              <a:ext cx="723648" cy="497508"/>
            </a:xfrm>
            <a:custGeom>
              <a:avLst/>
              <a:gdLst>
                <a:gd name="connsiteX0" fmla="*/ 361824 w 723648"/>
                <a:gd name="connsiteY0" fmla="*/ 452280 h 497508"/>
                <a:gd name="connsiteX1" fmla="*/ 678420 w 723648"/>
                <a:gd name="connsiteY1" fmla="*/ 248754 h 497508"/>
                <a:gd name="connsiteX2" fmla="*/ 361824 w 723648"/>
                <a:gd name="connsiteY2" fmla="*/ 45228 h 497508"/>
                <a:gd name="connsiteX3" fmla="*/ 45228 w 723648"/>
                <a:gd name="connsiteY3" fmla="*/ 248754 h 497508"/>
                <a:gd name="connsiteX4" fmla="*/ 361824 w 723648"/>
                <a:gd name="connsiteY4" fmla="*/ 452280 h 497508"/>
                <a:gd name="connsiteX5" fmla="*/ 361824 w 723648"/>
                <a:gd name="connsiteY5" fmla="*/ 497508 h 497508"/>
                <a:gd name="connsiteX6" fmla="*/ 0 w 723648"/>
                <a:gd name="connsiteY6" fmla="*/ 248754 h 497508"/>
                <a:gd name="connsiteX7" fmla="*/ 361824 w 723648"/>
                <a:gd name="connsiteY7" fmla="*/ 0 h 497508"/>
                <a:gd name="connsiteX8" fmla="*/ 723648 w 723648"/>
                <a:gd name="connsiteY8" fmla="*/ 248754 h 497508"/>
                <a:gd name="connsiteX9" fmla="*/ 361824 w 723648"/>
                <a:gd name="connsiteY9" fmla="*/ 497508 h 497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3648" h="497508">
                  <a:moveTo>
                    <a:pt x="361824" y="452280"/>
                  </a:moveTo>
                  <a:cubicBezTo>
                    <a:pt x="539480" y="452280"/>
                    <a:pt x="678420" y="356758"/>
                    <a:pt x="678420" y="248754"/>
                  </a:cubicBezTo>
                  <a:cubicBezTo>
                    <a:pt x="678420" y="140750"/>
                    <a:pt x="539480" y="45228"/>
                    <a:pt x="361824" y="45228"/>
                  </a:cubicBezTo>
                  <a:cubicBezTo>
                    <a:pt x="184168" y="45228"/>
                    <a:pt x="45228" y="140750"/>
                    <a:pt x="45228" y="248754"/>
                  </a:cubicBezTo>
                  <a:cubicBezTo>
                    <a:pt x="45228" y="356758"/>
                    <a:pt x="184168" y="452280"/>
                    <a:pt x="361824" y="452280"/>
                  </a:cubicBezTo>
                  <a:close/>
                  <a:moveTo>
                    <a:pt x="361824" y="497508"/>
                  </a:moveTo>
                  <a:cubicBezTo>
                    <a:pt x="162007" y="497508"/>
                    <a:pt x="0" y="386157"/>
                    <a:pt x="0" y="248754"/>
                  </a:cubicBezTo>
                  <a:cubicBezTo>
                    <a:pt x="0" y="111351"/>
                    <a:pt x="162007" y="0"/>
                    <a:pt x="361824" y="0"/>
                  </a:cubicBezTo>
                  <a:cubicBezTo>
                    <a:pt x="561641" y="0"/>
                    <a:pt x="723648" y="111351"/>
                    <a:pt x="723648" y="248754"/>
                  </a:cubicBezTo>
                  <a:cubicBezTo>
                    <a:pt x="723648" y="386157"/>
                    <a:pt x="561641" y="497508"/>
                    <a:pt x="361824" y="497508"/>
                  </a:cubicBezTo>
                  <a:close/>
                </a:path>
              </a:pathLst>
            </a:custGeom>
            <a:grpFill/>
            <a:ln w="698" cap="flat">
              <a:noFill/>
              <a:prstDash val="solid"/>
              <a:miter/>
            </a:ln>
          </p:spPr>
          <p:txBody>
            <a:bodyPr rtlCol="0" anchor="ctr"/>
            <a:lstStyle/>
            <a:p>
              <a:endParaRPr lang="zh-CN" altLang="en-US"/>
            </a:p>
          </p:txBody>
        </p:sp>
        <p:sp>
          <p:nvSpPr>
            <p:cNvPr id="45" name="任意多边形: 形状 44"/>
            <p:cNvSpPr/>
            <p:nvPr/>
          </p:nvSpPr>
          <p:spPr>
            <a:xfrm>
              <a:off x="1750975" y="2318702"/>
              <a:ext cx="271368" cy="271368"/>
            </a:xfrm>
            <a:custGeom>
              <a:avLst/>
              <a:gdLst>
                <a:gd name="connsiteX0" fmla="*/ 135684 w 271368"/>
                <a:gd name="connsiteY0" fmla="*/ 226140 h 271368"/>
                <a:gd name="connsiteX1" fmla="*/ 226140 w 271368"/>
                <a:gd name="connsiteY1" fmla="*/ 135684 h 271368"/>
                <a:gd name="connsiteX2" fmla="*/ 135684 w 271368"/>
                <a:gd name="connsiteY2" fmla="*/ 45228 h 271368"/>
                <a:gd name="connsiteX3" fmla="*/ 45228 w 271368"/>
                <a:gd name="connsiteY3" fmla="*/ 135684 h 271368"/>
                <a:gd name="connsiteX4" fmla="*/ 135684 w 271368"/>
                <a:gd name="connsiteY4" fmla="*/ 226140 h 271368"/>
                <a:gd name="connsiteX5" fmla="*/ 135684 w 271368"/>
                <a:gd name="connsiteY5" fmla="*/ 271368 h 271368"/>
                <a:gd name="connsiteX6" fmla="*/ 0 w 271368"/>
                <a:gd name="connsiteY6" fmla="*/ 135684 h 271368"/>
                <a:gd name="connsiteX7" fmla="*/ 135684 w 271368"/>
                <a:gd name="connsiteY7" fmla="*/ 0 h 271368"/>
                <a:gd name="connsiteX8" fmla="*/ 271368 w 271368"/>
                <a:gd name="connsiteY8" fmla="*/ 135684 h 271368"/>
                <a:gd name="connsiteX9" fmla="*/ 135684 w 271368"/>
                <a:gd name="connsiteY9" fmla="*/ 271368 h 27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368" h="271368">
                  <a:moveTo>
                    <a:pt x="135684" y="226140"/>
                  </a:moveTo>
                  <a:cubicBezTo>
                    <a:pt x="185641" y="226140"/>
                    <a:pt x="226140" y="185641"/>
                    <a:pt x="226140" y="135684"/>
                  </a:cubicBezTo>
                  <a:cubicBezTo>
                    <a:pt x="226140" y="85727"/>
                    <a:pt x="185641" y="45228"/>
                    <a:pt x="135684" y="45228"/>
                  </a:cubicBezTo>
                  <a:cubicBezTo>
                    <a:pt x="85727" y="45228"/>
                    <a:pt x="45228" y="85727"/>
                    <a:pt x="45228" y="135684"/>
                  </a:cubicBezTo>
                  <a:cubicBezTo>
                    <a:pt x="45228" y="185641"/>
                    <a:pt x="85727" y="226140"/>
                    <a:pt x="135684" y="226140"/>
                  </a:cubicBezTo>
                  <a:close/>
                  <a:moveTo>
                    <a:pt x="135684" y="271368"/>
                  </a:moveTo>
                  <a:cubicBezTo>
                    <a:pt x="60748" y="271368"/>
                    <a:pt x="0" y="210620"/>
                    <a:pt x="0" y="135684"/>
                  </a:cubicBezTo>
                  <a:cubicBezTo>
                    <a:pt x="0" y="60748"/>
                    <a:pt x="60748" y="0"/>
                    <a:pt x="135684" y="0"/>
                  </a:cubicBezTo>
                  <a:cubicBezTo>
                    <a:pt x="210620" y="0"/>
                    <a:pt x="271368" y="60748"/>
                    <a:pt x="271368" y="135684"/>
                  </a:cubicBezTo>
                  <a:cubicBezTo>
                    <a:pt x="271368" y="210620"/>
                    <a:pt x="210620" y="271368"/>
                    <a:pt x="135684" y="271368"/>
                  </a:cubicBezTo>
                  <a:close/>
                </a:path>
              </a:pathLst>
            </a:custGeom>
            <a:grpFill/>
            <a:ln w="698" cap="flat">
              <a:noFill/>
              <a:prstDash val="solid"/>
              <a:miter/>
            </a:ln>
          </p:spPr>
          <p:txBody>
            <a:bodyPr rtlCol="0" anchor="ctr"/>
            <a:lstStyle/>
            <a:p>
              <a:endParaRPr lang="zh-CN" altLang="en-US"/>
            </a:p>
          </p:txBody>
        </p:sp>
      </p:grpSp>
      <p:sp>
        <p:nvSpPr>
          <p:cNvPr id="46" name="图形 37"/>
          <p:cNvSpPr/>
          <p:nvPr/>
        </p:nvSpPr>
        <p:spPr>
          <a:xfrm>
            <a:off x="6014563" y="1714919"/>
            <a:ext cx="474469" cy="447161"/>
          </a:xfrm>
          <a:custGeom>
            <a:avLst/>
            <a:gdLst>
              <a:gd name="connsiteX0" fmla="*/ 150192 w 474469"/>
              <a:gd name="connsiteY0" fmla="*/ 0 h 447161"/>
              <a:gd name="connsiteX1" fmla="*/ 0 w 474469"/>
              <a:gd name="connsiteY1" fmla="*/ 447162 h 447161"/>
              <a:gd name="connsiteX2" fmla="*/ 58029 w 474469"/>
              <a:gd name="connsiteY2" fmla="*/ 447162 h 447161"/>
              <a:gd name="connsiteX3" fmla="*/ 208220 w 474469"/>
              <a:gd name="connsiteY3" fmla="*/ 0 h 447161"/>
              <a:gd name="connsiteX4" fmla="*/ 150192 w 474469"/>
              <a:gd name="connsiteY4" fmla="*/ 0 h 447161"/>
              <a:gd name="connsiteX5" fmla="*/ 283316 w 474469"/>
              <a:gd name="connsiteY5" fmla="*/ 0 h 447161"/>
              <a:gd name="connsiteX6" fmla="*/ 133124 w 474469"/>
              <a:gd name="connsiteY6" fmla="*/ 447162 h 447161"/>
              <a:gd name="connsiteX7" fmla="*/ 191153 w 474469"/>
              <a:gd name="connsiteY7" fmla="*/ 447162 h 447161"/>
              <a:gd name="connsiteX8" fmla="*/ 341345 w 474469"/>
              <a:gd name="connsiteY8" fmla="*/ 0 h 447161"/>
              <a:gd name="connsiteX9" fmla="*/ 283316 w 474469"/>
              <a:gd name="connsiteY9" fmla="*/ 0 h 447161"/>
              <a:gd name="connsiteX10" fmla="*/ 416441 w 474469"/>
              <a:gd name="connsiteY10" fmla="*/ 0 h 447161"/>
              <a:gd name="connsiteX11" fmla="*/ 266249 w 474469"/>
              <a:gd name="connsiteY11" fmla="*/ 447162 h 447161"/>
              <a:gd name="connsiteX12" fmla="*/ 324278 w 474469"/>
              <a:gd name="connsiteY12" fmla="*/ 447162 h 447161"/>
              <a:gd name="connsiteX13" fmla="*/ 474469 w 474469"/>
              <a:gd name="connsiteY13" fmla="*/ 0 h 447161"/>
              <a:gd name="connsiteX14" fmla="*/ 416441 w 474469"/>
              <a:gd name="connsiteY14" fmla="*/ 0 h 447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4469" h="447161">
                <a:moveTo>
                  <a:pt x="150192" y="0"/>
                </a:moveTo>
                <a:lnTo>
                  <a:pt x="0" y="447162"/>
                </a:lnTo>
                <a:lnTo>
                  <a:pt x="58029" y="447162"/>
                </a:lnTo>
                <a:lnTo>
                  <a:pt x="208220" y="0"/>
                </a:lnTo>
                <a:lnTo>
                  <a:pt x="150192" y="0"/>
                </a:lnTo>
                <a:close/>
                <a:moveTo>
                  <a:pt x="283316" y="0"/>
                </a:moveTo>
                <a:lnTo>
                  <a:pt x="133124" y="447162"/>
                </a:lnTo>
                <a:lnTo>
                  <a:pt x="191153" y="447162"/>
                </a:lnTo>
                <a:lnTo>
                  <a:pt x="341345" y="0"/>
                </a:lnTo>
                <a:lnTo>
                  <a:pt x="283316" y="0"/>
                </a:lnTo>
                <a:close/>
                <a:moveTo>
                  <a:pt x="416441" y="0"/>
                </a:moveTo>
                <a:lnTo>
                  <a:pt x="266249" y="447162"/>
                </a:lnTo>
                <a:lnTo>
                  <a:pt x="324278" y="447162"/>
                </a:lnTo>
                <a:lnTo>
                  <a:pt x="474469" y="0"/>
                </a:lnTo>
                <a:lnTo>
                  <a:pt x="416441" y="0"/>
                </a:lnTo>
                <a:close/>
              </a:path>
            </a:pathLst>
          </a:custGeom>
          <a:solidFill>
            <a:schemeClr val="accent1"/>
          </a:solidFill>
          <a:ln w="828" cap="flat">
            <a:noFill/>
            <a:prstDash val="solid"/>
            <a:miter/>
          </a:ln>
        </p:spPr>
        <p:txBody>
          <a:bodyPr rtlCol="0" anchor="ctr"/>
          <a:lstStyle/>
          <a:p>
            <a:endParaRPr lang="zh-CN" altLang="en-US"/>
          </a:p>
        </p:txBody>
      </p:sp>
      <p:sp>
        <p:nvSpPr>
          <p:cNvPr id="47" name="图形 39"/>
          <p:cNvSpPr/>
          <p:nvPr/>
        </p:nvSpPr>
        <p:spPr>
          <a:xfrm>
            <a:off x="8740778" y="1714839"/>
            <a:ext cx="711143" cy="503733"/>
          </a:xfrm>
          <a:custGeom>
            <a:avLst/>
            <a:gdLst>
              <a:gd name="connsiteX0" fmla="*/ 711144 w 711143"/>
              <a:gd name="connsiteY0" fmla="*/ 250771 h 503733"/>
              <a:gd name="connsiteX1" fmla="*/ 711028 w 711143"/>
              <a:gd name="connsiteY1" fmla="*/ 250771 h 503733"/>
              <a:gd name="connsiteX2" fmla="*/ 580264 w 711143"/>
              <a:gd name="connsiteY2" fmla="*/ 76189 h 503733"/>
              <a:gd name="connsiteX3" fmla="*/ 611878 w 711143"/>
              <a:gd name="connsiteY3" fmla="*/ 47558 h 503733"/>
              <a:gd name="connsiteX4" fmla="*/ 613411 w 711143"/>
              <a:gd name="connsiteY4" fmla="*/ 15105 h 503733"/>
              <a:gd name="connsiteX5" fmla="*/ 610229 w 711143"/>
              <a:gd name="connsiteY5" fmla="*/ 11633 h 503733"/>
              <a:gd name="connsiteX6" fmla="*/ 577660 w 711143"/>
              <a:gd name="connsiteY6" fmla="*/ 10085 h 503733"/>
              <a:gd name="connsiteX7" fmla="*/ 536454 w 711143"/>
              <a:gd name="connsiteY7" fmla="*/ 47427 h 503733"/>
              <a:gd name="connsiteX8" fmla="*/ 355558 w 711143"/>
              <a:gd name="connsiteY8" fmla="*/ 0 h 503733"/>
              <a:gd name="connsiteX9" fmla="*/ 102 w 711143"/>
              <a:gd name="connsiteY9" fmla="*/ 250771 h 503733"/>
              <a:gd name="connsiteX10" fmla="*/ 0 w 711143"/>
              <a:gd name="connsiteY10" fmla="*/ 250771 h 503733"/>
              <a:gd name="connsiteX11" fmla="*/ 58 w 711143"/>
              <a:gd name="connsiteY11" fmla="*/ 250916 h 503733"/>
              <a:gd name="connsiteX12" fmla="*/ 0 w 711143"/>
              <a:gd name="connsiteY12" fmla="*/ 251031 h 503733"/>
              <a:gd name="connsiteX13" fmla="*/ 102 w 711143"/>
              <a:gd name="connsiteY13" fmla="*/ 251031 h 503733"/>
              <a:gd name="connsiteX14" fmla="*/ 123733 w 711143"/>
              <a:gd name="connsiteY14" fmla="*/ 421351 h 503733"/>
              <a:gd name="connsiteX15" fmla="*/ 85233 w 711143"/>
              <a:gd name="connsiteY15" fmla="*/ 456249 h 503733"/>
              <a:gd name="connsiteX16" fmla="*/ 83685 w 711143"/>
              <a:gd name="connsiteY16" fmla="*/ 488687 h 503733"/>
              <a:gd name="connsiteX17" fmla="*/ 86868 w 711143"/>
              <a:gd name="connsiteY17" fmla="*/ 492188 h 503733"/>
              <a:gd name="connsiteX18" fmla="*/ 119450 w 711143"/>
              <a:gd name="connsiteY18" fmla="*/ 493722 h 503733"/>
              <a:gd name="connsiteX19" fmla="*/ 166444 w 711143"/>
              <a:gd name="connsiteY19" fmla="*/ 451128 h 503733"/>
              <a:gd name="connsiteX20" fmla="*/ 355558 w 711143"/>
              <a:gd name="connsiteY20" fmla="*/ 503734 h 503733"/>
              <a:gd name="connsiteX21" fmla="*/ 711028 w 711143"/>
              <a:gd name="connsiteY21" fmla="*/ 251031 h 503733"/>
              <a:gd name="connsiteX22" fmla="*/ 711144 w 711143"/>
              <a:gd name="connsiteY22" fmla="*/ 251031 h 503733"/>
              <a:gd name="connsiteX23" fmla="*/ 711086 w 711143"/>
              <a:gd name="connsiteY23" fmla="*/ 250916 h 503733"/>
              <a:gd name="connsiteX24" fmla="*/ 711144 w 711143"/>
              <a:gd name="connsiteY24" fmla="*/ 250771 h 503733"/>
              <a:gd name="connsiteX25" fmla="*/ 711144 w 711143"/>
              <a:gd name="connsiteY25" fmla="*/ 250771 h 503733"/>
              <a:gd name="connsiteX26" fmla="*/ 52607 w 711143"/>
              <a:gd name="connsiteY26" fmla="*/ 250916 h 503733"/>
              <a:gd name="connsiteX27" fmla="*/ 355558 w 711143"/>
              <a:gd name="connsiteY27" fmla="*/ 50190 h 503733"/>
              <a:gd name="connsiteX28" fmla="*/ 497172 w 711143"/>
              <a:gd name="connsiteY28" fmla="*/ 83019 h 503733"/>
              <a:gd name="connsiteX29" fmla="*/ 426756 w 711143"/>
              <a:gd name="connsiteY29" fmla="*/ 146809 h 503733"/>
              <a:gd name="connsiteX30" fmla="*/ 355571 w 711143"/>
              <a:gd name="connsiteY30" fmla="*/ 125266 h 503733"/>
              <a:gd name="connsiteX31" fmla="*/ 227673 w 711143"/>
              <a:gd name="connsiteY31" fmla="*/ 252680 h 503733"/>
              <a:gd name="connsiteX32" fmla="*/ 243037 w 711143"/>
              <a:gd name="connsiteY32" fmla="*/ 313274 h 503733"/>
              <a:gd name="connsiteX33" fmla="*/ 161132 w 711143"/>
              <a:gd name="connsiteY33" fmla="*/ 387466 h 503733"/>
              <a:gd name="connsiteX34" fmla="*/ 52607 w 711143"/>
              <a:gd name="connsiteY34" fmla="*/ 250916 h 503733"/>
              <a:gd name="connsiteX35" fmla="*/ 52607 w 711143"/>
              <a:gd name="connsiteY35" fmla="*/ 250916 h 503733"/>
              <a:gd name="connsiteX36" fmla="*/ 432674 w 711143"/>
              <a:gd name="connsiteY36" fmla="*/ 252681 h 503733"/>
              <a:gd name="connsiteX37" fmla="*/ 355572 w 711143"/>
              <a:gd name="connsiteY37" fmla="*/ 329478 h 503733"/>
              <a:gd name="connsiteX38" fmla="*/ 314048 w 711143"/>
              <a:gd name="connsiteY38" fmla="*/ 317382 h 503733"/>
              <a:gd name="connsiteX39" fmla="*/ 424181 w 711143"/>
              <a:gd name="connsiteY39" fmla="*/ 217610 h 503733"/>
              <a:gd name="connsiteX40" fmla="*/ 432674 w 711143"/>
              <a:gd name="connsiteY40" fmla="*/ 252681 h 503733"/>
              <a:gd name="connsiteX41" fmla="*/ 432674 w 711143"/>
              <a:gd name="connsiteY41" fmla="*/ 252681 h 503733"/>
              <a:gd name="connsiteX42" fmla="*/ 278486 w 711143"/>
              <a:gd name="connsiteY42" fmla="*/ 252681 h 503733"/>
              <a:gd name="connsiteX43" fmla="*/ 355572 w 711143"/>
              <a:gd name="connsiteY43" fmla="*/ 175862 h 503733"/>
              <a:gd name="connsiteX44" fmla="*/ 387244 w 711143"/>
              <a:gd name="connsiteY44" fmla="*/ 182619 h 503733"/>
              <a:gd name="connsiteX45" fmla="*/ 282595 w 711143"/>
              <a:gd name="connsiteY45" fmla="*/ 277422 h 503733"/>
              <a:gd name="connsiteX46" fmla="*/ 278486 w 711143"/>
              <a:gd name="connsiteY46" fmla="*/ 252681 h 503733"/>
              <a:gd name="connsiteX47" fmla="*/ 278486 w 711143"/>
              <a:gd name="connsiteY47" fmla="*/ 252681 h 503733"/>
              <a:gd name="connsiteX48" fmla="*/ 355558 w 711143"/>
              <a:gd name="connsiteY48" fmla="*/ 453124 h 503733"/>
              <a:gd name="connsiteX49" fmla="*/ 205508 w 711143"/>
              <a:gd name="connsiteY49" fmla="*/ 415738 h 503733"/>
              <a:gd name="connsiteX50" fmla="*/ 275679 w 711143"/>
              <a:gd name="connsiteY50" fmla="*/ 352164 h 503733"/>
              <a:gd name="connsiteX51" fmla="*/ 355572 w 711143"/>
              <a:gd name="connsiteY51" fmla="*/ 380088 h 503733"/>
              <a:gd name="connsiteX52" fmla="*/ 483471 w 711143"/>
              <a:gd name="connsiteY52" fmla="*/ 252681 h 503733"/>
              <a:gd name="connsiteX53" fmla="*/ 462551 w 711143"/>
              <a:gd name="connsiteY53" fmla="*/ 182836 h 503733"/>
              <a:gd name="connsiteX54" fmla="*/ 542821 w 711143"/>
              <a:gd name="connsiteY54" fmla="*/ 110132 h 503733"/>
              <a:gd name="connsiteX55" fmla="*/ 658538 w 711143"/>
              <a:gd name="connsiteY55" fmla="*/ 250916 h 503733"/>
              <a:gd name="connsiteX56" fmla="*/ 355558 w 711143"/>
              <a:gd name="connsiteY56" fmla="*/ 453124 h 503733"/>
              <a:gd name="connsiteX57" fmla="*/ 355558 w 711143"/>
              <a:gd name="connsiteY57" fmla="*/ 453124 h 503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711143" h="503733">
                <a:moveTo>
                  <a:pt x="711144" y="250771"/>
                </a:moveTo>
                <a:lnTo>
                  <a:pt x="711028" y="250771"/>
                </a:lnTo>
                <a:cubicBezTo>
                  <a:pt x="683770" y="180492"/>
                  <a:pt x="638094" y="120101"/>
                  <a:pt x="580264" y="76189"/>
                </a:cubicBezTo>
                <a:lnTo>
                  <a:pt x="611878" y="47558"/>
                </a:lnTo>
                <a:cubicBezTo>
                  <a:pt x="621297" y="39021"/>
                  <a:pt x="621991" y="24495"/>
                  <a:pt x="613411" y="15105"/>
                </a:cubicBezTo>
                <a:lnTo>
                  <a:pt x="610229" y="11633"/>
                </a:lnTo>
                <a:cubicBezTo>
                  <a:pt x="601664" y="2242"/>
                  <a:pt x="587079" y="1548"/>
                  <a:pt x="577660" y="10085"/>
                </a:cubicBezTo>
                <a:lnTo>
                  <a:pt x="536454" y="47427"/>
                </a:lnTo>
                <a:cubicBezTo>
                  <a:pt x="482574" y="17174"/>
                  <a:pt x="420998" y="0"/>
                  <a:pt x="355558" y="0"/>
                </a:cubicBezTo>
                <a:cubicBezTo>
                  <a:pt x="194685" y="0"/>
                  <a:pt x="57121" y="103766"/>
                  <a:pt x="102" y="250771"/>
                </a:cubicBezTo>
                <a:lnTo>
                  <a:pt x="0" y="250771"/>
                </a:lnTo>
                <a:cubicBezTo>
                  <a:pt x="16" y="250829"/>
                  <a:pt x="30" y="250857"/>
                  <a:pt x="58" y="250916"/>
                </a:cubicBezTo>
                <a:cubicBezTo>
                  <a:pt x="30" y="250944"/>
                  <a:pt x="16" y="251003"/>
                  <a:pt x="0" y="251031"/>
                </a:cubicBezTo>
                <a:lnTo>
                  <a:pt x="102" y="251031"/>
                </a:lnTo>
                <a:cubicBezTo>
                  <a:pt x="26231" y="318917"/>
                  <a:pt x="69274" y="377657"/>
                  <a:pt x="123733" y="421351"/>
                </a:cubicBezTo>
                <a:lnTo>
                  <a:pt x="85233" y="456249"/>
                </a:lnTo>
                <a:cubicBezTo>
                  <a:pt x="75813" y="464785"/>
                  <a:pt x="75120" y="479312"/>
                  <a:pt x="83685" y="488687"/>
                </a:cubicBezTo>
                <a:lnTo>
                  <a:pt x="86868" y="492188"/>
                </a:lnTo>
                <a:cubicBezTo>
                  <a:pt x="95434" y="501564"/>
                  <a:pt x="110018" y="502258"/>
                  <a:pt x="119450" y="493722"/>
                </a:cubicBezTo>
                <a:lnTo>
                  <a:pt x="166444" y="451128"/>
                </a:lnTo>
                <a:cubicBezTo>
                  <a:pt x="222234" y="484607"/>
                  <a:pt x="286761" y="503734"/>
                  <a:pt x="355558" y="503734"/>
                </a:cubicBezTo>
                <a:cubicBezTo>
                  <a:pt x="516459" y="503734"/>
                  <a:pt x="654009" y="399186"/>
                  <a:pt x="711028" y="251031"/>
                </a:cubicBezTo>
                <a:lnTo>
                  <a:pt x="711144" y="251031"/>
                </a:lnTo>
                <a:cubicBezTo>
                  <a:pt x="711115" y="251003"/>
                  <a:pt x="711101" y="250944"/>
                  <a:pt x="711086" y="250916"/>
                </a:cubicBezTo>
                <a:cubicBezTo>
                  <a:pt x="711101" y="250857"/>
                  <a:pt x="711115" y="250829"/>
                  <a:pt x="711144" y="250771"/>
                </a:cubicBezTo>
                <a:lnTo>
                  <a:pt x="711144" y="250771"/>
                </a:lnTo>
                <a:close/>
                <a:moveTo>
                  <a:pt x="52607" y="250916"/>
                </a:moveTo>
                <a:cubicBezTo>
                  <a:pt x="106559" y="132341"/>
                  <a:pt x="221756" y="50190"/>
                  <a:pt x="355558" y="50190"/>
                </a:cubicBezTo>
                <a:cubicBezTo>
                  <a:pt x="406211" y="50190"/>
                  <a:pt x="454174" y="61968"/>
                  <a:pt x="497172" y="83019"/>
                </a:cubicBezTo>
                <a:lnTo>
                  <a:pt x="426756" y="146809"/>
                </a:lnTo>
                <a:cubicBezTo>
                  <a:pt x="406413" y="133195"/>
                  <a:pt x="381919" y="125266"/>
                  <a:pt x="355571" y="125266"/>
                </a:cubicBezTo>
                <a:cubicBezTo>
                  <a:pt x="284938" y="125266"/>
                  <a:pt x="227673" y="182299"/>
                  <a:pt x="227673" y="252680"/>
                </a:cubicBezTo>
                <a:cubicBezTo>
                  <a:pt x="227673" y="274614"/>
                  <a:pt x="233228" y="295246"/>
                  <a:pt x="243037" y="313274"/>
                </a:cubicBezTo>
                <a:lnTo>
                  <a:pt x="161132" y="387466"/>
                </a:lnTo>
                <a:cubicBezTo>
                  <a:pt x="114850" y="352598"/>
                  <a:pt x="77319" y="305604"/>
                  <a:pt x="52607" y="250916"/>
                </a:cubicBezTo>
                <a:lnTo>
                  <a:pt x="52607" y="250916"/>
                </a:lnTo>
                <a:close/>
                <a:moveTo>
                  <a:pt x="432674" y="252681"/>
                </a:moveTo>
                <a:cubicBezTo>
                  <a:pt x="432674" y="295073"/>
                  <a:pt x="398138" y="329478"/>
                  <a:pt x="355572" y="329478"/>
                </a:cubicBezTo>
                <a:cubicBezTo>
                  <a:pt x="340279" y="329478"/>
                  <a:pt x="326029" y="325052"/>
                  <a:pt x="314048" y="317382"/>
                </a:cubicBezTo>
                <a:lnTo>
                  <a:pt x="424181" y="217610"/>
                </a:lnTo>
                <a:cubicBezTo>
                  <a:pt x="429621" y="228114"/>
                  <a:pt x="432674" y="240035"/>
                  <a:pt x="432674" y="252681"/>
                </a:cubicBezTo>
                <a:lnTo>
                  <a:pt x="432674" y="252681"/>
                </a:lnTo>
                <a:close/>
                <a:moveTo>
                  <a:pt x="278486" y="252681"/>
                </a:moveTo>
                <a:cubicBezTo>
                  <a:pt x="278486" y="210253"/>
                  <a:pt x="312992" y="175862"/>
                  <a:pt x="355572" y="175862"/>
                </a:cubicBezTo>
                <a:cubicBezTo>
                  <a:pt x="366858" y="175862"/>
                  <a:pt x="377579" y="178278"/>
                  <a:pt x="387244" y="182619"/>
                </a:cubicBezTo>
                <a:lnTo>
                  <a:pt x="282595" y="277422"/>
                </a:lnTo>
                <a:cubicBezTo>
                  <a:pt x="279933" y="269666"/>
                  <a:pt x="278486" y="261333"/>
                  <a:pt x="278486" y="252681"/>
                </a:cubicBezTo>
                <a:lnTo>
                  <a:pt x="278486" y="252681"/>
                </a:lnTo>
                <a:close/>
                <a:moveTo>
                  <a:pt x="355558" y="453124"/>
                </a:moveTo>
                <a:cubicBezTo>
                  <a:pt x="301577" y="453124"/>
                  <a:pt x="250634" y="439639"/>
                  <a:pt x="205508" y="415738"/>
                </a:cubicBezTo>
                <a:lnTo>
                  <a:pt x="275679" y="352164"/>
                </a:lnTo>
                <a:cubicBezTo>
                  <a:pt x="297554" y="369642"/>
                  <a:pt x="325334" y="380088"/>
                  <a:pt x="355572" y="380088"/>
                </a:cubicBezTo>
                <a:cubicBezTo>
                  <a:pt x="426206" y="380088"/>
                  <a:pt x="483471" y="323055"/>
                  <a:pt x="483471" y="252681"/>
                </a:cubicBezTo>
                <a:cubicBezTo>
                  <a:pt x="483471" y="226898"/>
                  <a:pt x="475774" y="202903"/>
                  <a:pt x="462551" y="182836"/>
                </a:cubicBezTo>
                <a:lnTo>
                  <a:pt x="542821" y="110132"/>
                </a:lnTo>
                <a:cubicBezTo>
                  <a:pt x="592404" y="145218"/>
                  <a:pt x="632553" y="193832"/>
                  <a:pt x="658538" y="250916"/>
                </a:cubicBezTo>
                <a:cubicBezTo>
                  <a:pt x="604571" y="370366"/>
                  <a:pt x="489375" y="453124"/>
                  <a:pt x="355558" y="453124"/>
                </a:cubicBezTo>
                <a:lnTo>
                  <a:pt x="355558" y="453124"/>
                </a:lnTo>
                <a:close/>
              </a:path>
            </a:pathLst>
          </a:custGeom>
          <a:solidFill>
            <a:schemeClr val="accent1"/>
          </a:solidFill>
          <a:ln w="921" cap="flat">
            <a:noFill/>
            <a:prstDash val="solid"/>
            <a:miter/>
          </a:ln>
        </p:spPr>
        <p:txBody>
          <a:bodyPr rtlCol="0" anchor="ctr"/>
          <a:lstStyle/>
          <a:p>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p:cNvSpPr/>
          <p:nvPr/>
        </p:nvSpPr>
        <p:spPr>
          <a:xfrm>
            <a:off x="801370" y="1390015"/>
            <a:ext cx="10589895" cy="3886200"/>
          </a:xfrm>
          <a:prstGeom prst="roundRect">
            <a:avLst>
              <a:gd name="adj" fmla="val 2736"/>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0"/>
            <a:ext cx="12191999" cy="6858000"/>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圆: 空心 26"/>
          <p:cNvSpPr/>
          <p:nvPr/>
        </p:nvSpPr>
        <p:spPr>
          <a:xfrm>
            <a:off x="-643570" y="-643570"/>
            <a:ext cx="1287140" cy="1287140"/>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 空心 27"/>
          <p:cNvSpPr/>
          <p:nvPr/>
        </p:nvSpPr>
        <p:spPr>
          <a:xfrm>
            <a:off x="10747902" y="5413902"/>
            <a:ext cx="2888195" cy="2888195"/>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41061" y="320404"/>
            <a:ext cx="309880" cy="645160"/>
          </a:xfrm>
          <a:prstGeom prst="rect">
            <a:avLst/>
          </a:prstGeom>
          <a:noFill/>
        </p:spPr>
        <p:txBody>
          <a:bodyPr wrap="none" rtlCol="0">
            <a:spAutoFit/>
          </a:bodyPr>
          <a:lstStyle/>
          <a:p>
            <a:pPr algn="ctr"/>
            <a:endParaRPr lang="zh-CN" altLang="en-US" sz="3600" dirty="0">
              <a:latin typeface="微软雅黑" panose="020B0503020204020204" charset="-122"/>
              <a:ea typeface="微软雅黑" panose="020B0503020204020204" charset="-122"/>
            </a:endParaRPr>
          </a:p>
        </p:txBody>
      </p:sp>
      <p:sp>
        <p:nvSpPr>
          <p:cNvPr id="20" name="TextBox 3"/>
          <p:cNvSpPr txBox="1"/>
          <p:nvPr/>
        </p:nvSpPr>
        <p:spPr>
          <a:xfrm>
            <a:off x="2242820" y="2347595"/>
            <a:ext cx="8038465" cy="2047875"/>
          </a:xfrm>
          <a:prstGeom prst="rect">
            <a:avLst/>
          </a:prstGeom>
          <a:noFill/>
        </p:spPr>
        <p:txBody>
          <a:bodyPr wrap="square" rtlCol="0">
            <a:spAutoFit/>
          </a:bodyPr>
          <a:lstStyle>
            <a:defPPr>
              <a:defRPr lang="zh-CN"/>
            </a:defPPr>
            <a:lvl1pPr>
              <a:lnSpc>
                <a:spcPct val="130000"/>
              </a:lnSpc>
              <a:defRPr sz="1400">
                <a:latin typeface="+mn-ea"/>
              </a:defRPr>
            </a:lvl1pPr>
          </a:lstStyle>
          <a:p>
            <a:pPr algn="l"/>
            <a:r>
              <a:rPr lang="en-US" altLang="zh-CN" dirty="0"/>
              <a:t> </a:t>
            </a:r>
            <a:r>
              <a:rPr dirty="0"/>
              <a:t>本次项目的主题是新闻文本分类，目的是根据用户的需求，为用户提供符合用户需要的检索新闻，让用户可以更好的去浏览阅读新闻</a:t>
            </a:r>
            <a:r>
              <a:rPr lang="zh-CN" dirty="0"/>
              <a:t>。提出</a:t>
            </a:r>
            <a:r>
              <a:rPr dirty="0"/>
              <a:t>基于单词级和字符级混合特征的文本分类模型.针对中文短文本具有长度短,稀疏性和上下文依赖强等特点,本文分别使用以单词级向量和字符级向量作为输入的两个长短时记忆网络或双向长短时记忆网络对句子语义进行编码,然后将两个输出向量相加结合作为整个句子向量表示.利用NLPCC 2017中文新闻标题分类数据集进行实验,结果表明,对于中文短文本分类,单词嵌入和字符嵌入的结合使用可以在中文短文本的句子语义表示中相互补充,有助于提高中文短文本的分类性能</a:t>
            </a:r>
            <a:r>
              <a:rPr lang="zh-CN" dirty="0"/>
              <a:t>。</a:t>
            </a:r>
            <a:endParaRPr lang="zh-CN" dirty="0"/>
          </a:p>
        </p:txBody>
      </p:sp>
      <p:sp>
        <p:nvSpPr>
          <p:cNvPr id="29" name="任意形状 89"/>
          <p:cNvSpPr/>
          <p:nvPr/>
        </p:nvSpPr>
        <p:spPr>
          <a:xfrm>
            <a:off x="1289427" y="2639109"/>
            <a:ext cx="600075" cy="609600"/>
          </a:xfrm>
          <a:custGeom>
            <a:avLst/>
            <a:gdLst>
              <a:gd name="connsiteX0" fmla="*/ 350520 w 600075"/>
              <a:gd name="connsiteY0" fmla="*/ 546735 h 609600"/>
              <a:gd name="connsiteX1" fmla="*/ 368618 w 600075"/>
              <a:gd name="connsiteY1" fmla="*/ 546735 h 609600"/>
              <a:gd name="connsiteX2" fmla="*/ 368618 w 600075"/>
              <a:gd name="connsiteY2" fmla="*/ 565785 h 609600"/>
              <a:gd name="connsiteX3" fmla="*/ 350520 w 600075"/>
              <a:gd name="connsiteY3" fmla="*/ 565785 h 609600"/>
              <a:gd name="connsiteX4" fmla="*/ 314325 w 600075"/>
              <a:gd name="connsiteY4" fmla="*/ 546735 h 609600"/>
              <a:gd name="connsiteX5" fmla="*/ 332423 w 600075"/>
              <a:gd name="connsiteY5" fmla="*/ 546735 h 609600"/>
              <a:gd name="connsiteX6" fmla="*/ 332423 w 600075"/>
              <a:gd name="connsiteY6" fmla="*/ 565785 h 609600"/>
              <a:gd name="connsiteX7" fmla="*/ 314325 w 600075"/>
              <a:gd name="connsiteY7" fmla="*/ 565785 h 609600"/>
              <a:gd name="connsiteX8" fmla="*/ 277177 w 600075"/>
              <a:gd name="connsiteY8" fmla="*/ 546735 h 609600"/>
              <a:gd name="connsiteX9" fmla="*/ 295275 w 600075"/>
              <a:gd name="connsiteY9" fmla="*/ 546735 h 609600"/>
              <a:gd name="connsiteX10" fmla="*/ 295275 w 600075"/>
              <a:gd name="connsiteY10" fmla="*/ 565785 h 609600"/>
              <a:gd name="connsiteX11" fmla="*/ 277177 w 600075"/>
              <a:gd name="connsiteY11" fmla="*/ 565785 h 609600"/>
              <a:gd name="connsiteX12" fmla="*/ 240030 w 600075"/>
              <a:gd name="connsiteY12" fmla="*/ 546735 h 609600"/>
              <a:gd name="connsiteX13" fmla="*/ 258128 w 600075"/>
              <a:gd name="connsiteY13" fmla="*/ 546735 h 609600"/>
              <a:gd name="connsiteX14" fmla="*/ 258128 w 600075"/>
              <a:gd name="connsiteY14" fmla="*/ 565785 h 609600"/>
              <a:gd name="connsiteX15" fmla="*/ 240030 w 600075"/>
              <a:gd name="connsiteY15" fmla="*/ 565785 h 609600"/>
              <a:gd name="connsiteX16" fmla="*/ 202882 w 600075"/>
              <a:gd name="connsiteY16" fmla="*/ 546735 h 609600"/>
              <a:gd name="connsiteX17" fmla="*/ 220979 w 600075"/>
              <a:gd name="connsiteY17" fmla="*/ 546735 h 609600"/>
              <a:gd name="connsiteX18" fmla="*/ 220979 w 600075"/>
              <a:gd name="connsiteY18" fmla="*/ 565785 h 609600"/>
              <a:gd name="connsiteX19" fmla="*/ 202882 w 600075"/>
              <a:gd name="connsiteY19" fmla="*/ 565785 h 609600"/>
              <a:gd name="connsiteX20" fmla="*/ 166687 w 600075"/>
              <a:gd name="connsiteY20" fmla="*/ 546735 h 609600"/>
              <a:gd name="connsiteX21" fmla="*/ 184784 w 600075"/>
              <a:gd name="connsiteY21" fmla="*/ 546735 h 609600"/>
              <a:gd name="connsiteX22" fmla="*/ 184784 w 600075"/>
              <a:gd name="connsiteY22" fmla="*/ 565785 h 609600"/>
              <a:gd name="connsiteX23" fmla="*/ 166687 w 600075"/>
              <a:gd name="connsiteY23" fmla="*/ 565785 h 609600"/>
              <a:gd name="connsiteX24" fmla="*/ 129540 w 600075"/>
              <a:gd name="connsiteY24" fmla="*/ 546735 h 609600"/>
              <a:gd name="connsiteX25" fmla="*/ 147638 w 600075"/>
              <a:gd name="connsiteY25" fmla="*/ 546735 h 609600"/>
              <a:gd name="connsiteX26" fmla="*/ 147638 w 600075"/>
              <a:gd name="connsiteY26" fmla="*/ 565785 h 609600"/>
              <a:gd name="connsiteX27" fmla="*/ 129540 w 600075"/>
              <a:gd name="connsiteY27" fmla="*/ 565785 h 609600"/>
              <a:gd name="connsiteX28" fmla="*/ 471351 w 600075"/>
              <a:gd name="connsiteY28" fmla="*/ 517207 h 609600"/>
              <a:gd name="connsiteX29" fmla="*/ 470535 w 600075"/>
              <a:gd name="connsiteY29" fmla="*/ 522922 h 609600"/>
              <a:gd name="connsiteX30" fmla="*/ 498157 w 600075"/>
              <a:gd name="connsiteY30" fmla="*/ 570547 h 609600"/>
              <a:gd name="connsiteX31" fmla="*/ 525780 w 600075"/>
              <a:gd name="connsiteY31" fmla="*/ 522922 h 609600"/>
              <a:gd name="connsiteX32" fmla="*/ 525780 w 600075"/>
              <a:gd name="connsiteY32" fmla="*/ 517207 h 609600"/>
              <a:gd name="connsiteX33" fmla="*/ 139065 w 600075"/>
              <a:gd name="connsiteY33" fmla="*/ 447675 h 609600"/>
              <a:gd name="connsiteX34" fmla="*/ 157163 w 600075"/>
              <a:gd name="connsiteY34" fmla="*/ 456248 h 609600"/>
              <a:gd name="connsiteX35" fmla="*/ 102870 w 600075"/>
              <a:gd name="connsiteY35" fmla="*/ 570548 h 609600"/>
              <a:gd name="connsiteX36" fmla="*/ 66675 w 600075"/>
              <a:gd name="connsiteY36" fmla="*/ 492443 h 609600"/>
              <a:gd name="connsiteX37" fmla="*/ 84772 w 600075"/>
              <a:gd name="connsiteY37" fmla="*/ 484823 h 609600"/>
              <a:gd name="connsiteX38" fmla="*/ 102870 w 600075"/>
              <a:gd name="connsiteY38" fmla="*/ 524827 h 609600"/>
              <a:gd name="connsiteX39" fmla="*/ 350520 w 600075"/>
              <a:gd name="connsiteY39" fmla="*/ 405765 h 609600"/>
              <a:gd name="connsiteX40" fmla="*/ 368618 w 600075"/>
              <a:gd name="connsiteY40" fmla="*/ 405765 h 609600"/>
              <a:gd name="connsiteX41" fmla="*/ 368618 w 600075"/>
              <a:gd name="connsiteY41" fmla="*/ 424815 h 609600"/>
              <a:gd name="connsiteX42" fmla="*/ 350520 w 600075"/>
              <a:gd name="connsiteY42" fmla="*/ 424815 h 609600"/>
              <a:gd name="connsiteX43" fmla="*/ 314325 w 600075"/>
              <a:gd name="connsiteY43" fmla="*/ 405765 h 609600"/>
              <a:gd name="connsiteX44" fmla="*/ 332423 w 600075"/>
              <a:gd name="connsiteY44" fmla="*/ 405765 h 609600"/>
              <a:gd name="connsiteX45" fmla="*/ 332423 w 600075"/>
              <a:gd name="connsiteY45" fmla="*/ 424815 h 609600"/>
              <a:gd name="connsiteX46" fmla="*/ 314325 w 600075"/>
              <a:gd name="connsiteY46" fmla="*/ 424815 h 609600"/>
              <a:gd name="connsiteX47" fmla="*/ 277177 w 600075"/>
              <a:gd name="connsiteY47" fmla="*/ 405765 h 609600"/>
              <a:gd name="connsiteX48" fmla="*/ 295275 w 600075"/>
              <a:gd name="connsiteY48" fmla="*/ 405765 h 609600"/>
              <a:gd name="connsiteX49" fmla="*/ 295275 w 600075"/>
              <a:gd name="connsiteY49" fmla="*/ 424815 h 609600"/>
              <a:gd name="connsiteX50" fmla="*/ 277177 w 600075"/>
              <a:gd name="connsiteY50" fmla="*/ 424815 h 609600"/>
              <a:gd name="connsiteX51" fmla="*/ 240030 w 600075"/>
              <a:gd name="connsiteY51" fmla="*/ 405765 h 609600"/>
              <a:gd name="connsiteX52" fmla="*/ 258128 w 600075"/>
              <a:gd name="connsiteY52" fmla="*/ 405765 h 609600"/>
              <a:gd name="connsiteX53" fmla="*/ 258128 w 600075"/>
              <a:gd name="connsiteY53" fmla="*/ 424815 h 609600"/>
              <a:gd name="connsiteX54" fmla="*/ 240030 w 600075"/>
              <a:gd name="connsiteY54" fmla="*/ 424815 h 609600"/>
              <a:gd name="connsiteX55" fmla="*/ 202882 w 600075"/>
              <a:gd name="connsiteY55" fmla="*/ 405765 h 609600"/>
              <a:gd name="connsiteX56" fmla="*/ 220979 w 600075"/>
              <a:gd name="connsiteY56" fmla="*/ 405765 h 609600"/>
              <a:gd name="connsiteX57" fmla="*/ 220979 w 600075"/>
              <a:gd name="connsiteY57" fmla="*/ 424815 h 609600"/>
              <a:gd name="connsiteX58" fmla="*/ 202882 w 600075"/>
              <a:gd name="connsiteY58" fmla="*/ 424815 h 609600"/>
              <a:gd name="connsiteX59" fmla="*/ 166687 w 600075"/>
              <a:gd name="connsiteY59" fmla="*/ 405765 h 609600"/>
              <a:gd name="connsiteX60" fmla="*/ 184784 w 600075"/>
              <a:gd name="connsiteY60" fmla="*/ 405765 h 609600"/>
              <a:gd name="connsiteX61" fmla="*/ 184784 w 600075"/>
              <a:gd name="connsiteY61" fmla="*/ 424815 h 609600"/>
              <a:gd name="connsiteX62" fmla="*/ 166687 w 600075"/>
              <a:gd name="connsiteY62" fmla="*/ 424815 h 609600"/>
              <a:gd name="connsiteX63" fmla="*/ 129540 w 600075"/>
              <a:gd name="connsiteY63" fmla="*/ 405765 h 609600"/>
              <a:gd name="connsiteX64" fmla="*/ 147638 w 600075"/>
              <a:gd name="connsiteY64" fmla="*/ 405765 h 609600"/>
              <a:gd name="connsiteX65" fmla="*/ 147638 w 600075"/>
              <a:gd name="connsiteY65" fmla="*/ 424815 h 609600"/>
              <a:gd name="connsiteX66" fmla="*/ 129540 w 600075"/>
              <a:gd name="connsiteY66" fmla="*/ 424815 h 609600"/>
              <a:gd name="connsiteX67" fmla="*/ 488632 w 600075"/>
              <a:gd name="connsiteY67" fmla="*/ 396240 h 609600"/>
              <a:gd name="connsiteX68" fmla="*/ 507682 w 600075"/>
              <a:gd name="connsiteY68" fmla="*/ 396240 h 609600"/>
              <a:gd name="connsiteX69" fmla="*/ 507682 w 600075"/>
              <a:gd name="connsiteY69" fmla="*/ 488632 h 609600"/>
              <a:gd name="connsiteX70" fmla="*/ 488632 w 600075"/>
              <a:gd name="connsiteY70" fmla="*/ 488632 h 609600"/>
              <a:gd name="connsiteX71" fmla="*/ 470821 w 600075"/>
              <a:gd name="connsiteY71" fmla="*/ 387668 h 609600"/>
              <a:gd name="connsiteX72" fmla="*/ 470535 w 600075"/>
              <a:gd name="connsiteY72" fmla="*/ 498157 h 609600"/>
              <a:gd name="connsiteX73" fmla="*/ 524827 w 600075"/>
              <a:gd name="connsiteY73" fmla="*/ 498157 h 609600"/>
              <a:gd name="connsiteX74" fmla="*/ 524827 w 600075"/>
              <a:gd name="connsiteY74" fmla="*/ 387668 h 609600"/>
              <a:gd name="connsiteX75" fmla="*/ 139065 w 600075"/>
              <a:gd name="connsiteY75" fmla="*/ 306705 h 609600"/>
              <a:gd name="connsiteX76" fmla="*/ 157163 w 600075"/>
              <a:gd name="connsiteY76" fmla="*/ 314325 h 609600"/>
              <a:gd name="connsiteX77" fmla="*/ 102870 w 600075"/>
              <a:gd name="connsiteY77" fmla="*/ 428625 h 609600"/>
              <a:gd name="connsiteX78" fmla="*/ 66675 w 600075"/>
              <a:gd name="connsiteY78" fmla="*/ 351473 h 609600"/>
              <a:gd name="connsiteX79" fmla="*/ 84772 w 600075"/>
              <a:gd name="connsiteY79" fmla="*/ 342900 h 609600"/>
              <a:gd name="connsiteX80" fmla="*/ 102870 w 600075"/>
              <a:gd name="connsiteY80" fmla="*/ 382905 h 609600"/>
              <a:gd name="connsiteX81" fmla="*/ 350520 w 600075"/>
              <a:gd name="connsiteY81" fmla="*/ 266700 h 609600"/>
              <a:gd name="connsiteX82" fmla="*/ 368618 w 600075"/>
              <a:gd name="connsiteY82" fmla="*/ 266700 h 609600"/>
              <a:gd name="connsiteX83" fmla="*/ 368618 w 600075"/>
              <a:gd name="connsiteY83" fmla="*/ 285750 h 609600"/>
              <a:gd name="connsiteX84" fmla="*/ 350520 w 600075"/>
              <a:gd name="connsiteY84" fmla="*/ 285750 h 609600"/>
              <a:gd name="connsiteX85" fmla="*/ 314325 w 600075"/>
              <a:gd name="connsiteY85" fmla="*/ 266700 h 609600"/>
              <a:gd name="connsiteX86" fmla="*/ 332423 w 600075"/>
              <a:gd name="connsiteY86" fmla="*/ 266700 h 609600"/>
              <a:gd name="connsiteX87" fmla="*/ 332423 w 600075"/>
              <a:gd name="connsiteY87" fmla="*/ 285750 h 609600"/>
              <a:gd name="connsiteX88" fmla="*/ 314325 w 600075"/>
              <a:gd name="connsiteY88" fmla="*/ 285750 h 609600"/>
              <a:gd name="connsiteX89" fmla="*/ 277177 w 600075"/>
              <a:gd name="connsiteY89" fmla="*/ 266700 h 609600"/>
              <a:gd name="connsiteX90" fmla="*/ 295275 w 600075"/>
              <a:gd name="connsiteY90" fmla="*/ 266700 h 609600"/>
              <a:gd name="connsiteX91" fmla="*/ 295275 w 600075"/>
              <a:gd name="connsiteY91" fmla="*/ 285750 h 609600"/>
              <a:gd name="connsiteX92" fmla="*/ 277177 w 600075"/>
              <a:gd name="connsiteY92" fmla="*/ 285750 h 609600"/>
              <a:gd name="connsiteX93" fmla="*/ 240030 w 600075"/>
              <a:gd name="connsiteY93" fmla="*/ 266700 h 609600"/>
              <a:gd name="connsiteX94" fmla="*/ 258128 w 600075"/>
              <a:gd name="connsiteY94" fmla="*/ 266700 h 609600"/>
              <a:gd name="connsiteX95" fmla="*/ 258128 w 600075"/>
              <a:gd name="connsiteY95" fmla="*/ 285750 h 609600"/>
              <a:gd name="connsiteX96" fmla="*/ 240030 w 600075"/>
              <a:gd name="connsiteY96" fmla="*/ 285750 h 609600"/>
              <a:gd name="connsiteX97" fmla="*/ 202882 w 600075"/>
              <a:gd name="connsiteY97" fmla="*/ 266700 h 609600"/>
              <a:gd name="connsiteX98" fmla="*/ 220979 w 600075"/>
              <a:gd name="connsiteY98" fmla="*/ 266700 h 609600"/>
              <a:gd name="connsiteX99" fmla="*/ 220979 w 600075"/>
              <a:gd name="connsiteY99" fmla="*/ 285750 h 609600"/>
              <a:gd name="connsiteX100" fmla="*/ 202882 w 600075"/>
              <a:gd name="connsiteY100" fmla="*/ 285750 h 609600"/>
              <a:gd name="connsiteX101" fmla="*/ 166687 w 600075"/>
              <a:gd name="connsiteY101" fmla="*/ 266700 h 609600"/>
              <a:gd name="connsiteX102" fmla="*/ 184784 w 600075"/>
              <a:gd name="connsiteY102" fmla="*/ 266700 h 609600"/>
              <a:gd name="connsiteX103" fmla="*/ 184784 w 600075"/>
              <a:gd name="connsiteY103" fmla="*/ 285750 h 609600"/>
              <a:gd name="connsiteX104" fmla="*/ 166687 w 600075"/>
              <a:gd name="connsiteY104" fmla="*/ 285750 h 609600"/>
              <a:gd name="connsiteX105" fmla="*/ 129540 w 600075"/>
              <a:gd name="connsiteY105" fmla="*/ 266700 h 609600"/>
              <a:gd name="connsiteX106" fmla="*/ 147638 w 600075"/>
              <a:gd name="connsiteY106" fmla="*/ 266700 h 609600"/>
              <a:gd name="connsiteX107" fmla="*/ 147638 w 600075"/>
              <a:gd name="connsiteY107" fmla="*/ 285750 h 609600"/>
              <a:gd name="connsiteX108" fmla="*/ 129540 w 600075"/>
              <a:gd name="connsiteY108" fmla="*/ 285750 h 609600"/>
              <a:gd name="connsiteX109" fmla="*/ 471156 w 600075"/>
              <a:gd name="connsiteY109" fmla="*/ 258128 h 609600"/>
              <a:gd name="connsiteX110" fmla="*/ 470870 w 600075"/>
              <a:gd name="connsiteY110" fmla="*/ 368618 h 609600"/>
              <a:gd name="connsiteX111" fmla="*/ 524827 w 600075"/>
              <a:gd name="connsiteY111" fmla="*/ 368618 h 609600"/>
              <a:gd name="connsiteX112" fmla="*/ 524827 w 600075"/>
              <a:gd name="connsiteY112" fmla="*/ 258128 h 609600"/>
              <a:gd name="connsiteX113" fmla="*/ 139065 w 600075"/>
              <a:gd name="connsiteY113" fmla="*/ 167640 h 609600"/>
              <a:gd name="connsiteX114" fmla="*/ 157163 w 600075"/>
              <a:gd name="connsiteY114" fmla="*/ 176212 h 609600"/>
              <a:gd name="connsiteX115" fmla="*/ 102870 w 600075"/>
              <a:gd name="connsiteY115" fmla="*/ 290513 h 609600"/>
              <a:gd name="connsiteX116" fmla="*/ 66675 w 600075"/>
              <a:gd name="connsiteY116" fmla="*/ 213360 h 609600"/>
              <a:gd name="connsiteX117" fmla="*/ 84772 w 600075"/>
              <a:gd name="connsiteY117" fmla="*/ 204787 h 609600"/>
              <a:gd name="connsiteX118" fmla="*/ 102870 w 600075"/>
              <a:gd name="connsiteY118" fmla="*/ 244793 h 609600"/>
              <a:gd name="connsiteX119" fmla="*/ 481012 w 600075"/>
              <a:gd name="connsiteY119" fmla="*/ 120967 h 609600"/>
              <a:gd name="connsiteX120" fmla="*/ 471487 w 600075"/>
              <a:gd name="connsiteY120" fmla="*/ 130492 h 609600"/>
              <a:gd name="connsiteX121" fmla="*/ 471206 w 600075"/>
              <a:gd name="connsiteY121" fmla="*/ 239078 h 609600"/>
              <a:gd name="connsiteX122" fmla="*/ 524827 w 600075"/>
              <a:gd name="connsiteY122" fmla="*/ 239078 h 609600"/>
              <a:gd name="connsiteX123" fmla="*/ 524827 w 600075"/>
              <a:gd name="connsiteY123" fmla="*/ 130492 h 609600"/>
              <a:gd name="connsiteX124" fmla="*/ 515302 w 600075"/>
              <a:gd name="connsiteY124" fmla="*/ 120967 h 609600"/>
              <a:gd name="connsiteX125" fmla="*/ 19050 w 600075"/>
              <a:gd name="connsiteY125" fmla="*/ 111442 h 609600"/>
              <a:gd name="connsiteX126" fmla="*/ 19050 w 600075"/>
              <a:gd name="connsiteY126" fmla="*/ 589597 h 609600"/>
              <a:gd name="connsiteX127" fmla="*/ 405765 w 600075"/>
              <a:gd name="connsiteY127" fmla="*/ 589597 h 609600"/>
              <a:gd name="connsiteX128" fmla="*/ 405765 w 600075"/>
              <a:gd name="connsiteY128" fmla="*/ 111442 h 609600"/>
              <a:gd name="connsiteX129" fmla="*/ 369570 w 600075"/>
              <a:gd name="connsiteY129" fmla="*/ 111442 h 609600"/>
              <a:gd name="connsiteX130" fmla="*/ 369570 w 600075"/>
              <a:gd name="connsiteY130" fmla="*/ 139065 h 609600"/>
              <a:gd name="connsiteX131" fmla="*/ 55245 w 600075"/>
              <a:gd name="connsiteY131" fmla="*/ 139065 h 609600"/>
              <a:gd name="connsiteX132" fmla="*/ 55245 w 600075"/>
              <a:gd name="connsiteY132" fmla="*/ 111442 h 609600"/>
              <a:gd name="connsiteX133" fmla="*/ 562927 w 600075"/>
              <a:gd name="connsiteY133" fmla="*/ 92392 h 609600"/>
              <a:gd name="connsiteX134" fmla="*/ 600075 w 600075"/>
              <a:gd name="connsiteY134" fmla="*/ 129540 h 609600"/>
              <a:gd name="connsiteX135" fmla="*/ 589359 w 600075"/>
              <a:gd name="connsiteY135" fmla="*/ 155614 h 609600"/>
              <a:gd name="connsiteX136" fmla="*/ 572452 w 600075"/>
              <a:gd name="connsiteY136" fmla="*/ 162697 h 609600"/>
              <a:gd name="connsiteX137" fmla="*/ 572452 w 600075"/>
              <a:gd name="connsiteY137" fmla="*/ 340996 h 609600"/>
              <a:gd name="connsiteX138" fmla="*/ 553402 w 600075"/>
              <a:gd name="connsiteY138" fmla="*/ 340996 h 609600"/>
              <a:gd name="connsiteX139" fmla="*/ 553402 w 600075"/>
              <a:gd name="connsiteY139" fmla="*/ 147638 h 609600"/>
              <a:gd name="connsiteX140" fmla="*/ 562927 w 600075"/>
              <a:gd name="connsiteY140" fmla="*/ 147638 h 609600"/>
              <a:gd name="connsiteX141" fmla="*/ 562927 w 600075"/>
              <a:gd name="connsiteY141" fmla="*/ 147637 h 609600"/>
              <a:gd name="connsiteX142" fmla="*/ 581025 w 600075"/>
              <a:gd name="connsiteY142" fmla="*/ 129540 h 609600"/>
              <a:gd name="connsiteX143" fmla="*/ 562927 w 600075"/>
              <a:gd name="connsiteY143" fmla="*/ 111442 h 609600"/>
              <a:gd name="connsiteX144" fmla="*/ 544830 w 600075"/>
              <a:gd name="connsiteY144" fmla="*/ 129540 h 609600"/>
              <a:gd name="connsiteX145" fmla="*/ 543493 w 600075"/>
              <a:gd name="connsiteY145" fmla="*/ 129540 h 609600"/>
              <a:gd name="connsiteX146" fmla="*/ 543877 w 600075"/>
              <a:gd name="connsiteY146" fmla="*/ 130492 h 609600"/>
              <a:gd name="connsiteX147" fmla="*/ 544783 w 600075"/>
              <a:gd name="connsiteY147" fmla="*/ 498157 h 609600"/>
              <a:gd name="connsiteX148" fmla="*/ 544830 w 600075"/>
              <a:gd name="connsiteY148" fmla="*/ 498157 h 609600"/>
              <a:gd name="connsiteX149" fmla="*/ 544830 w 600075"/>
              <a:gd name="connsiteY149" fmla="*/ 517207 h 609600"/>
              <a:gd name="connsiteX150" fmla="*/ 544830 w 600075"/>
              <a:gd name="connsiteY150" fmla="*/ 528637 h 609600"/>
              <a:gd name="connsiteX151" fmla="*/ 507682 w 600075"/>
              <a:gd name="connsiteY151" fmla="*/ 593077 h 609600"/>
              <a:gd name="connsiteX152" fmla="*/ 507682 w 600075"/>
              <a:gd name="connsiteY152" fmla="*/ 608648 h 609600"/>
              <a:gd name="connsiteX153" fmla="*/ 498706 w 600075"/>
              <a:gd name="connsiteY153" fmla="*/ 608648 h 609600"/>
              <a:gd name="connsiteX154" fmla="*/ 498157 w 600075"/>
              <a:gd name="connsiteY154" fmla="*/ 609600 h 609600"/>
              <a:gd name="connsiteX155" fmla="*/ 497608 w 600075"/>
              <a:gd name="connsiteY155" fmla="*/ 608648 h 609600"/>
              <a:gd name="connsiteX156" fmla="*/ 488632 w 600075"/>
              <a:gd name="connsiteY156" fmla="*/ 608648 h 609600"/>
              <a:gd name="connsiteX157" fmla="*/ 488632 w 600075"/>
              <a:gd name="connsiteY157" fmla="*/ 593077 h 609600"/>
              <a:gd name="connsiteX158" fmla="*/ 451485 w 600075"/>
              <a:gd name="connsiteY158" fmla="*/ 528637 h 609600"/>
              <a:gd name="connsiteX159" fmla="*/ 451485 w 600075"/>
              <a:gd name="connsiteY159" fmla="*/ 517207 h 609600"/>
              <a:gd name="connsiteX160" fmla="*/ 451485 w 600075"/>
              <a:gd name="connsiteY160" fmla="*/ 498157 h 609600"/>
              <a:gd name="connsiteX161" fmla="*/ 451485 w 600075"/>
              <a:gd name="connsiteY161" fmla="*/ 130492 h 609600"/>
              <a:gd name="connsiteX162" fmla="*/ 480060 w 600075"/>
              <a:gd name="connsiteY162" fmla="*/ 101917 h 609600"/>
              <a:gd name="connsiteX163" fmla="*/ 515302 w 600075"/>
              <a:gd name="connsiteY163" fmla="*/ 101917 h 609600"/>
              <a:gd name="connsiteX164" fmla="*/ 534163 w 600075"/>
              <a:gd name="connsiteY164" fmla="*/ 109528 h 609600"/>
              <a:gd name="connsiteX165" fmla="*/ 536853 w 600075"/>
              <a:gd name="connsiteY165" fmla="*/ 103107 h 609600"/>
              <a:gd name="connsiteX166" fmla="*/ 562927 w 600075"/>
              <a:gd name="connsiteY166" fmla="*/ 92392 h 609600"/>
              <a:gd name="connsiteX167" fmla="*/ 202882 w 600075"/>
              <a:gd name="connsiteY167" fmla="*/ 45720 h 609600"/>
              <a:gd name="connsiteX168" fmla="*/ 220979 w 600075"/>
              <a:gd name="connsiteY168" fmla="*/ 45720 h 609600"/>
              <a:gd name="connsiteX169" fmla="*/ 220979 w 600075"/>
              <a:gd name="connsiteY169" fmla="*/ 64770 h 609600"/>
              <a:gd name="connsiteX170" fmla="*/ 202882 w 600075"/>
              <a:gd name="connsiteY170" fmla="*/ 64770 h 609600"/>
              <a:gd name="connsiteX171" fmla="*/ 212407 w 600075"/>
              <a:gd name="connsiteY171" fmla="*/ 19050 h 609600"/>
              <a:gd name="connsiteX172" fmla="*/ 157163 w 600075"/>
              <a:gd name="connsiteY172" fmla="*/ 55245 h 609600"/>
              <a:gd name="connsiteX173" fmla="*/ 157163 w 600075"/>
              <a:gd name="connsiteY173" fmla="*/ 64770 h 609600"/>
              <a:gd name="connsiteX174" fmla="*/ 74295 w 600075"/>
              <a:gd name="connsiteY174" fmla="*/ 64770 h 609600"/>
              <a:gd name="connsiteX175" fmla="*/ 74295 w 600075"/>
              <a:gd name="connsiteY175" fmla="*/ 120015 h 609600"/>
              <a:gd name="connsiteX176" fmla="*/ 350520 w 600075"/>
              <a:gd name="connsiteY176" fmla="*/ 120015 h 609600"/>
              <a:gd name="connsiteX177" fmla="*/ 350520 w 600075"/>
              <a:gd name="connsiteY177" fmla="*/ 65723 h 609600"/>
              <a:gd name="connsiteX178" fmla="*/ 267653 w 600075"/>
              <a:gd name="connsiteY178" fmla="*/ 65723 h 609600"/>
              <a:gd name="connsiteX179" fmla="*/ 267653 w 600075"/>
              <a:gd name="connsiteY179" fmla="*/ 56198 h 609600"/>
              <a:gd name="connsiteX180" fmla="*/ 212407 w 600075"/>
              <a:gd name="connsiteY180" fmla="*/ 19050 h 609600"/>
              <a:gd name="connsiteX181" fmla="*/ 212407 w 600075"/>
              <a:gd name="connsiteY181" fmla="*/ 0 h 609600"/>
              <a:gd name="connsiteX182" fmla="*/ 285750 w 600075"/>
              <a:gd name="connsiteY182" fmla="*/ 45720 h 609600"/>
              <a:gd name="connsiteX183" fmla="*/ 369570 w 600075"/>
              <a:gd name="connsiteY183" fmla="*/ 45720 h 609600"/>
              <a:gd name="connsiteX184" fmla="*/ 369570 w 600075"/>
              <a:gd name="connsiteY184" fmla="*/ 92392 h 609600"/>
              <a:gd name="connsiteX185" fmla="*/ 424815 w 600075"/>
              <a:gd name="connsiteY185" fmla="*/ 92392 h 609600"/>
              <a:gd name="connsiteX186" fmla="*/ 424815 w 600075"/>
              <a:gd name="connsiteY186" fmla="*/ 608647 h 609600"/>
              <a:gd name="connsiteX187" fmla="*/ 0 w 600075"/>
              <a:gd name="connsiteY187" fmla="*/ 608647 h 609600"/>
              <a:gd name="connsiteX188" fmla="*/ 0 w 600075"/>
              <a:gd name="connsiteY188" fmla="*/ 92392 h 609600"/>
              <a:gd name="connsiteX189" fmla="*/ 55245 w 600075"/>
              <a:gd name="connsiteY189" fmla="*/ 92392 h 609600"/>
              <a:gd name="connsiteX190" fmla="*/ 55245 w 600075"/>
              <a:gd name="connsiteY190" fmla="*/ 45720 h 609600"/>
              <a:gd name="connsiteX191" fmla="*/ 139065 w 600075"/>
              <a:gd name="connsiteY191" fmla="*/ 45720 h 609600"/>
              <a:gd name="connsiteX192" fmla="*/ 212407 w 600075"/>
              <a:gd name="connsiteY192"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600075" h="609600">
                <a:moveTo>
                  <a:pt x="350520" y="546735"/>
                </a:moveTo>
                <a:lnTo>
                  <a:pt x="368618" y="546735"/>
                </a:lnTo>
                <a:lnTo>
                  <a:pt x="368618" y="565785"/>
                </a:lnTo>
                <a:lnTo>
                  <a:pt x="350520" y="565785"/>
                </a:lnTo>
                <a:close/>
                <a:moveTo>
                  <a:pt x="314325" y="546735"/>
                </a:moveTo>
                <a:lnTo>
                  <a:pt x="332423" y="546735"/>
                </a:lnTo>
                <a:lnTo>
                  <a:pt x="332423" y="565785"/>
                </a:lnTo>
                <a:lnTo>
                  <a:pt x="314325" y="565785"/>
                </a:lnTo>
                <a:close/>
                <a:moveTo>
                  <a:pt x="277177" y="546735"/>
                </a:moveTo>
                <a:lnTo>
                  <a:pt x="295275" y="546735"/>
                </a:lnTo>
                <a:lnTo>
                  <a:pt x="295275" y="565785"/>
                </a:lnTo>
                <a:lnTo>
                  <a:pt x="277177" y="565785"/>
                </a:lnTo>
                <a:close/>
                <a:moveTo>
                  <a:pt x="240030" y="546735"/>
                </a:moveTo>
                <a:lnTo>
                  <a:pt x="258128" y="546735"/>
                </a:lnTo>
                <a:lnTo>
                  <a:pt x="258128" y="565785"/>
                </a:lnTo>
                <a:lnTo>
                  <a:pt x="240030" y="565785"/>
                </a:lnTo>
                <a:close/>
                <a:moveTo>
                  <a:pt x="202882" y="546735"/>
                </a:moveTo>
                <a:lnTo>
                  <a:pt x="220979" y="546735"/>
                </a:lnTo>
                <a:lnTo>
                  <a:pt x="220979" y="565785"/>
                </a:lnTo>
                <a:lnTo>
                  <a:pt x="202882" y="565785"/>
                </a:lnTo>
                <a:close/>
                <a:moveTo>
                  <a:pt x="166687" y="546735"/>
                </a:moveTo>
                <a:lnTo>
                  <a:pt x="184784" y="546735"/>
                </a:lnTo>
                <a:lnTo>
                  <a:pt x="184784" y="565785"/>
                </a:lnTo>
                <a:lnTo>
                  <a:pt x="166687" y="565785"/>
                </a:lnTo>
                <a:close/>
                <a:moveTo>
                  <a:pt x="129540" y="546735"/>
                </a:moveTo>
                <a:lnTo>
                  <a:pt x="147638" y="546735"/>
                </a:lnTo>
                <a:lnTo>
                  <a:pt x="147638" y="565785"/>
                </a:lnTo>
                <a:lnTo>
                  <a:pt x="129540" y="565785"/>
                </a:lnTo>
                <a:close/>
                <a:moveTo>
                  <a:pt x="471351" y="517207"/>
                </a:moveTo>
                <a:lnTo>
                  <a:pt x="470535" y="522922"/>
                </a:lnTo>
                <a:lnTo>
                  <a:pt x="498157" y="570547"/>
                </a:lnTo>
                <a:lnTo>
                  <a:pt x="525780" y="522922"/>
                </a:lnTo>
                <a:lnTo>
                  <a:pt x="525780" y="517207"/>
                </a:lnTo>
                <a:close/>
                <a:moveTo>
                  <a:pt x="139065" y="447675"/>
                </a:moveTo>
                <a:lnTo>
                  <a:pt x="157163" y="456248"/>
                </a:lnTo>
                <a:lnTo>
                  <a:pt x="102870" y="570548"/>
                </a:lnTo>
                <a:lnTo>
                  <a:pt x="66675" y="492443"/>
                </a:lnTo>
                <a:lnTo>
                  <a:pt x="84772" y="484823"/>
                </a:lnTo>
                <a:lnTo>
                  <a:pt x="102870" y="524827"/>
                </a:lnTo>
                <a:close/>
                <a:moveTo>
                  <a:pt x="350520" y="405765"/>
                </a:moveTo>
                <a:lnTo>
                  <a:pt x="368618" y="405765"/>
                </a:lnTo>
                <a:lnTo>
                  <a:pt x="368618" y="424815"/>
                </a:lnTo>
                <a:lnTo>
                  <a:pt x="350520" y="424815"/>
                </a:lnTo>
                <a:close/>
                <a:moveTo>
                  <a:pt x="314325" y="405765"/>
                </a:moveTo>
                <a:lnTo>
                  <a:pt x="332423" y="405765"/>
                </a:lnTo>
                <a:lnTo>
                  <a:pt x="332423" y="424815"/>
                </a:lnTo>
                <a:lnTo>
                  <a:pt x="314325" y="424815"/>
                </a:lnTo>
                <a:close/>
                <a:moveTo>
                  <a:pt x="277177" y="405765"/>
                </a:moveTo>
                <a:lnTo>
                  <a:pt x="295275" y="405765"/>
                </a:lnTo>
                <a:lnTo>
                  <a:pt x="295275" y="424815"/>
                </a:lnTo>
                <a:lnTo>
                  <a:pt x="277177" y="424815"/>
                </a:lnTo>
                <a:close/>
                <a:moveTo>
                  <a:pt x="240030" y="405765"/>
                </a:moveTo>
                <a:lnTo>
                  <a:pt x="258128" y="405765"/>
                </a:lnTo>
                <a:lnTo>
                  <a:pt x="258128" y="424815"/>
                </a:lnTo>
                <a:lnTo>
                  <a:pt x="240030" y="424815"/>
                </a:lnTo>
                <a:close/>
                <a:moveTo>
                  <a:pt x="202882" y="405765"/>
                </a:moveTo>
                <a:lnTo>
                  <a:pt x="220979" y="405765"/>
                </a:lnTo>
                <a:lnTo>
                  <a:pt x="220979" y="424815"/>
                </a:lnTo>
                <a:lnTo>
                  <a:pt x="202882" y="424815"/>
                </a:lnTo>
                <a:close/>
                <a:moveTo>
                  <a:pt x="166687" y="405765"/>
                </a:moveTo>
                <a:lnTo>
                  <a:pt x="184784" y="405765"/>
                </a:lnTo>
                <a:lnTo>
                  <a:pt x="184784" y="424815"/>
                </a:lnTo>
                <a:lnTo>
                  <a:pt x="166687" y="424815"/>
                </a:lnTo>
                <a:close/>
                <a:moveTo>
                  <a:pt x="129540" y="405765"/>
                </a:moveTo>
                <a:lnTo>
                  <a:pt x="147638" y="405765"/>
                </a:lnTo>
                <a:lnTo>
                  <a:pt x="147638" y="424815"/>
                </a:lnTo>
                <a:lnTo>
                  <a:pt x="129540" y="424815"/>
                </a:lnTo>
                <a:close/>
                <a:moveTo>
                  <a:pt x="488632" y="396240"/>
                </a:moveTo>
                <a:lnTo>
                  <a:pt x="507682" y="396240"/>
                </a:lnTo>
                <a:lnTo>
                  <a:pt x="507682" y="488632"/>
                </a:lnTo>
                <a:lnTo>
                  <a:pt x="488632" y="488632"/>
                </a:lnTo>
                <a:close/>
                <a:moveTo>
                  <a:pt x="470821" y="387668"/>
                </a:moveTo>
                <a:lnTo>
                  <a:pt x="470535" y="498157"/>
                </a:lnTo>
                <a:lnTo>
                  <a:pt x="524827" y="498157"/>
                </a:lnTo>
                <a:lnTo>
                  <a:pt x="524827" y="387668"/>
                </a:lnTo>
                <a:close/>
                <a:moveTo>
                  <a:pt x="139065" y="306705"/>
                </a:moveTo>
                <a:lnTo>
                  <a:pt x="157163" y="314325"/>
                </a:lnTo>
                <a:lnTo>
                  <a:pt x="102870" y="428625"/>
                </a:lnTo>
                <a:lnTo>
                  <a:pt x="66675" y="351473"/>
                </a:lnTo>
                <a:lnTo>
                  <a:pt x="84772" y="342900"/>
                </a:lnTo>
                <a:lnTo>
                  <a:pt x="102870" y="382905"/>
                </a:lnTo>
                <a:close/>
                <a:moveTo>
                  <a:pt x="350520" y="266700"/>
                </a:moveTo>
                <a:lnTo>
                  <a:pt x="368618" y="266700"/>
                </a:lnTo>
                <a:lnTo>
                  <a:pt x="368618" y="285750"/>
                </a:lnTo>
                <a:lnTo>
                  <a:pt x="350520" y="285750"/>
                </a:lnTo>
                <a:close/>
                <a:moveTo>
                  <a:pt x="314325" y="266700"/>
                </a:moveTo>
                <a:lnTo>
                  <a:pt x="332423" y="266700"/>
                </a:lnTo>
                <a:lnTo>
                  <a:pt x="332423" y="285750"/>
                </a:lnTo>
                <a:lnTo>
                  <a:pt x="314325" y="285750"/>
                </a:lnTo>
                <a:close/>
                <a:moveTo>
                  <a:pt x="277177" y="266700"/>
                </a:moveTo>
                <a:lnTo>
                  <a:pt x="295275" y="266700"/>
                </a:lnTo>
                <a:lnTo>
                  <a:pt x="295275" y="285750"/>
                </a:lnTo>
                <a:lnTo>
                  <a:pt x="277177" y="285750"/>
                </a:lnTo>
                <a:close/>
                <a:moveTo>
                  <a:pt x="240030" y="266700"/>
                </a:moveTo>
                <a:lnTo>
                  <a:pt x="258128" y="266700"/>
                </a:lnTo>
                <a:lnTo>
                  <a:pt x="258128" y="285750"/>
                </a:lnTo>
                <a:lnTo>
                  <a:pt x="240030" y="285750"/>
                </a:lnTo>
                <a:close/>
                <a:moveTo>
                  <a:pt x="202882" y="266700"/>
                </a:moveTo>
                <a:lnTo>
                  <a:pt x="220979" y="266700"/>
                </a:lnTo>
                <a:lnTo>
                  <a:pt x="220979" y="285750"/>
                </a:lnTo>
                <a:lnTo>
                  <a:pt x="202882" y="285750"/>
                </a:lnTo>
                <a:close/>
                <a:moveTo>
                  <a:pt x="166687" y="266700"/>
                </a:moveTo>
                <a:lnTo>
                  <a:pt x="184784" y="266700"/>
                </a:lnTo>
                <a:lnTo>
                  <a:pt x="184784" y="285750"/>
                </a:lnTo>
                <a:lnTo>
                  <a:pt x="166687" y="285750"/>
                </a:lnTo>
                <a:close/>
                <a:moveTo>
                  <a:pt x="129540" y="266700"/>
                </a:moveTo>
                <a:lnTo>
                  <a:pt x="147638" y="266700"/>
                </a:lnTo>
                <a:lnTo>
                  <a:pt x="147638" y="285750"/>
                </a:lnTo>
                <a:lnTo>
                  <a:pt x="129540" y="285750"/>
                </a:lnTo>
                <a:close/>
                <a:moveTo>
                  <a:pt x="471156" y="258128"/>
                </a:moveTo>
                <a:lnTo>
                  <a:pt x="470870" y="368618"/>
                </a:lnTo>
                <a:lnTo>
                  <a:pt x="524827" y="368618"/>
                </a:lnTo>
                <a:lnTo>
                  <a:pt x="524827" y="258128"/>
                </a:lnTo>
                <a:close/>
                <a:moveTo>
                  <a:pt x="139065" y="167640"/>
                </a:moveTo>
                <a:lnTo>
                  <a:pt x="157163" y="176212"/>
                </a:lnTo>
                <a:lnTo>
                  <a:pt x="102870" y="290513"/>
                </a:lnTo>
                <a:lnTo>
                  <a:pt x="66675" y="213360"/>
                </a:lnTo>
                <a:lnTo>
                  <a:pt x="84772" y="204787"/>
                </a:lnTo>
                <a:lnTo>
                  <a:pt x="102870" y="244793"/>
                </a:lnTo>
                <a:close/>
                <a:moveTo>
                  <a:pt x="481012" y="120967"/>
                </a:moveTo>
                <a:cubicBezTo>
                  <a:pt x="475298" y="120967"/>
                  <a:pt x="471487" y="124777"/>
                  <a:pt x="471487" y="130492"/>
                </a:cubicBezTo>
                <a:lnTo>
                  <a:pt x="471206" y="239078"/>
                </a:lnTo>
                <a:lnTo>
                  <a:pt x="524827" y="239078"/>
                </a:lnTo>
                <a:lnTo>
                  <a:pt x="524827" y="130492"/>
                </a:lnTo>
                <a:cubicBezTo>
                  <a:pt x="524827" y="124777"/>
                  <a:pt x="521017" y="120967"/>
                  <a:pt x="515302" y="120967"/>
                </a:cubicBezTo>
                <a:close/>
                <a:moveTo>
                  <a:pt x="19050" y="111442"/>
                </a:moveTo>
                <a:lnTo>
                  <a:pt x="19050" y="589597"/>
                </a:lnTo>
                <a:lnTo>
                  <a:pt x="405765" y="589597"/>
                </a:lnTo>
                <a:lnTo>
                  <a:pt x="405765" y="111442"/>
                </a:lnTo>
                <a:lnTo>
                  <a:pt x="369570" y="111442"/>
                </a:lnTo>
                <a:lnTo>
                  <a:pt x="369570" y="139065"/>
                </a:lnTo>
                <a:lnTo>
                  <a:pt x="55245" y="139065"/>
                </a:lnTo>
                <a:lnTo>
                  <a:pt x="55245" y="111442"/>
                </a:lnTo>
                <a:close/>
                <a:moveTo>
                  <a:pt x="562927" y="92392"/>
                </a:moveTo>
                <a:cubicBezTo>
                  <a:pt x="583882" y="92392"/>
                  <a:pt x="600075" y="109537"/>
                  <a:pt x="600075" y="129540"/>
                </a:cubicBezTo>
                <a:cubicBezTo>
                  <a:pt x="600075" y="139541"/>
                  <a:pt x="596027" y="148828"/>
                  <a:pt x="589359" y="155614"/>
                </a:cubicBezTo>
                <a:lnTo>
                  <a:pt x="572452" y="162697"/>
                </a:lnTo>
                <a:lnTo>
                  <a:pt x="572452" y="340996"/>
                </a:lnTo>
                <a:lnTo>
                  <a:pt x="553402" y="340996"/>
                </a:lnTo>
                <a:lnTo>
                  <a:pt x="553402" y="147638"/>
                </a:lnTo>
                <a:lnTo>
                  <a:pt x="562927" y="147638"/>
                </a:lnTo>
                <a:lnTo>
                  <a:pt x="562927" y="147637"/>
                </a:lnTo>
                <a:cubicBezTo>
                  <a:pt x="572452" y="147637"/>
                  <a:pt x="581025" y="140017"/>
                  <a:pt x="581025" y="129540"/>
                </a:cubicBezTo>
                <a:cubicBezTo>
                  <a:pt x="581025" y="119062"/>
                  <a:pt x="573405" y="111442"/>
                  <a:pt x="562927" y="111442"/>
                </a:cubicBezTo>
                <a:cubicBezTo>
                  <a:pt x="553402" y="111442"/>
                  <a:pt x="544830" y="119062"/>
                  <a:pt x="544830" y="129540"/>
                </a:cubicBezTo>
                <a:lnTo>
                  <a:pt x="543493" y="129540"/>
                </a:lnTo>
                <a:lnTo>
                  <a:pt x="543877" y="130492"/>
                </a:lnTo>
                <a:lnTo>
                  <a:pt x="544783" y="498157"/>
                </a:lnTo>
                <a:lnTo>
                  <a:pt x="544830" y="498157"/>
                </a:lnTo>
                <a:lnTo>
                  <a:pt x="544830" y="517207"/>
                </a:lnTo>
                <a:lnTo>
                  <a:pt x="544830" y="528637"/>
                </a:lnTo>
                <a:lnTo>
                  <a:pt x="507682" y="593077"/>
                </a:lnTo>
                <a:lnTo>
                  <a:pt x="507682" y="608648"/>
                </a:lnTo>
                <a:lnTo>
                  <a:pt x="498706" y="608648"/>
                </a:lnTo>
                <a:lnTo>
                  <a:pt x="498157" y="609600"/>
                </a:lnTo>
                <a:lnTo>
                  <a:pt x="497608" y="608648"/>
                </a:lnTo>
                <a:lnTo>
                  <a:pt x="488632" y="608648"/>
                </a:lnTo>
                <a:lnTo>
                  <a:pt x="488632" y="593077"/>
                </a:lnTo>
                <a:lnTo>
                  <a:pt x="451485" y="528637"/>
                </a:lnTo>
                <a:lnTo>
                  <a:pt x="451485" y="517207"/>
                </a:lnTo>
                <a:lnTo>
                  <a:pt x="451485" y="498157"/>
                </a:lnTo>
                <a:lnTo>
                  <a:pt x="451485" y="130492"/>
                </a:lnTo>
                <a:cubicBezTo>
                  <a:pt x="451485" y="114300"/>
                  <a:pt x="463867" y="101917"/>
                  <a:pt x="480060" y="101917"/>
                </a:cubicBezTo>
                <a:lnTo>
                  <a:pt x="515302" y="101917"/>
                </a:lnTo>
                <a:lnTo>
                  <a:pt x="534163" y="109528"/>
                </a:lnTo>
                <a:lnTo>
                  <a:pt x="536853" y="103107"/>
                </a:lnTo>
                <a:cubicBezTo>
                  <a:pt x="543639" y="96440"/>
                  <a:pt x="552926" y="92392"/>
                  <a:pt x="562927" y="92392"/>
                </a:cubicBezTo>
                <a:close/>
                <a:moveTo>
                  <a:pt x="202882" y="45720"/>
                </a:moveTo>
                <a:lnTo>
                  <a:pt x="220979" y="45720"/>
                </a:lnTo>
                <a:lnTo>
                  <a:pt x="220979" y="64770"/>
                </a:lnTo>
                <a:lnTo>
                  <a:pt x="202882" y="64770"/>
                </a:lnTo>
                <a:close/>
                <a:moveTo>
                  <a:pt x="212407" y="19050"/>
                </a:moveTo>
                <a:cubicBezTo>
                  <a:pt x="181928" y="19050"/>
                  <a:pt x="157163" y="36195"/>
                  <a:pt x="157163" y="55245"/>
                </a:cubicBezTo>
                <a:lnTo>
                  <a:pt x="157163" y="64770"/>
                </a:lnTo>
                <a:lnTo>
                  <a:pt x="74295" y="64770"/>
                </a:lnTo>
                <a:lnTo>
                  <a:pt x="74295" y="120015"/>
                </a:lnTo>
                <a:lnTo>
                  <a:pt x="350520" y="120015"/>
                </a:lnTo>
                <a:lnTo>
                  <a:pt x="350520" y="65723"/>
                </a:lnTo>
                <a:lnTo>
                  <a:pt x="267653" y="65723"/>
                </a:lnTo>
                <a:lnTo>
                  <a:pt x="267653" y="56198"/>
                </a:lnTo>
                <a:cubicBezTo>
                  <a:pt x="267653" y="36195"/>
                  <a:pt x="242888" y="19050"/>
                  <a:pt x="212407" y="19050"/>
                </a:cubicBezTo>
                <a:close/>
                <a:moveTo>
                  <a:pt x="212407" y="0"/>
                </a:moveTo>
                <a:cubicBezTo>
                  <a:pt x="248603" y="0"/>
                  <a:pt x="279082" y="20003"/>
                  <a:pt x="285750" y="45720"/>
                </a:cubicBezTo>
                <a:lnTo>
                  <a:pt x="369570" y="45720"/>
                </a:lnTo>
                <a:lnTo>
                  <a:pt x="369570" y="92392"/>
                </a:lnTo>
                <a:lnTo>
                  <a:pt x="424815" y="92392"/>
                </a:lnTo>
                <a:lnTo>
                  <a:pt x="424815" y="608647"/>
                </a:lnTo>
                <a:lnTo>
                  <a:pt x="0" y="608647"/>
                </a:lnTo>
                <a:lnTo>
                  <a:pt x="0" y="92392"/>
                </a:lnTo>
                <a:lnTo>
                  <a:pt x="55245" y="92392"/>
                </a:lnTo>
                <a:lnTo>
                  <a:pt x="55245" y="45720"/>
                </a:lnTo>
                <a:lnTo>
                  <a:pt x="139065" y="45720"/>
                </a:lnTo>
                <a:cubicBezTo>
                  <a:pt x="145733" y="20003"/>
                  <a:pt x="176213" y="0"/>
                  <a:pt x="212407" y="0"/>
                </a:cubicBezTo>
                <a:close/>
              </a:path>
            </a:pathLst>
          </a:custGeom>
          <a:solidFill>
            <a:schemeClr val="accent1"/>
          </a:solidFill>
          <a:ln w="9525" cap="flat">
            <a:noFill/>
            <a:prstDash val="solid"/>
            <a:miter/>
          </a:ln>
        </p:spPr>
        <p:txBody>
          <a:bodyPr rtlCol="0" anchor="ctr"/>
          <a:lstStyle/>
          <a:p>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a:off x="0" y="0"/>
            <a:ext cx="12191999" cy="6858000"/>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 空心 26"/>
          <p:cNvSpPr/>
          <p:nvPr/>
        </p:nvSpPr>
        <p:spPr>
          <a:xfrm>
            <a:off x="-643570" y="-643570"/>
            <a:ext cx="1287140" cy="1287140"/>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 空心 27"/>
          <p:cNvSpPr/>
          <p:nvPr/>
        </p:nvSpPr>
        <p:spPr>
          <a:xfrm>
            <a:off x="10747902" y="5413902"/>
            <a:ext cx="2888195" cy="2888195"/>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049020" y="276860"/>
            <a:ext cx="3540760" cy="531495"/>
            <a:chOff x="892873" y="1584698"/>
            <a:chExt cx="10397427" cy="993402"/>
          </a:xfrm>
        </p:grpSpPr>
        <p:sp>
          <p:nvSpPr>
            <p:cNvPr id="6" name="矩形: 圆角 12"/>
            <p:cNvSpPr/>
            <p:nvPr/>
          </p:nvSpPr>
          <p:spPr>
            <a:xfrm>
              <a:off x="892873" y="1584698"/>
              <a:ext cx="10397427" cy="993402"/>
            </a:xfrm>
            <a:prstGeom prst="roundRect">
              <a:avLst>
                <a:gd name="adj" fmla="val 2736"/>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TextBox 3"/>
            <p:cNvSpPr txBox="1"/>
            <p:nvPr/>
          </p:nvSpPr>
          <p:spPr>
            <a:xfrm>
              <a:off x="1856405" y="1765191"/>
              <a:ext cx="8120437" cy="767899"/>
            </a:xfrm>
            <a:prstGeom prst="rect">
              <a:avLst/>
            </a:prstGeom>
            <a:noFill/>
          </p:spPr>
          <p:txBody>
            <a:bodyPr wrap="square" rtlCol="0">
              <a:spAutoFit/>
            </a:bodyPr>
            <a:lstStyle>
              <a:defPPr>
                <a:defRPr lang="zh-CN"/>
              </a:defPPr>
              <a:lvl1pPr>
                <a:lnSpc>
                  <a:spcPct val="130000"/>
                </a:lnSpc>
                <a:defRPr sz="1400">
                  <a:latin typeface="+mn-ea"/>
                </a:defRPr>
              </a:lvl1pPr>
            </a:lstStyle>
            <a:p>
              <a:r>
                <a:rPr lang="zh-CN" altLang="en-US" sz="1600" dirty="0">
                  <a:latin typeface="微软雅黑" panose="020B0503020204020204" charset="-122"/>
                  <a:ea typeface="微软雅黑" panose="020B0503020204020204" charset="-122"/>
                </a:rPr>
                <a:t>系统功能</a:t>
              </a:r>
              <a:endParaRPr lang="zh-CN" altLang="en-US" sz="1600" dirty="0">
                <a:latin typeface="微软雅黑" panose="020B0503020204020204" charset="-122"/>
                <a:ea typeface="微软雅黑" panose="020B0503020204020204" charset="-122"/>
              </a:endParaRPr>
            </a:p>
          </p:txBody>
        </p:sp>
        <p:sp>
          <p:nvSpPr>
            <p:cNvPr id="9" name="任意形状 89"/>
            <p:cNvSpPr/>
            <p:nvPr/>
          </p:nvSpPr>
          <p:spPr>
            <a:xfrm>
              <a:off x="1134517" y="1776599"/>
              <a:ext cx="600075" cy="609600"/>
            </a:xfrm>
            <a:custGeom>
              <a:avLst/>
              <a:gdLst>
                <a:gd name="connsiteX0" fmla="*/ 350520 w 600075"/>
                <a:gd name="connsiteY0" fmla="*/ 546735 h 609600"/>
                <a:gd name="connsiteX1" fmla="*/ 368618 w 600075"/>
                <a:gd name="connsiteY1" fmla="*/ 546735 h 609600"/>
                <a:gd name="connsiteX2" fmla="*/ 368618 w 600075"/>
                <a:gd name="connsiteY2" fmla="*/ 565785 h 609600"/>
                <a:gd name="connsiteX3" fmla="*/ 350520 w 600075"/>
                <a:gd name="connsiteY3" fmla="*/ 565785 h 609600"/>
                <a:gd name="connsiteX4" fmla="*/ 314325 w 600075"/>
                <a:gd name="connsiteY4" fmla="*/ 546735 h 609600"/>
                <a:gd name="connsiteX5" fmla="*/ 332423 w 600075"/>
                <a:gd name="connsiteY5" fmla="*/ 546735 h 609600"/>
                <a:gd name="connsiteX6" fmla="*/ 332423 w 600075"/>
                <a:gd name="connsiteY6" fmla="*/ 565785 h 609600"/>
                <a:gd name="connsiteX7" fmla="*/ 314325 w 600075"/>
                <a:gd name="connsiteY7" fmla="*/ 565785 h 609600"/>
                <a:gd name="connsiteX8" fmla="*/ 277177 w 600075"/>
                <a:gd name="connsiteY8" fmla="*/ 546735 h 609600"/>
                <a:gd name="connsiteX9" fmla="*/ 295275 w 600075"/>
                <a:gd name="connsiteY9" fmla="*/ 546735 h 609600"/>
                <a:gd name="connsiteX10" fmla="*/ 295275 w 600075"/>
                <a:gd name="connsiteY10" fmla="*/ 565785 h 609600"/>
                <a:gd name="connsiteX11" fmla="*/ 277177 w 600075"/>
                <a:gd name="connsiteY11" fmla="*/ 565785 h 609600"/>
                <a:gd name="connsiteX12" fmla="*/ 240030 w 600075"/>
                <a:gd name="connsiteY12" fmla="*/ 546735 h 609600"/>
                <a:gd name="connsiteX13" fmla="*/ 258128 w 600075"/>
                <a:gd name="connsiteY13" fmla="*/ 546735 h 609600"/>
                <a:gd name="connsiteX14" fmla="*/ 258128 w 600075"/>
                <a:gd name="connsiteY14" fmla="*/ 565785 h 609600"/>
                <a:gd name="connsiteX15" fmla="*/ 240030 w 600075"/>
                <a:gd name="connsiteY15" fmla="*/ 565785 h 609600"/>
                <a:gd name="connsiteX16" fmla="*/ 202882 w 600075"/>
                <a:gd name="connsiteY16" fmla="*/ 546735 h 609600"/>
                <a:gd name="connsiteX17" fmla="*/ 220979 w 600075"/>
                <a:gd name="connsiteY17" fmla="*/ 546735 h 609600"/>
                <a:gd name="connsiteX18" fmla="*/ 220979 w 600075"/>
                <a:gd name="connsiteY18" fmla="*/ 565785 h 609600"/>
                <a:gd name="connsiteX19" fmla="*/ 202882 w 600075"/>
                <a:gd name="connsiteY19" fmla="*/ 565785 h 609600"/>
                <a:gd name="connsiteX20" fmla="*/ 166687 w 600075"/>
                <a:gd name="connsiteY20" fmla="*/ 546735 h 609600"/>
                <a:gd name="connsiteX21" fmla="*/ 184784 w 600075"/>
                <a:gd name="connsiteY21" fmla="*/ 546735 h 609600"/>
                <a:gd name="connsiteX22" fmla="*/ 184784 w 600075"/>
                <a:gd name="connsiteY22" fmla="*/ 565785 h 609600"/>
                <a:gd name="connsiteX23" fmla="*/ 166687 w 600075"/>
                <a:gd name="connsiteY23" fmla="*/ 565785 h 609600"/>
                <a:gd name="connsiteX24" fmla="*/ 129540 w 600075"/>
                <a:gd name="connsiteY24" fmla="*/ 546735 h 609600"/>
                <a:gd name="connsiteX25" fmla="*/ 147638 w 600075"/>
                <a:gd name="connsiteY25" fmla="*/ 546735 h 609600"/>
                <a:gd name="connsiteX26" fmla="*/ 147638 w 600075"/>
                <a:gd name="connsiteY26" fmla="*/ 565785 h 609600"/>
                <a:gd name="connsiteX27" fmla="*/ 129540 w 600075"/>
                <a:gd name="connsiteY27" fmla="*/ 565785 h 609600"/>
                <a:gd name="connsiteX28" fmla="*/ 471351 w 600075"/>
                <a:gd name="connsiteY28" fmla="*/ 517207 h 609600"/>
                <a:gd name="connsiteX29" fmla="*/ 470535 w 600075"/>
                <a:gd name="connsiteY29" fmla="*/ 522922 h 609600"/>
                <a:gd name="connsiteX30" fmla="*/ 498157 w 600075"/>
                <a:gd name="connsiteY30" fmla="*/ 570547 h 609600"/>
                <a:gd name="connsiteX31" fmla="*/ 525780 w 600075"/>
                <a:gd name="connsiteY31" fmla="*/ 522922 h 609600"/>
                <a:gd name="connsiteX32" fmla="*/ 525780 w 600075"/>
                <a:gd name="connsiteY32" fmla="*/ 517207 h 609600"/>
                <a:gd name="connsiteX33" fmla="*/ 139065 w 600075"/>
                <a:gd name="connsiteY33" fmla="*/ 447675 h 609600"/>
                <a:gd name="connsiteX34" fmla="*/ 157163 w 600075"/>
                <a:gd name="connsiteY34" fmla="*/ 456248 h 609600"/>
                <a:gd name="connsiteX35" fmla="*/ 102870 w 600075"/>
                <a:gd name="connsiteY35" fmla="*/ 570548 h 609600"/>
                <a:gd name="connsiteX36" fmla="*/ 66675 w 600075"/>
                <a:gd name="connsiteY36" fmla="*/ 492443 h 609600"/>
                <a:gd name="connsiteX37" fmla="*/ 84772 w 600075"/>
                <a:gd name="connsiteY37" fmla="*/ 484823 h 609600"/>
                <a:gd name="connsiteX38" fmla="*/ 102870 w 600075"/>
                <a:gd name="connsiteY38" fmla="*/ 524827 h 609600"/>
                <a:gd name="connsiteX39" fmla="*/ 350520 w 600075"/>
                <a:gd name="connsiteY39" fmla="*/ 405765 h 609600"/>
                <a:gd name="connsiteX40" fmla="*/ 368618 w 600075"/>
                <a:gd name="connsiteY40" fmla="*/ 405765 h 609600"/>
                <a:gd name="connsiteX41" fmla="*/ 368618 w 600075"/>
                <a:gd name="connsiteY41" fmla="*/ 424815 h 609600"/>
                <a:gd name="connsiteX42" fmla="*/ 350520 w 600075"/>
                <a:gd name="connsiteY42" fmla="*/ 424815 h 609600"/>
                <a:gd name="connsiteX43" fmla="*/ 314325 w 600075"/>
                <a:gd name="connsiteY43" fmla="*/ 405765 h 609600"/>
                <a:gd name="connsiteX44" fmla="*/ 332423 w 600075"/>
                <a:gd name="connsiteY44" fmla="*/ 405765 h 609600"/>
                <a:gd name="connsiteX45" fmla="*/ 332423 w 600075"/>
                <a:gd name="connsiteY45" fmla="*/ 424815 h 609600"/>
                <a:gd name="connsiteX46" fmla="*/ 314325 w 600075"/>
                <a:gd name="connsiteY46" fmla="*/ 424815 h 609600"/>
                <a:gd name="connsiteX47" fmla="*/ 277177 w 600075"/>
                <a:gd name="connsiteY47" fmla="*/ 405765 h 609600"/>
                <a:gd name="connsiteX48" fmla="*/ 295275 w 600075"/>
                <a:gd name="connsiteY48" fmla="*/ 405765 h 609600"/>
                <a:gd name="connsiteX49" fmla="*/ 295275 w 600075"/>
                <a:gd name="connsiteY49" fmla="*/ 424815 h 609600"/>
                <a:gd name="connsiteX50" fmla="*/ 277177 w 600075"/>
                <a:gd name="connsiteY50" fmla="*/ 424815 h 609600"/>
                <a:gd name="connsiteX51" fmla="*/ 240030 w 600075"/>
                <a:gd name="connsiteY51" fmla="*/ 405765 h 609600"/>
                <a:gd name="connsiteX52" fmla="*/ 258128 w 600075"/>
                <a:gd name="connsiteY52" fmla="*/ 405765 h 609600"/>
                <a:gd name="connsiteX53" fmla="*/ 258128 w 600075"/>
                <a:gd name="connsiteY53" fmla="*/ 424815 h 609600"/>
                <a:gd name="connsiteX54" fmla="*/ 240030 w 600075"/>
                <a:gd name="connsiteY54" fmla="*/ 424815 h 609600"/>
                <a:gd name="connsiteX55" fmla="*/ 202882 w 600075"/>
                <a:gd name="connsiteY55" fmla="*/ 405765 h 609600"/>
                <a:gd name="connsiteX56" fmla="*/ 220979 w 600075"/>
                <a:gd name="connsiteY56" fmla="*/ 405765 h 609600"/>
                <a:gd name="connsiteX57" fmla="*/ 220979 w 600075"/>
                <a:gd name="connsiteY57" fmla="*/ 424815 h 609600"/>
                <a:gd name="connsiteX58" fmla="*/ 202882 w 600075"/>
                <a:gd name="connsiteY58" fmla="*/ 424815 h 609600"/>
                <a:gd name="connsiteX59" fmla="*/ 166687 w 600075"/>
                <a:gd name="connsiteY59" fmla="*/ 405765 h 609600"/>
                <a:gd name="connsiteX60" fmla="*/ 184784 w 600075"/>
                <a:gd name="connsiteY60" fmla="*/ 405765 h 609600"/>
                <a:gd name="connsiteX61" fmla="*/ 184784 w 600075"/>
                <a:gd name="connsiteY61" fmla="*/ 424815 h 609600"/>
                <a:gd name="connsiteX62" fmla="*/ 166687 w 600075"/>
                <a:gd name="connsiteY62" fmla="*/ 424815 h 609600"/>
                <a:gd name="connsiteX63" fmla="*/ 129540 w 600075"/>
                <a:gd name="connsiteY63" fmla="*/ 405765 h 609600"/>
                <a:gd name="connsiteX64" fmla="*/ 147638 w 600075"/>
                <a:gd name="connsiteY64" fmla="*/ 405765 h 609600"/>
                <a:gd name="connsiteX65" fmla="*/ 147638 w 600075"/>
                <a:gd name="connsiteY65" fmla="*/ 424815 h 609600"/>
                <a:gd name="connsiteX66" fmla="*/ 129540 w 600075"/>
                <a:gd name="connsiteY66" fmla="*/ 424815 h 609600"/>
                <a:gd name="connsiteX67" fmla="*/ 488632 w 600075"/>
                <a:gd name="connsiteY67" fmla="*/ 396240 h 609600"/>
                <a:gd name="connsiteX68" fmla="*/ 507682 w 600075"/>
                <a:gd name="connsiteY68" fmla="*/ 396240 h 609600"/>
                <a:gd name="connsiteX69" fmla="*/ 507682 w 600075"/>
                <a:gd name="connsiteY69" fmla="*/ 488632 h 609600"/>
                <a:gd name="connsiteX70" fmla="*/ 488632 w 600075"/>
                <a:gd name="connsiteY70" fmla="*/ 488632 h 609600"/>
                <a:gd name="connsiteX71" fmla="*/ 470821 w 600075"/>
                <a:gd name="connsiteY71" fmla="*/ 387668 h 609600"/>
                <a:gd name="connsiteX72" fmla="*/ 470535 w 600075"/>
                <a:gd name="connsiteY72" fmla="*/ 498157 h 609600"/>
                <a:gd name="connsiteX73" fmla="*/ 524827 w 600075"/>
                <a:gd name="connsiteY73" fmla="*/ 498157 h 609600"/>
                <a:gd name="connsiteX74" fmla="*/ 524827 w 600075"/>
                <a:gd name="connsiteY74" fmla="*/ 387668 h 609600"/>
                <a:gd name="connsiteX75" fmla="*/ 139065 w 600075"/>
                <a:gd name="connsiteY75" fmla="*/ 306705 h 609600"/>
                <a:gd name="connsiteX76" fmla="*/ 157163 w 600075"/>
                <a:gd name="connsiteY76" fmla="*/ 314325 h 609600"/>
                <a:gd name="connsiteX77" fmla="*/ 102870 w 600075"/>
                <a:gd name="connsiteY77" fmla="*/ 428625 h 609600"/>
                <a:gd name="connsiteX78" fmla="*/ 66675 w 600075"/>
                <a:gd name="connsiteY78" fmla="*/ 351473 h 609600"/>
                <a:gd name="connsiteX79" fmla="*/ 84772 w 600075"/>
                <a:gd name="connsiteY79" fmla="*/ 342900 h 609600"/>
                <a:gd name="connsiteX80" fmla="*/ 102870 w 600075"/>
                <a:gd name="connsiteY80" fmla="*/ 382905 h 609600"/>
                <a:gd name="connsiteX81" fmla="*/ 350520 w 600075"/>
                <a:gd name="connsiteY81" fmla="*/ 266700 h 609600"/>
                <a:gd name="connsiteX82" fmla="*/ 368618 w 600075"/>
                <a:gd name="connsiteY82" fmla="*/ 266700 h 609600"/>
                <a:gd name="connsiteX83" fmla="*/ 368618 w 600075"/>
                <a:gd name="connsiteY83" fmla="*/ 285750 h 609600"/>
                <a:gd name="connsiteX84" fmla="*/ 350520 w 600075"/>
                <a:gd name="connsiteY84" fmla="*/ 285750 h 609600"/>
                <a:gd name="connsiteX85" fmla="*/ 314325 w 600075"/>
                <a:gd name="connsiteY85" fmla="*/ 266700 h 609600"/>
                <a:gd name="connsiteX86" fmla="*/ 332423 w 600075"/>
                <a:gd name="connsiteY86" fmla="*/ 266700 h 609600"/>
                <a:gd name="connsiteX87" fmla="*/ 332423 w 600075"/>
                <a:gd name="connsiteY87" fmla="*/ 285750 h 609600"/>
                <a:gd name="connsiteX88" fmla="*/ 314325 w 600075"/>
                <a:gd name="connsiteY88" fmla="*/ 285750 h 609600"/>
                <a:gd name="connsiteX89" fmla="*/ 277177 w 600075"/>
                <a:gd name="connsiteY89" fmla="*/ 266700 h 609600"/>
                <a:gd name="connsiteX90" fmla="*/ 295275 w 600075"/>
                <a:gd name="connsiteY90" fmla="*/ 266700 h 609600"/>
                <a:gd name="connsiteX91" fmla="*/ 295275 w 600075"/>
                <a:gd name="connsiteY91" fmla="*/ 285750 h 609600"/>
                <a:gd name="connsiteX92" fmla="*/ 277177 w 600075"/>
                <a:gd name="connsiteY92" fmla="*/ 285750 h 609600"/>
                <a:gd name="connsiteX93" fmla="*/ 240030 w 600075"/>
                <a:gd name="connsiteY93" fmla="*/ 266700 h 609600"/>
                <a:gd name="connsiteX94" fmla="*/ 258128 w 600075"/>
                <a:gd name="connsiteY94" fmla="*/ 266700 h 609600"/>
                <a:gd name="connsiteX95" fmla="*/ 258128 w 600075"/>
                <a:gd name="connsiteY95" fmla="*/ 285750 h 609600"/>
                <a:gd name="connsiteX96" fmla="*/ 240030 w 600075"/>
                <a:gd name="connsiteY96" fmla="*/ 285750 h 609600"/>
                <a:gd name="connsiteX97" fmla="*/ 202882 w 600075"/>
                <a:gd name="connsiteY97" fmla="*/ 266700 h 609600"/>
                <a:gd name="connsiteX98" fmla="*/ 220979 w 600075"/>
                <a:gd name="connsiteY98" fmla="*/ 266700 h 609600"/>
                <a:gd name="connsiteX99" fmla="*/ 220979 w 600075"/>
                <a:gd name="connsiteY99" fmla="*/ 285750 h 609600"/>
                <a:gd name="connsiteX100" fmla="*/ 202882 w 600075"/>
                <a:gd name="connsiteY100" fmla="*/ 285750 h 609600"/>
                <a:gd name="connsiteX101" fmla="*/ 166687 w 600075"/>
                <a:gd name="connsiteY101" fmla="*/ 266700 h 609600"/>
                <a:gd name="connsiteX102" fmla="*/ 184784 w 600075"/>
                <a:gd name="connsiteY102" fmla="*/ 266700 h 609600"/>
                <a:gd name="connsiteX103" fmla="*/ 184784 w 600075"/>
                <a:gd name="connsiteY103" fmla="*/ 285750 h 609600"/>
                <a:gd name="connsiteX104" fmla="*/ 166687 w 600075"/>
                <a:gd name="connsiteY104" fmla="*/ 285750 h 609600"/>
                <a:gd name="connsiteX105" fmla="*/ 129540 w 600075"/>
                <a:gd name="connsiteY105" fmla="*/ 266700 h 609600"/>
                <a:gd name="connsiteX106" fmla="*/ 147638 w 600075"/>
                <a:gd name="connsiteY106" fmla="*/ 266700 h 609600"/>
                <a:gd name="connsiteX107" fmla="*/ 147638 w 600075"/>
                <a:gd name="connsiteY107" fmla="*/ 285750 h 609600"/>
                <a:gd name="connsiteX108" fmla="*/ 129540 w 600075"/>
                <a:gd name="connsiteY108" fmla="*/ 285750 h 609600"/>
                <a:gd name="connsiteX109" fmla="*/ 471156 w 600075"/>
                <a:gd name="connsiteY109" fmla="*/ 258128 h 609600"/>
                <a:gd name="connsiteX110" fmla="*/ 470870 w 600075"/>
                <a:gd name="connsiteY110" fmla="*/ 368618 h 609600"/>
                <a:gd name="connsiteX111" fmla="*/ 524827 w 600075"/>
                <a:gd name="connsiteY111" fmla="*/ 368618 h 609600"/>
                <a:gd name="connsiteX112" fmla="*/ 524827 w 600075"/>
                <a:gd name="connsiteY112" fmla="*/ 258128 h 609600"/>
                <a:gd name="connsiteX113" fmla="*/ 139065 w 600075"/>
                <a:gd name="connsiteY113" fmla="*/ 167640 h 609600"/>
                <a:gd name="connsiteX114" fmla="*/ 157163 w 600075"/>
                <a:gd name="connsiteY114" fmla="*/ 176212 h 609600"/>
                <a:gd name="connsiteX115" fmla="*/ 102870 w 600075"/>
                <a:gd name="connsiteY115" fmla="*/ 290513 h 609600"/>
                <a:gd name="connsiteX116" fmla="*/ 66675 w 600075"/>
                <a:gd name="connsiteY116" fmla="*/ 213360 h 609600"/>
                <a:gd name="connsiteX117" fmla="*/ 84772 w 600075"/>
                <a:gd name="connsiteY117" fmla="*/ 204787 h 609600"/>
                <a:gd name="connsiteX118" fmla="*/ 102870 w 600075"/>
                <a:gd name="connsiteY118" fmla="*/ 244793 h 609600"/>
                <a:gd name="connsiteX119" fmla="*/ 481012 w 600075"/>
                <a:gd name="connsiteY119" fmla="*/ 120967 h 609600"/>
                <a:gd name="connsiteX120" fmla="*/ 471487 w 600075"/>
                <a:gd name="connsiteY120" fmla="*/ 130492 h 609600"/>
                <a:gd name="connsiteX121" fmla="*/ 471206 w 600075"/>
                <a:gd name="connsiteY121" fmla="*/ 239078 h 609600"/>
                <a:gd name="connsiteX122" fmla="*/ 524827 w 600075"/>
                <a:gd name="connsiteY122" fmla="*/ 239078 h 609600"/>
                <a:gd name="connsiteX123" fmla="*/ 524827 w 600075"/>
                <a:gd name="connsiteY123" fmla="*/ 130492 h 609600"/>
                <a:gd name="connsiteX124" fmla="*/ 515302 w 600075"/>
                <a:gd name="connsiteY124" fmla="*/ 120967 h 609600"/>
                <a:gd name="connsiteX125" fmla="*/ 19050 w 600075"/>
                <a:gd name="connsiteY125" fmla="*/ 111442 h 609600"/>
                <a:gd name="connsiteX126" fmla="*/ 19050 w 600075"/>
                <a:gd name="connsiteY126" fmla="*/ 589597 h 609600"/>
                <a:gd name="connsiteX127" fmla="*/ 405765 w 600075"/>
                <a:gd name="connsiteY127" fmla="*/ 589597 h 609600"/>
                <a:gd name="connsiteX128" fmla="*/ 405765 w 600075"/>
                <a:gd name="connsiteY128" fmla="*/ 111442 h 609600"/>
                <a:gd name="connsiteX129" fmla="*/ 369570 w 600075"/>
                <a:gd name="connsiteY129" fmla="*/ 111442 h 609600"/>
                <a:gd name="connsiteX130" fmla="*/ 369570 w 600075"/>
                <a:gd name="connsiteY130" fmla="*/ 139065 h 609600"/>
                <a:gd name="connsiteX131" fmla="*/ 55245 w 600075"/>
                <a:gd name="connsiteY131" fmla="*/ 139065 h 609600"/>
                <a:gd name="connsiteX132" fmla="*/ 55245 w 600075"/>
                <a:gd name="connsiteY132" fmla="*/ 111442 h 609600"/>
                <a:gd name="connsiteX133" fmla="*/ 562927 w 600075"/>
                <a:gd name="connsiteY133" fmla="*/ 92392 h 609600"/>
                <a:gd name="connsiteX134" fmla="*/ 600075 w 600075"/>
                <a:gd name="connsiteY134" fmla="*/ 129540 h 609600"/>
                <a:gd name="connsiteX135" fmla="*/ 589359 w 600075"/>
                <a:gd name="connsiteY135" fmla="*/ 155614 h 609600"/>
                <a:gd name="connsiteX136" fmla="*/ 572452 w 600075"/>
                <a:gd name="connsiteY136" fmla="*/ 162697 h 609600"/>
                <a:gd name="connsiteX137" fmla="*/ 572452 w 600075"/>
                <a:gd name="connsiteY137" fmla="*/ 340996 h 609600"/>
                <a:gd name="connsiteX138" fmla="*/ 553402 w 600075"/>
                <a:gd name="connsiteY138" fmla="*/ 340996 h 609600"/>
                <a:gd name="connsiteX139" fmla="*/ 553402 w 600075"/>
                <a:gd name="connsiteY139" fmla="*/ 147638 h 609600"/>
                <a:gd name="connsiteX140" fmla="*/ 562927 w 600075"/>
                <a:gd name="connsiteY140" fmla="*/ 147638 h 609600"/>
                <a:gd name="connsiteX141" fmla="*/ 562927 w 600075"/>
                <a:gd name="connsiteY141" fmla="*/ 147637 h 609600"/>
                <a:gd name="connsiteX142" fmla="*/ 581025 w 600075"/>
                <a:gd name="connsiteY142" fmla="*/ 129540 h 609600"/>
                <a:gd name="connsiteX143" fmla="*/ 562927 w 600075"/>
                <a:gd name="connsiteY143" fmla="*/ 111442 h 609600"/>
                <a:gd name="connsiteX144" fmla="*/ 544830 w 600075"/>
                <a:gd name="connsiteY144" fmla="*/ 129540 h 609600"/>
                <a:gd name="connsiteX145" fmla="*/ 543493 w 600075"/>
                <a:gd name="connsiteY145" fmla="*/ 129540 h 609600"/>
                <a:gd name="connsiteX146" fmla="*/ 543877 w 600075"/>
                <a:gd name="connsiteY146" fmla="*/ 130492 h 609600"/>
                <a:gd name="connsiteX147" fmla="*/ 544783 w 600075"/>
                <a:gd name="connsiteY147" fmla="*/ 498157 h 609600"/>
                <a:gd name="connsiteX148" fmla="*/ 544830 w 600075"/>
                <a:gd name="connsiteY148" fmla="*/ 498157 h 609600"/>
                <a:gd name="connsiteX149" fmla="*/ 544830 w 600075"/>
                <a:gd name="connsiteY149" fmla="*/ 517207 h 609600"/>
                <a:gd name="connsiteX150" fmla="*/ 544830 w 600075"/>
                <a:gd name="connsiteY150" fmla="*/ 528637 h 609600"/>
                <a:gd name="connsiteX151" fmla="*/ 507682 w 600075"/>
                <a:gd name="connsiteY151" fmla="*/ 593077 h 609600"/>
                <a:gd name="connsiteX152" fmla="*/ 507682 w 600075"/>
                <a:gd name="connsiteY152" fmla="*/ 608648 h 609600"/>
                <a:gd name="connsiteX153" fmla="*/ 498706 w 600075"/>
                <a:gd name="connsiteY153" fmla="*/ 608648 h 609600"/>
                <a:gd name="connsiteX154" fmla="*/ 498157 w 600075"/>
                <a:gd name="connsiteY154" fmla="*/ 609600 h 609600"/>
                <a:gd name="connsiteX155" fmla="*/ 497608 w 600075"/>
                <a:gd name="connsiteY155" fmla="*/ 608648 h 609600"/>
                <a:gd name="connsiteX156" fmla="*/ 488632 w 600075"/>
                <a:gd name="connsiteY156" fmla="*/ 608648 h 609600"/>
                <a:gd name="connsiteX157" fmla="*/ 488632 w 600075"/>
                <a:gd name="connsiteY157" fmla="*/ 593077 h 609600"/>
                <a:gd name="connsiteX158" fmla="*/ 451485 w 600075"/>
                <a:gd name="connsiteY158" fmla="*/ 528637 h 609600"/>
                <a:gd name="connsiteX159" fmla="*/ 451485 w 600075"/>
                <a:gd name="connsiteY159" fmla="*/ 517207 h 609600"/>
                <a:gd name="connsiteX160" fmla="*/ 451485 w 600075"/>
                <a:gd name="connsiteY160" fmla="*/ 498157 h 609600"/>
                <a:gd name="connsiteX161" fmla="*/ 451485 w 600075"/>
                <a:gd name="connsiteY161" fmla="*/ 130492 h 609600"/>
                <a:gd name="connsiteX162" fmla="*/ 480060 w 600075"/>
                <a:gd name="connsiteY162" fmla="*/ 101917 h 609600"/>
                <a:gd name="connsiteX163" fmla="*/ 515302 w 600075"/>
                <a:gd name="connsiteY163" fmla="*/ 101917 h 609600"/>
                <a:gd name="connsiteX164" fmla="*/ 534163 w 600075"/>
                <a:gd name="connsiteY164" fmla="*/ 109528 h 609600"/>
                <a:gd name="connsiteX165" fmla="*/ 536853 w 600075"/>
                <a:gd name="connsiteY165" fmla="*/ 103107 h 609600"/>
                <a:gd name="connsiteX166" fmla="*/ 562927 w 600075"/>
                <a:gd name="connsiteY166" fmla="*/ 92392 h 609600"/>
                <a:gd name="connsiteX167" fmla="*/ 202882 w 600075"/>
                <a:gd name="connsiteY167" fmla="*/ 45720 h 609600"/>
                <a:gd name="connsiteX168" fmla="*/ 220979 w 600075"/>
                <a:gd name="connsiteY168" fmla="*/ 45720 h 609600"/>
                <a:gd name="connsiteX169" fmla="*/ 220979 w 600075"/>
                <a:gd name="connsiteY169" fmla="*/ 64770 h 609600"/>
                <a:gd name="connsiteX170" fmla="*/ 202882 w 600075"/>
                <a:gd name="connsiteY170" fmla="*/ 64770 h 609600"/>
                <a:gd name="connsiteX171" fmla="*/ 212407 w 600075"/>
                <a:gd name="connsiteY171" fmla="*/ 19050 h 609600"/>
                <a:gd name="connsiteX172" fmla="*/ 157163 w 600075"/>
                <a:gd name="connsiteY172" fmla="*/ 55245 h 609600"/>
                <a:gd name="connsiteX173" fmla="*/ 157163 w 600075"/>
                <a:gd name="connsiteY173" fmla="*/ 64770 h 609600"/>
                <a:gd name="connsiteX174" fmla="*/ 74295 w 600075"/>
                <a:gd name="connsiteY174" fmla="*/ 64770 h 609600"/>
                <a:gd name="connsiteX175" fmla="*/ 74295 w 600075"/>
                <a:gd name="connsiteY175" fmla="*/ 120015 h 609600"/>
                <a:gd name="connsiteX176" fmla="*/ 350520 w 600075"/>
                <a:gd name="connsiteY176" fmla="*/ 120015 h 609600"/>
                <a:gd name="connsiteX177" fmla="*/ 350520 w 600075"/>
                <a:gd name="connsiteY177" fmla="*/ 65723 h 609600"/>
                <a:gd name="connsiteX178" fmla="*/ 267653 w 600075"/>
                <a:gd name="connsiteY178" fmla="*/ 65723 h 609600"/>
                <a:gd name="connsiteX179" fmla="*/ 267653 w 600075"/>
                <a:gd name="connsiteY179" fmla="*/ 56198 h 609600"/>
                <a:gd name="connsiteX180" fmla="*/ 212407 w 600075"/>
                <a:gd name="connsiteY180" fmla="*/ 19050 h 609600"/>
                <a:gd name="connsiteX181" fmla="*/ 212407 w 600075"/>
                <a:gd name="connsiteY181" fmla="*/ 0 h 609600"/>
                <a:gd name="connsiteX182" fmla="*/ 285750 w 600075"/>
                <a:gd name="connsiteY182" fmla="*/ 45720 h 609600"/>
                <a:gd name="connsiteX183" fmla="*/ 369570 w 600075"/>
                <a:gd name="connsiteY183" fmla="*/ 45720 h 609600"/>
                <a:gd name="connsiteX184" fmla="*/ 369570 w 600075"/>
                <a:gd name="connsiteY184" fmla="*/ 92392 h 609600"/>
                <a:gd name="connsiteX185" fmla="*/ 424815 w 600075"/>
                <a:gd name="connsiteY185" fmla="*/ 92392 h 609600"/>
                <a:gd name="connsiteX186" fmla="*/ 424815 w 600075"/>
                <a:gd name="connsiteY186" fmla="*/ 608647 h 609600"/>
                <a:gd name="connsiteX187" fmla="*/ 0 w 600075"/>
                <a:gd name="connsiteY187" fmla="*/ 608647 h 609600"/>
                <a:gd name="connsiteX188" fmla="*/ 0 w 600075"/>
                <a:gd name="connsiteY188" fmla="*/ 92392 h 609600"/>
                <a:gd name="connsiteX189" fmla="*/ 55245 w 600075"/>
                <a:gd name="connsiteY189" fmla="*/ 92392 h 609600"/>
                <a:gd name="connsiteX190" fmla="*/ 55245 w 600075"/>
                <a:gd name="connsiteY190" fmla="*/ 45720 h 609600"/>
                <a:gd name="connsiteX191" fmla="*/ 139065 w 600075"/>
                <a:gd name="connsiteY191" fmla="*/ 45720 h 609600"/>
                <a:gd name="connsiteX192" fmla="*/ 212407 w 600075"/>
                <a:gd name="connsiteY192"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600075" h="609600">
                  <a:moveTo>
                    <a:pt x="350520" y="546735"/>
                  </a:moveTo>
                  <a:lnTo>
                    <a:pt x="368618" y="546735"/>
                  </a:lnTo>
                  <a:lnTo>
                    <a:pt x="368618" y="565785"/>
                  </a:lnTo>
                  <a:lnTo>
                    <a:pt x="350520" y="565785"/>
                  </a:lnTo>
                  <a:close/>
                  <a:moveTo>
                    <a:pt x="314325" y="546735"/>
                  </a:moveTo>
                  <a:lnTo>
                    <a:pt x="332423" y="546735"/>
                  </a:lnTo>
                  <a:lnTo>
                    <a:pt x="332423" y="565785"/>
                  </a:lnTo>
                  <a:lnTo>
                    <a:pt x="314325" y="565785"/>
                  </a:lnTo>
                  <a:close/>
                  <a:moveTo>
                    <a:pt x="277177" y="546735"/>
                  </a:moveTo>
                  <a:lnTo>
                    <a:pt x="295275" y="546735"/>
                  </a:lnTo>
                  <a:lnTo>
                    <a:pt x="295275" y="565785"/>
                  </a:lnTo>
                  <a:lnTo>
                    <a:pt x="277177" y="565785"/>
                  </a:lnTo>
                  <a:close/>
                  <a:moveTo>
                    <a:pt x="240030" y="546735"/>
                  </a:moveTo>
                  <a:lnTo>
                    <a:pt x="258128" y="546735"/>
                  </a:lnTo>
                  <a:lnTo>
                    <a:pt x="258128" y="565785"/>
                  </a:lnTo>
                  <a:lnTo>
                    <a:pt x="240030" y="565785"/>
                  </a:lnTo>
                  <a:close/>
                  <a:moveTo>
                    <a:pt x="202882" y="546735"/>
                  </a:moveTo>
                  <a:lnTo>
                    <a:pt x="220979" y="546735"/>
                  </a:lnTo>
                  <a:lnTo>
                    <a:pt x="220979" y="565785"/>
                  </a:lnTo>
                  <a:lnTo>
                    <a:pt x="202882" y="565785"/>
                  </a:lnTo>
                  <a:close/>
                  <a:moveTo>
                    <a:pt x="166687" y="546735"/>
                  </a:moveTo>
                  <a:lnTo>
                    <a:pt x="184784" y="546735"/>
                  </a:lnTo>
                  <a:lnTo>
                    <a:pt x="184784" y="565785"/>
                  </a:lnTo>
                  <a:lnTo>
                    <a:pt x="166687" y="565785"/>
                  </a:lnTo>
                  <a:close/>
                  <a:moveTo>
                    <a:pt x="129540" y="546735"/>
                  </a:moveTo>
                  <a:lnTo>
                    <a:pt x="147638" y="546735"/>
                  </a:lnTo>
                  <a:lnTo>
                    <a:pt x="147638" y="565785"/>
                  </a:lnTo>
                  <a:lnTo>
                    <a:pt x="129540" y="565785"/>
                  </a:lnTo>
                  <a:close/>
                  <a:moveTo>
                    <a:pt x="471351" y="517207"/>
                  </a:moveTo>
                  <a:lnTo>
                    <a:pt x="470535" y="522922"/>
                  </a:lnTo>
                  <a:lnTo>
                    <a:pt x="498157" y="570547"/>
                  </a:lnTo>
                  <a:lnTo>
                    <a:pt x="525780" y="522922"/>
                  </a:lnTo>
                  <a:lnTo>
                    <a:pt x="525780" y="517207"/>
                  </a:lnTo>
                  <a:close/>
                  <a:moveTo>
                    <a:pt x="139065" y="447675"/>
                  </a:moveTo>
                  <a:lnTo>
                    <a:pt x="157163" y="456248"/>
                  </a:lnTo>
                  <a:lnTo>
                    <a:pt x="102870" y="570548"/>
                  </a:lnTo>
                  <a:lnTo>
                    <a:pt x="66675" y="492443"/>
                  </a:lnTo>
                  <a:lnTo>
                    <a:pt x="84772" y="484823"/>
                  </a:lnTo>
                  <a:lnTo>
                    <a:pt x="102870" y="524827"/>
                  </a:lnTo>
                  <a:close/>
                  <a:moveTo>
                    <a:pt x="350520" y="405765"/>
                  </a:moveTo>
                  <a:lnTo>
                    <a:pt x="368618" y="405765"/>
                  </a:lnTo>
                  <a:lnTo>
                    <a:pt x="368618" y="424815"/>
                  </a:lnTo>
                  <a:lnTo>
                    <a:pt x="350520" y="424815"/>
                  </a:lnTo>
                  <a:close/>
                  <a:moveTo>
                    <a:pt x="314325" y="405765"/>
                  </a:moveTo>
                  <a:lnTo>
                    <a:pt x="332423" y="405765"/>
                  </a:lnTo>
                  <a:lnTo>
                    <a:pt x="332423" y="424815"/>
                  </a:lnTo>
                  <a:lnTo>
                    <a:pt x="314325" y="424815"/>
                  </a:lnTo>
                  <a:close/>
                  <a:moveTo>
                    <a:pt x="277177" y="405765"/>
                  </a:moveTo>
                  <a:lnTo>
                    <a:pt x="295275" y="405765"/>
                  </a:lnTo>
                  <a:lnTo>
                    <a:pt x="295275" y="424815"/>
                  </a:lnTo>
                  <a:lnTo>
                    <a:pt x="277177" y="424815"/>
                  </a:lnTo>
                  <a:close/>
                  <a:moveTo>
                    <a:pt x="240030" y="405765"/>
                  </a:moveTo>
                  <a:lnTo>
                    <a:pt x="258128" y="405765"/>
                  </a:lnTo>
                  <a:lnTo>
                    <a:pt x="258128" y="424815"/>
                  </a:lnTo>
                  <a:lnTo>
                    <a:pt x="240030" y="424815"/>
                  </a:lnTo>
                  <a:close/>
                  <a:moveTo>
                    <a:pt x="202882" y="405765"/>
                  </a:moveTo>
                  <a:lnTo>
                    <a:pt x="220979" y="405765"/>
                  </a:lnTo>
                  <a:lnTo>
                    <a:pt x="220979" y="424815"/>
                  </a:lnTo>
                  <a:lnTo>
                    <a:pt x="202882" y="424815"/>
                  </a:lnTo>
                  <a:close/>
                  <a:moveTo>
                    <a:pt x="166687" y="405765"/>
                  </a:moveTo>
                  <a:lnTo>
                    <a:pt x="184784" y="405765"/>
                  </a:lnTo>
                  <a:lnTo>
                    <a:pt x="184784" y="424815"/>
                  </a:lnTo>
                  <a:lnTo>
                    <a:pt x="166687" y="424815"/>
                  </a:lnTo>
                  <a:close/>
                  <a:moveTo>
                    <a:pt x="129540" y="405765"/>
                  </a:moveTo>
                  <a:lnTo>
                    <a:pt x="147638" y="405765"/>
                  </a:lnTo>
                  <a:lnTo>
                    <a:pt x="147638" y="424815"/>
                  </a:lnTo>
                  <a:lnTo>
                    <a:pt x="129540" y="424815"/>
                  </a:lnTo>
                  <a:close/>
                  <a:moveTo>
                    <a:pt x="488632" y="396240"/>
                  </a:moveTo>
                  <a:lnTo>
                    <a:pt x="507682" y="396240"/>
                  </a:lnTo>
                  <a:lnTo>
                    <a:pt x="507682" y="488632"/>
                  </a:lnTo>
                  <a:lnTo>
                    <a:pt x="488632" y="488632"/>
                  </a:lnTo>
                  <a:close/>
                  <a:moveTo>
                    <a:pt x="470821" y="387668"/>
                  </a:moveTo>
                  <a:lnTo>
                    <a:pt x="470535" y="498157"/>
                  </a:lnTo>
                  <a:lnTo>
                    <a:pt x="524827" y="498157"/>
                  </a:lnTo>
                  <a:lnTo>
                    <a:pt x="524827" y="387668"/>
                  </a:lnTo>
                  <a:close/>
                  <a:moveTo>
                    <a:pt x="139065" y="306705"/>
                  </a:moveTo>
                  <a:lnTo>
                    <a:pt x="157163" y="314325"/>
                  </a:lnTo>
                  <a:lnTo>
                    <a:pt x="102870" y="428625"/>
                  </a:lnTo>
                  <a:lnTo>
                    <a:pt x="66675" y="351473"/>
                  </a:lnTo>
                  <a:lnTo>
                    <a:pt x="84772" y="342900"/>
                  </a:lnTo>
                  <a:lnTo>
                    <a:pt x="102870" y="382905"/>
                  </a:lnTo>
                  <a:close/>
                  <a:moveTo>
                    <a:pt x="350520" y="266700"/>
                  </a:moveTo>
                  <a:lnTo>
                    <a:pt x="368618" y="266700"/>
                  </a:lnTo>
                  <a:lnTo>
                    <a:pt x="368618" y="285750"/>
                  </a:lnTo>
                  <a:lnTo>
                    <a:pt x="350520" y="285750"/>
                  </a:lnTo>
                  <a:close/>
                  <a:moveTo>
                    <a:pt x="314325" y="266700"/>
                  </a:moveTo>
                  <a:lnTo>
                    <a:pt x="332423" y="266700"/>
                  </a:lnTo>
                  <a:lnTo>
                    <a:pt x="332423" y="285750"/>
                  </a:lnTo>
                  <a:lnTo>
                    <a:pt x="314325" y="285750"/>
                  </a:lnTo>
                  <a:close/>
                  <a:moveTo>
                    <a:pt x="277177" y="266700"/>
                  </a:moveTo>
                  <a:lnTo>
                    <a:pt x="295275" y="266700"/>
                  </a:lnTo>
                  <a:lnTo>
                    <a:pt x="295275" y="285750"/>
                  </a:lnTo>
                  <a:lnTo>
                    <a:pt x="277177" y="285750"/>
                  </a:lnTo>
                  <a:close/>
                  <a:moveTo>
                    <a:pt x="240030" y="266700"/>
                  </a:moveTo>
                  <a:lnTo>
                    <a:pt x="258128" y="266700"/>
                  </a:lnTo>
                  <a:lnTo>
                    <a:pt x="258128" y="285750"/>
                  </a:lnTo>
                  <a:lnTo>
                    <a:pt x="240030" y="285750"/>
                  </a:lnTo>
                  <a:close/>
                  <a:moveTo>
                    <a:pt x="202882" y="266700"/>
                  </a:moveTo>
                  <a:lnTo>
                    <a:pt x="220979" y="266700"/>
                  </a:lnTo>
                  <a:lnTo>
                    <a:pt x="220979" y="285750"/>
                  </a:lnTo>
                  <a:lnTo>
                    <a:pt x="202882" y="285750"/>
                  </a:lnTo>
                  <a:close/>
                  <a:moveTo>
                    <a:pt x="166687" y="266700"/>
                  </a:moveTo>
                  <a:lnTo>
                    <a:pt x="184784" y="266700"/>
                  </a:lnTo>
                  <a:lnTo>
                    <a:pt x="184784" y="285750"/>
                  </a:lnTo>
                  <a:lnTo>
                    <a:pt x="166687" y="285750"/>
                  </a:lnTo>
                  <a:close/>
                  <a:moveTo>
                    <a:pt x="129540" y="266700"/>
                  </a:moveTo>
                  <a:lnTo>
                    <a:pt x="147638" y="266700"/>
                  </a:lnTo>
                  <a:lnTo>
                    <a:pt x="147638" y="285750"/>
                  </a:lnTo>
                  <a:lnTo>
                    <a:pt x="129540" y="285750"/>
                  </a:lnTo>
                  <a:close/>
                  <a:moveTo>
                    <a:pt x="471156" y="258128"/>
                  </a:moveTo>
                  <a:lnTo>
                    <a:pt x="470870" y="368618"/>
                  </a:lnTo>
                  <a:lnTo>
                    <a:pt x="524827" y="368618"/>
                  </a:lnTo>
                  <a:lnTo>
                    <a:pt x="524827" y="258128"/>
                  </a:lnTo>
                  <a:close/>
                  <a:moveTo>
                    <a:pt x="139065" y="167640"/>
                  </a:moveTo>
                  <a:lnTo>
                    <a:pt x="157163" y="176212"/>
                  </a:lnTo>
                  <a:lnTo>
                    <a:pt x="102870" y="290513"/>
                  </a:lnTo>
                  <a:lnTo>
                    <a:pt x="66675" y="213360"/>
                  </a:lnTo>
                  <a:lnTo>
                    <a:pt x="84772" y="204787"/>
                  </a:lnTo>
                  <a:lnTo>
                    <a:pt x="102870" y="244793"/>
                  </a:lnTo>
                  <a:close/>
                  <a:moveTo>
                    <a:pt x="481012" y="120967"/>
                  </a:moveTo>
                  <a:cubicBezTo>
                    <a:pt x="475298" y="120967"/>
                    <a:pt x="471487" y="124777"/>
                    <a:pt x="471487" y="130492"/>
                  </a:cubicBezTo>
                  <a:lnTo>
                    <a:pt x="471206" y="239078"/>
                  </a:lnTo>
                  <a:lnTo>
                    <a:pt x="524827" y="239078"/>
                  </a:lnTo>
                  <a:lnTo>
                    <a:pt x="524827" y="130492"/>
                  </a:lnTo>
                  <a:cubicBezTo>
                    <a:pt x="524827" y="124777"/>
                    <a:pt x="521017" y="120967"/>
                    <a:pt x="515302" y="120967"/>
                  </a:cubicBezTo>
                  <a:close/>
                  <a:moveTo>
                    <a:pt x="19050" y="111442"/>
                  </a:moveTo>
                  <a:lnTo>
                    <a:pt x="19050" y="589597"/>
                  </a:lnTo>
                  <a:lnTo>
                    <a:pt x="405765" y="589597"/>
                  </a:lnTo>
                  <a:lnTo>
                    <a:pt x="405765" y="111442"/>
                  </a:lnTo>
                  <a:lnTo>
                    <a:pt x="369570" y="111442"/>
                  </a:lnTo>
                  <a:lnTo>
                    <a:pt x="369570" y="139065"/>
                  </a:lnTo>
                  <a:lnTo>
                    <a:pt x="55245" y="139065"/>
                  </a:lnTo>
                  <a:lnTo>
                    <a:pt x="55245" y="111442"/>
                  </a:lnTo>
                  <a:close/>
                  <a:moveTo>
                    <a:pt x="562927" y="92392"/>
                  </a:moveTo>
                  <a:cubicBezTo>
                    <a:pt x="583882" y="92392"/>
                    <a:pt x="600075" y="109537"/>
                    <a:pt x="600075" y="129540"/>
                  </a:cubicBezTo>
                  <a:cubicBezTo>
                    <a:pt x="600075" y="139541"/>
                    <a:pt x="596027" y="148828"/>
                    <a:pt x="589359" y="155614"/>
                  </a:cubicBezTo>
                  <a:lnTo>
                    <a:pt x="572452" y="162697"/>
                  </a:lnTo>
                  <a:lnTo>
                    <a:pt x="572452" y="340996"/>
                  </a:lnTo>
                  <a:lnTo>
                    <a:pt x="553402" y="340996"/>
                  </a:lnTo>
                  <a:lnTo>
                    <a:pt x="553402" y="147638"/>
                  </a:lnTo>
                  <a:lnTo>
                    <a:pt x="562927" y="147638"/>
                  </a:lnTo>
                  <a:lnTo>
                    <a:pt x="562927" y="147637"/>
                  </a:lnTo>
                  <a:cubicBezTo>
                    <a:pt x="572452" y="147637"/>
                    <a:pt x="581025" y="140017"/>
                    <a:pt x="581025" y="129540"/>
                  </a:cubicBezTo>
                  <a:cubicBezTo>
                    <a:pt x="581025" y="119062"/>
                    <a:pt x="573405" y="111442"/>
                    <a:pt x="562927" y="111442"/>
                  </a:cubicBezTo>
                  <a:cubicBezTo>
                    <a:pt x="553402" y="111442"/>
                    <a:pt x="544830" y="119062"/>
                    <a:pt x="544830" y="129540"/>
                  </a:cubicBezTo>
                  <a:lnTo>
                    <a:pt x="543493" y="129540"/>
                  </a:lnTo>
                  <a:lnTo>
                    <a:pt x="543877" y="130492"/>
                  </a:lnTo>
                  <a:lnTo>
                    <a:pt x="544783" y="498157"/>
                  </a:lnTo>
                  <a:lnTo>
                    <a:pt x="544830" y="498157"/>
                  </a:lnTo>
                  <a:lnTo>
                    <a:pt x="544830" y="517207"/>
                  </a:lnTo>
                  <a:lnTo>
                    <a:pt x="544830" y="528637"/>
                  </a:lnTo>
                  <a:lnTo>
                    <a:pt x="507682" y="593077"/>
                  </a:lnTo>
                  <a:lnTo>
                    <a:pt x="507682" y="608648"/>
                  </a:lnTo>
                  <a:lnTo>
                    <a:pt x="498706" y="608648"/>
                  </a:lnTo>
                  <a:lnTo>
                    <a:pt x="498157" y="609600"/>
                  </a:lnTo>
                  <a:lnTo>
                    <a:pt x="497608" y="608648"/>
                  </a:lnTo>
                  <a:lnTo>
                    <a:pt x="488632" y="608648"/>
                  </a:lnTo>
                  <a:lnTo>
                    <a:pt x="488632" y="593077"/>
                  </a:lnTo>
                  <a:lnTo>
                    <a:pt x="451485" y="528637"/>
                  </a:lnTo>
                  <a:lnTo>
                    <a:pt x="451485" y="517207"/>
                  </a:lnTo>
                  <a:lnTo>
                    <a:pt x="451485" y="498157"/>
                  </a:lnTo>
                  <a:lnTo>
                    <a:pt x="451485" y="130492"/>
                  </a:lnTo>
                  <a:cubicBezTo>
                    <a:pt x="451485" y="114300"/>
                    <a:pt x="463867" y="101917"/>
                    <a:pt x="480060" y="101917"/>
                  </a:cubicBezTo>
                  <a:lnTo>
                    <a:pt x="515302" y="101917"/>
                  </a:lnTo>
                  <a:lnTo>
                    <a:pt x="534163" y="109528"/>
                  </a:lnTo>
                  <a:lnTo>
                    <a:pt x="536853" y="103107"/>
                  </a:lnTo>
                  <a:cubicBezTo>
                    <a:pt x="543639" y="96440"/>
                    <a:pt x="552926" y="92392"/>
                    <a:pt x="562927" y="92392"/>
                  </a:cubicBezTo>
                  <a:close/>
                  <a:moveTo>
                    <a:pt x="202882" y="45720"/>
                  </a:moveTo>
                  <a:lnTo>
                    <a:pt x="220979" y="45720"/>
                  </a:lnTo>
                  <a:lnTo>
                    <a:pt x="220979" y="64770"/>
                  </a:lnTo>
                  <a:lnTo>
                    <a:pt x="202882" y="64770"/>
                  </a:lnTo>
                  <a:close/>
                  <a:moveTo>
                    <a:pt x="212407" y="19050"/>
                  </a:moveTo>
                  <a:cubicBezTo>
                    <a:pt x="181928" y="19050"/>
                    <a:pt x="157163" y="36195"/>
                    <a:pt x="157163" y="55245"/>
                  </a:cubicBezTo>
                  <a:lnTo>
                    <a:pt x="157163" y="64770"/>
                  </a:lnTo>
                  <a:lnTo>
                    <a:pt x="74295" y="64770"/>
                  </a:lnTo>
                  <a:lnTo>
                    <a:pt x="74295" y="120015"/>
                  </a:lnTo>
                  <a:lnTo>
                    <a:pt x="350520" y="120015"/>
                  </a:lnTo>
                  <a:lnTo>
                    <a:pt x="350520" y="65723"/>
                  </a:lnTo>
                  <a:lnTo>
                    <a:pt x="267653" y="65723"/>
                  </a:lnTo>
                  <a:lnTo>
                    <a:pt x="267653" y="56198"/>
                  </a:lnTo>
                  <a:cubicBezTo>
                    <a:pt x="267653" y="36195"/>
                    <a:pt x="242888" y="19050"/>
                    <a:pt x="212407" y="19050"/>
                  </a:cubicBezTo>
                  <a:close/>
                  <a:moveTo>
                    <a:pt x="212407" y="0"/>
                  </a:moveTo>
                  <a:cubicBezTo>
                    <a:pt x="248603" y="0"/>
                    <a:pt x="279082" y="20003"/>
                    <a:pt x="285750" y="45720"/>
                  </a:cubicBezTo>
                  <a:lnTo>
                    <a:pt x="369570" y="45720"/>
                  </a:lnTo>
                  <a:lnTo>
                    <a:pt x="369570" y="92392"/>
                  </a:lnTo>
                  <a:lnTo>
                    <a:pt x="424815" y="92392"/>
                  </a:lnTo>
                  <a:lnTo>
                    <a:pt x="424815" y="608647"/>
                  </a:lnTo>
                  <a:lnTo>
                    <a:pt x="0" y="608647"/>
                  </a:lnTo>
                  <a:lnTo>
                    <a:pt x="0" y="92392"/>
                  </a:lnTo>
                  <a:lnTo>
                    <a:pt x="55245" y="92392"/>
                  </a:lnTo>
                  <a:lnTo>
                    <a:pt x="55245" y="45720"/>
                  </a:lnTo>
                  <a:lnTo>
                    <a:pt x="139065" y="45720"/>
                  </a:lnTo>
                  <a:cubicBezTo>
                    <a:pt x="145733" y="20003"/>
                    <a:pt x="176213" y="0"/>
                    <a:pt x="212407" y="0"/>
                  </a:cubicBezTo>
                  <a:close/>
                </a:path>
              </a:pathLst>
            </a:custGeom>
            <a:solidFill>
              <a:schemeClr val="accent1"/>
            </a:solidFill>
            <a:ln w="9525" cap="flat">
              <a:noFill/>
              <a:prstDash val="solid"/>
              <a:miter/>
            </a:ln>
          </p:spPr>
          <p:txBody>
            <a:bodyPr rtlCol="0" anchor="ctr"/>
            <a:lstStyle/>
            <a:p>
              <a:endParaRPr lang="zh-CN" altLang="en-US"/>
            </a:p>
          </p:txBody>
        </p:sp>
      </p:grpSp>
      <p:sp>
        <p:nvSpPr>
          <p:cNvPr id="16" name="Rectangle 13"/>
          <p:cNvSpPr/>
          <p:nvPr/>
        </p:nvSpPr>
        <p:spPr bwMode="auto">
          <a:xfrm>
            <a:off x="6282055" y="2066290"/>
            <a:ext cx="4588510" cy="3347720"/>
          </a:xfrm>
          <a:prstGeom prst="rect">
            <a:avLst/>
          </a:prstGeom>
          <a:solidFill>
            <a:schemeClr val="bg1"/>
          </a:solidFill>
          <a:ln w="25400">
            <a:solidFill>
              <a:schemeClr val="accent1"/>
            </a:solidFill>
          </a:ln>
        </p:spPr>
        <p:txBody>
          <a:bodyPr vert="horz" wrap="square" lIns="0" tIns="360000" rIns="0" bIns="0" numCol="1" anchor="ctr" anchorCtr="0" compatLnSpc="1"/>
          <a:p>
            <a:pPr algn="ctr">
              <a:lnSpc>
                <a:spcPct val="120000"/>
              </a:lnSpc>
              <a:spcBef>
                <a:spcPts val="600"/>
              </a:spcBef>
            </a:pPr>
            <a:endParaRPr lang="en-US" sz="1000">
              <a:solidFill>
                <a:schemeClr val="tx1">
                  <a:alpha val="70000"/>
                </a:schemeClr>
              </a:solidFill>
            </a:endParaRPr>
          </a:p>
        </p:txBody>
      </p:sp>
      <p:sp>
        <p:nvSpPr>
          <p:cNvPr id="17" name="Rectangle 13"/>
          <p:cNvSpPr/>
          <p:nvPr/>
        </p:nvSpPr>
        <p:spPr bwMode="auto">
          <a:xfrm>
            <a:off x="1131570" y="2066290"/>
            <a:ext cx="4588510" cy="3347720"/>
          </a:xfrm>
          <a:prstGeom prst="rect">
            <a:avLst/>
          </a:prstGeom>
          <a:solidFill>
            <a:schemeClr val="bg1"/>
          </a:solidFill>
          <a:ln w="25400">
            <a:solidFill>
              <a:schemeClr val="accent1"/>
            </a:solidFill>
          </a:ln>
        </p:spPr>
        <p:txBody>
          <a:bodyPr vert="horz" wrap="square" lIns="0" tIns="360000" rIns="0" bIns="0" numCol="1" anchor="ctr" anchorCtr="0" compatLnSpc="1"/>
          <a:p>
            <a:pPr algn="ctr">
              <a:lnSpc>
                <a:spcPct val="120000"/>
              </a:lnSpc>
              <a:spcBef>
                <a:spcPts val="600"/>
              </a:spcBef>
            </a:pPr>
            <a:endParaRPr lang="en-US" sz="1000">
              <a:solidFill>
                <a:schemeClr val="tx1">
                  <a:alpha val="70000"/>
                </a:schemeClr>
              </a:solidFill>
            </a:endParaRPr>
          </a:p>
        </p:txBody>
      </p:sp>
      <p:sp>
        <p:nvSpPr>
          <p:cNvPr id="18" name="文本框 17"/>
          <p:cNvSpPr txBox="1"/>
          <p:nvPr/>
        </p:nvSpPr>
        <p:spPr>
          <a:xfrm>
            <a:off x="1131570" y="2247265"/>
            <a:ext cx="4436745" cy="3166745"/>
          </a:xfrm>
          <a:prstGeom prst="rect">
            <a:avLst/>
          </a:prstGeom>
          <a:noFill/>
        </p:spPr>
        <p:txBody>
          <a:bodyPr wrap="square" rtlCol="0">
            <a:spAutoFit/>
          </a:bodyPr>
          <a:lstStyle>
            <a:defPPr>
              <a:defRPr lang="zh-CN"/>
            </a:defPPr>
            <a:lvl1pPr algn="ctr">
              <a:lnSpc>
                <a:spcPct val="130000"/>
              </a:lnSpc>
              <a:defRPr sz="1400">
                <a:latin typeface="+mn-ea"/>
              </a:defRPr>
            </a:lvl1pPr>
          </a:lstStyle>
          <a:p>
            <a:pPr algn="l"/>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首页模块：进入首页，显示分类8新闻分类系统。</a:t>
            </a:r>
            <a:endParaRPr lang="zh-CN" altLang="en-US" dirty="0">
              <a:latin typeface="微软雅黑" panose="020B0503020204020204" charset="-122"/>
              <a:ea typeface="微软雅黑" panose="020B0503020204020204" charset="-122"/>
            </a:endParaRPr>
          </a:p>
          <a:p>
            <a:pPr algn="l"/>
            <a:r>
              <a:rPr lang="zh-CN" altLang="en-US" dirty="0">
                <a:latin typeface="微软雅黑" panose="020B0503020204020204" charset="-122"/>
                <a:ea typeface="微软雅黑" panose="020B0503020204020204" charset="-122"/>
              </a:rPr>
              <a:t>    登录模块：进入系统，用户登录，显示登录成功，登陆时如果忘记密码，可以选择找回密码按钮找回。</a:t>
            </a:r>
            <a:endParaRPr lang="zh-CN" altLang="en-US" dirty="0">
              <a:latin typeface="微软雅黑" panose="020B0503020204020204" charset="-122"/>
              <a:ea typeface="微软雅黑" panose="020B0503020204020204" charset="-122"/>
            </a:endParaRPr>
          </a:p>
          <a:p>
            <a:pPr algn="l"/>
            <a:r>
              <a:rPr lang="zh-CN" altLang="en-US" dirty="0">
                <a:latin typeface="微软雅黑" panose="020B0503020204020204" charset="-122"/>
                <a:ea typeface="微软雅黑" panose="020B0503020204020204" charset="-122"/>
              </a:rPr>
              <a:t>    注册模块：新用户在第一次使用这个系统时可以进行注册，然后登录使用。</a:t>
            </a:r>
            <a:endParaRPr lang="zh-CN" altLang="en-US" dirty="0">
              <a:latin typeface="微软雅黑" panose="020B0503020204020204" charset="-122"/>
              <a:ea typeface="微软雅黑" panose="020B0503020204020204" charset="-122"/>
            </a:endParaRPr>
          </a:p>
          <a:p>
            <a:pPr algn="l"/>
            <a:r>
              <a:rPr lang="zh-CN" altLang="en-US" dirty="0">
                <a:latin typeface="微软雅黑" panose="020B0503020204020204" charset="-122"/>
                <a:ea typeface="微软雅黑" panose="020B0503020204020204" charset="-122"/>
              </a:rPr>
              <a:t>    单条分类模块:进入该界面用户可以输入需要分类的新闻的关键字或者相关信息进行新闻分类。</a:t>
            </a:r>
            <a:endParaRPr lang="zh-CN" altLang="en-US" dirty="0">
              <a:latin typeface="微软雅黑" panose="020B0503020204020204" charset="-122"/>
              <a:ea typeface="微软雅黑" panose="020B0503020204020204" charset="-122"/>
            </a:endParaRPr>
          </a:p>
          <a:p>
            <a:pPr algn="l"/>
            <a:r>
              <a:rPr lang="zh-CN" altLang="en-US" dirty="0">
                <a:latin typeface="微软雅黑" panose="020B0503020204020204" charset="-122"/>
                <a:ea typeface="微软雅黑" panose="020B0503020204020204" charset="-122"/>
              </a:rPr>
              <a:t>    文本分类模块：用户添加新闻文本进行分类。</a:t>
            </a:r>
            <a:endParaRPr lang="zh-CN" altLang="en-US" dirty="0">
              <a:latin typeface="微软雅黑" panose="020B0503020204020204" charset="-122"/>
              <a:ea typeface="微软雅黑" panose="020B0503020204020204" charset="-122"/>
            </a:endParaRPr>
          </a:p>
          <a:p>
            <a:pPr algn="l"/>
            <a:r>
              <a:rPr lang="zh-CN" altLang="en-US" dirty="0">
                <a:latin typeface="微软雅黑" panose="020B0503020204020204" charset="-122"/>
                <a:ea typeface="微软雅黑" panose="020B0503020204020204" charset="-122"/>
              </a:rPr>
              <a:t>    文件分类模块：该模块主要由下载模版，上传文件，下载结果三个小模块组成，上传用户需要分类的相关文件进行分类</a:t>
            </a:r>
            <a:endParaRPr lang="zh-CN" altLang="en-US" dirty="0">
              <a:latin typeface="微软雅黑" panose="020B0503020204020204" charset="-122"/>
              <a:ea typeface="微软雅黑" panose="020B0503020204020204" charset="-122"/>
            </a:endParaRPr>
          </a:p>
        </p:txBody>
      </p:sp>
      <p:sp>
        <p:nvSpPr>
          <p:cNvPr id="19" name="文本框 18"/>
          <p:cNvSpPr txBox="1"/>
          <p:nvPr/>
        </p:nvSpPr>
        <p:spPr>
          <a:xfrm>
            <a:off x="6704330" y="2672080"/>
            <a:ext cx="3723005" cy="929640"/>
          </a:xfrm>
          <a:prstGeom prst="rect">
            <a:avLst/>
          </a:prstGeom>
          <a:noFill/>
        </p:spPr>
        <p:txBody>
          <a:bodyPr wrap="square" rtlCol="0">
            <a:spAutoFit/>
          </a:bodyPr>
          <a:lstStyle>
            <a:defPPr>
              <a:defRPr lang="zh-CN"/>
            </a:defPPr>
            <a:lvl1pPr algn="ctr">
              <a:lnSpc>
                <a:spcPct val="130000"/>
              </a:lnSpc>
              <a:defRPr sz="1400">
                <a:latin typeface="+mn-ea"/>
              </a:defRPr>
            </a:lvl1pPr>
          </a:lstStyle>
          <a:p>
            <a:pPr algn="l"/>
            <a:r>
              <a:rPr lang="zh-CN" altLang="en-US" dirty="0">
                <a:latin typeface="微软雅黑" panose="020B0503020204020204" charset="-122"/>
                <a:ea typeface="微软雅黑" panose="020B0503020204020204" charset="-122"/>
              </a:rPr>
              <a:t>用户信息管理：管理员可以查看注册本系统的所有用户信息,并拥有权限进行部分用户信息的编辑。</a:t>
            </a:r>
            <a:endParaRPr lang="zh-CN" altLang="en-US" dirty="0">
              <a:latin typeface="微软雅黑" panose="020B0503020204020204" charset="-122"/>
              <a:ea typeface="微软雅黑" panose="020B0503020204020204" charset="-122"/>
            </a:endParaRPr>
          </a:p>
        </p:txBody>
      </p:sp>
      <p:sp>
        <p:nvSpPr>
          <p:cNvPr id="20" name="文本框 19"/>
          <p:cNvSpPr txBox="1"/>
          <p:nvPr/>
        </p:nvSpPr>
        <p:spPr>
          <a:xfrm>
            <a:off x="1205230" y="1591945"/>
            <a:ext cx="3723005" cy="370840"/>
          </a:xfrm>
          <a:prstGeom prst="rect">
            <a:avLst/>
          </a:prstGeom>
          <a:noFill/>
        </p:spPr>
        <p:txBody>
          <a:bodyPr wrap="square" rtlCol="0">
            <a:spAutoFit/>
          </a:bodyPr>
          <a:lstStyle>
            <a:defPPr>
              <a:defRPr lang="zh-CN"/>
            </a:defPPr>
            <a:lvl1pPr algn="ctr">
              <a:lnSpc>
                <a:spcPct val="130000"/>
              </a:lnSpc>
              <a:defRPr sz="1400">
                <a:latin typeface="+mn-ea"/>
              </a:defRPr>
            </a:lvl1pPr>
          </a:lstStyle>
          <a:p>
            <a:pPr algn="l"/>
            <a:r>
              <a:rPr lang="zh-CN" altLang="en-US" dirty="0">
                <a:latin typeface="微软雅黑" panose="020B0503020204020204" charset="-122"/>
                <a:ea typeface="微软雅黑" panose="020B0503020204020204" charset="-122"/>
              </a:rPr>
              <a:t>用户模块</a:t>
            </a:r>
            <a:endParaRPr lang="zh-CN" altLang="en-US" dirty="0">
              <a:latin typeface="微软雅黑" panose="020B0503020204020204" charset="-122"/>
              <a:ea typeface="微软雅黑" panose="020B0503020204020204" charset="-122"/>
            </a:endParaRPr>
          </a:p>
        </p:txBody>
      </p:sp>
      <p:sp>
        <p:nvSpPr>
          <p:cNvPr id="21" name="文本框 20"/>
          <p:cNvSpPr txBox="1"/>
          <p:nvPr/>
        </p:nvSpPr>
        <p:spPr>
          <a:xfrm>
            <a:off x="6217920" y="1591945"/>
            <a:ext cx="3723005" cy="370840"/>
          </a:xfrm>
          <a:prstGeom prst="rect">
            <a:avLst/>
          </a:prstGeom>
          <a:noFill/>
        </p:spPr>
        <p:txBody>
          <a:bodyPr wrap="square" rtlCol="0">
            <a:spAutoFit/>
          </a:bodyPr>
          <a:lstStyle>
            <a:defPPr>
              <a:defRPr lang="zh-CN"/>
            </a:defPPr>
            <a:lvl1pPr algn="ctr">
              <a:lnSpc>
                <a:spcPct val="130000"/>
              </a:lnSpc>
              <a:defRPr sz="1400">
                <a:latin typeface="+mn-ea"/>
              </a:defRPr>
            </a:lvl1pPr>
          </a:lstStyle>
          <a:p>
            <a:pPr algn="l"/>
            <a:r>
              <a:rPr lang="zh-CN" altLang="en-US" dirty="0">
                <a:latin typeface="微软雅黑" panose="020B0503020204020204" charset="-122"/>
                <a:ea typeface="微软雅黑" panose="020B0503020204020204" charset="-122"/>
              </a:rPr>
              <a:t>管理员</a:t>
            </a:r>
            <a:r>
              <a:rPr lang="zh-CN" altLang="en-US" dirty="0">
                <a:latin typeface="微软雅黑" panose="020B0503020204020204" charset="-122"/>
                <a:ea typeface="微软雅黑" panose="020B0503020204020204" charset="-122"/>
              </a:rPr>
              <a:t>模块</a:t>
            </a:r>
            <a:endParaRPr lang="zh-CN" altLang="en-US" dirty="0">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12191999" cy="6858000"/>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标题 15"/>
          <p:cNvSpPr>
            <a:spLocks noGrp="1"/>
          </p:cNvSpPr>
          <p:nvPr>
            <p:ph type="ctrTitle"/>
          </p:nvPr>
        </p:nvSpPr>
        <p:spPr>
          <a:xfrm>
            <a:off x="3630460" y="3149600"/>
            <a:ext cx="4873025" cy="2387600"/>
          </a:xfrm>
        </p:spPr>
        <p:txBody>
          <a:bodyPr>
            <a:normAutofit/>
          </a:bodyPr>
          <a:lstStyle/>
          <a:p>
            <a:r>
              <a:rPr lang="zh-CN" altLang="en-US" dirty="0">
                <a:latin typeface="微软雅黑" panose="020B0503020204020204" charset="-122"/>
                <a:ea typeface="微软雅黑" panose="020B0503020204020204" charset="-122"/>
              </a:rPr>
              <a:t>项目完成具体情况</a:t>
            </a:r>
            <a:endParaRPr lang="zh-CN" altLang="en-US" dirty="0">
              <a:latin typeface="微软雅黑" panose="020B0503020204020204" charset="-122"/>
              <a:ea typeface="微软雅黑" panose="020B0503020204020204" charset="-122"/>
            </a:endParaRPr>
          </a:p>
        </p:txBody>
      </p:sp>
      <p:sp>
        <p:nvSpPr>
          <p:cNvPr id="26" name="圆: 空心 25"/>
          <p:cNvSpPr/>
          <p:nvPr/>
        </p:nvSpPr>
        <p:spPr>
          <a:xfrm>
            <a:off x="3196726" y="529727"/>
            <a:ext cx="5798548" cy="5798546"/>
          </a:xfrm>
          <a:prstGeom prst="donut">
            <a:avLst>
              <a:gd name="adj" fmla="val 5276"/>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607452" y="1025236"/>
            <a:ext cx="2948940" cy="2646045"/>
          </a:xfrm>
          <a:prstGeom prst="rect">
            <a:avLst/>
          </a:prstGeom>
          <a:noFill/>
        </p:spPr>
        <p:txBody>
          <a:bodyPr wrap="none" rtlCol="0">
            <a:spAutoFit/>
          </a:bodyPr>
          <a:lstStyle/>
          <a:p>
            <a:r>
              <a:rPr lang="en-US" altLang="zh-CN" sz="16600" dirty="0">
                <a:ln>
                  <a:solidFill>
                    <a:schemeClr val="tx1"/>
                  </a:solidFill>
                </a:ln>
                <a:noFill/>
                <a:latin typeface="+mj-ea"/>
                <a:ea typeface="+mj-ea"/>
              </a:rPr>
              <a:t>03</a:t>
            </a:r>
            <a:endParaRPr lang="zh-CN" altLang="en-US" sz="16600" dirty="0">
              <a:ln>
                <a:solidFill>
                  <a:schemeClr val="tx1"/>
                </a:solidFill>
              </a:ln>
              <a:noFill/>
              <a:latin typeface="+mj-ea"/>
              <a:ea typeface="+mj-ea"/>
            </a:endParaRPr>
          </a:p>
        </p:txBody>
      </p:sp>
      <p:cxnSp>
        <p:nvCxnSpPr>
          <p:cNvPr id="8" name="直接连接符 7"/>
          <p:cNvCxnSpPr/>
          <p:nvPr/>
        </p:nvCxnSpPr>
        <p:spPr>
          <a:xfrm>
            <a:off x="5479143" y="3570514"/>
            <a:ext cx="123371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圆: 空心 28"/>
          <p:cNvSpPr/>
          <p:nvPr/>
        </p:nvSpPr>
        <p:spPr>
          <a:xfrm>
            <a:off x="10906813" y="3833280"/>
            <a:ext cx="2888195" cy="2888195"/>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 空心 33"/>
          <p:cNvSpPr/>
          <p:nvPr/>
        </p:nvSpPr>
        <p:spPr>
          <a:xfrm>
            <a:off x="-1603008" y="146652"/>
            <a:ext cx="2888195" cy="2888195"/>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 空心 34"/>
          <p:cNvSpPr/>
          <p:nvPr/>
        </p:nvSpPr>
        <p:spPr>
          <a:xfrm>
            <a:off x="1755295" y="6328273"/>
            <a:ext cx="1287140" cy="1287140"/>
          </a:xfrm>
          <a:prstGeom prst="donut">
            <a:avLst>
              <a:gd name="adj" fmla="val 30113"/>
            </a:avLst>
          </a:prstGeom>
          <a:solidFill>
            <a:schemeClr val="accent4">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图形 35"/>
          <p:cNvSpPr/>
          <p:nvPr/>
        </p:nvSpPr>
        <p:spPr>
          <a:xfrm>
            <a:off x="9889266" y="-953928"/>
            <a:ext cx="1656114" cy="1582178"/>
          </a:xfrm>
          <a:custGeom>
            <a:avLst/>
            <a:gdLst>
              <a:gd name="connsiteX0" fmla="*/ 1640883 w 1656114"/>
              <a:gd name="connsiteY0" fmla="*/ 806431 h 1582178"/>
              <a:gd name="connsiteX1" fmla="*/ 15305 w 1656114"/>
              <a:gd name="connsiteY1" fmla="*/ 806431 h 1582178"/>
              <a:gd name="connsiteX2" fmla="*/ 0 w 1656114"/>
              <a:gd name="connsiteY2" fmla="*/ 791126 h 1582178"/>
              <a:gd name="connsiteX3" fmla="*/ 15305 w 1656114"/>
              <a:gd name="connsiteY3" fmla="*/ 775747 h 1582178"/>
              <a:gd name="connsiteX4" fmla="*/ 1640809 w 1656114"/>
              <a:gd name="connsiteY4" fmla="*/ 775747 h 1582178"/>
              <a:gd name="connsiteX5" fmla="*/ 1656114 w 1656114"/>
              <a:gd name="connsiteY5" fmla="*/ 791126 h 1582178"/>
              <a:gd name="connsiteX6" fmla="*/ 1640883 w 1656114"/>
              <a:gd name="connsiteY6" fmla="*/ 806431 h 1582178"/>
              <a:gd name="connsiteX7" fmla="*/ 1625430 w 1656114"/>
              <a:gd name="connsiteY7" fmla="*/ 651311 h 1582178"/>
              <a:gd name="connsiteX8" fmla="*/ 30758 w 1656114"/>
              <a:gd name="connsiteY8" fmla="*/ 651311 h 1582178"/>
              <a:gd name="connsiteX9" fmla="*/ 15379 w 1656114"/>
              <a:gd name="connsiteY9" fmla="*/ 635932 h 1582178"/>
              <a:gd name="connsiteX10" fmla="*/ 30758 w 1656114"/>
              <a:gd name="connsiteY10" fmla="*/ 620553 h 1582178"/>
              <a:gd name="connsiteX11" fmla="*/ 1625430 w 1656114"/>
              <a:gd name="connsiteY11" fmla="*/ 620553 h 1582178"/>
              <a:gd name="connsiteX12" fmla="*/ 1640735 w 1656114"/>
              <a:gd name="connsiteY12" fmla="*/ 635932 h 1582178"/>
              <a:gd name="connsiteX13" fmla="*/ 1625430 w 1656114"/>
              <a:gd name="connsiteY13" fmla="*/ 651311 h 1582178"/>
              <a:gd name="connsiteX14" fmla="*/ 1578332 w 1656114"/>
              <a:gd name="connsiteY14" fmla="*/ 496191 h 1582178"/>
              <a:gd name="connsiteX15" fmla="*/ 77856 w 1656114"/>
              <a:gd name="connsiteY15" fmla="*/ 496191 h 1582178"/>
              <a:gd name="connsiteX16" fmla="*/ 62551 w 1656114"/>
              <a:gd name="connsiteY16" fmla="*/ 480812 h 1582178"/>
              <a:gd name="connsiteX17" fmla="*/ 77856 w 1656114"/>
              <a:gd name="connsiteY17" fmla="*/ 465433 h 1582178"/>
              <a:gd name="connsiteX18" fmla="*/ 1578406 w 1656114"/>
              <a:gd name="connsiteY18" fmla="*/ 465433 h 1582178"/>
              <a:gd name="connsiteX19" fmla="*/ 1593711 w 1656114"/>
              <a:gd name="connsiteY19" fmla="*/ 480812 h 1582178"/>
              <a:gd name="connsiteX20" fmla="*/ 1578332 w 1656114"/>
              <a:gd name="connsiteY20" fmla="*/ 496191 h 1582178"/>
              <a:gd name="connsiteX21" fmla="*/ 1492713 w 1656114"/>
              <a:gd name="connsiteY21" fmla="*/ 340997 h 1582178"/>
              <a:gd name="connsiteX22" fmla="*/ 163475 w 1656114"/>
              <a:gd name="connsiteY22" fmla="*/ 340997 h 1582178"/>
              <a:gd name="connsiteX23" fmla="*/ 148170 w 1656114"/>
              <a:gd name="connsiteY23" fmla="*/ 325619 h 1582178"/>
              <a:gd name="connsiteX24" fmla="*/ 163475 w 1656114"/>
              <a:gd name="connsiteY24" fmla="*/ 310240 h 1582178"/>
              <a:gd name="connsiteX25" fmla="*/ 1492713 w 1656114"/>
              <a:gd name="connsiteY25" fmla="*/ 310240 h 1582178"/>
              <a:gd name="connsiteX26" fmla="*/ 1508018 w 1656114"/>
              <a:gd name="connsiteY26" fmla="*/ 325619 h 1582178"/>
              <a:gd name="connsiteX27" fmla="*/ 1492713 w 1656114"/>
              <a:gd name="connsiteY27" fmla="*/ 340997 h 1582178"/>
              <a:gd name="connsiteX28" fmla="*/ 1350237 w 1656114"/>
              <a:gd name="connsiteY28" fmla="*/ 185878 h 1582178"/>
              <a:gd name="connsiteX29" fmla="*/ 305877 w 1656114"/>
              <a:gd name="connsiteY29" fmla="*/ 185878 h 1582178"/>
              <a:gd name="connsiteX30" fmla="*/ 290572 w 1656114"/>
              <a:gd name="connsiteY30" fmla="*/ 170499 h 1582178"/>
              <a:gd name="connsiteX31" fmla="*/ 305877 w 1656114"/>
              <a:gd name="connsiteY31" fmla="*/ 155120 h 1582178"/>
              <a:gd name="connsiteX32" fmla="*/ 1350237 w 1656114"/>
              <a:gd name="connsiteY32" fmla="*/ 155120 h 1582178"/>
              <a:gd name="connsiteX33" fmla="*/ 1365542 w 1656114"/>
              <a:gd name="connsiteY33" fmla="*/ 170499 h 1582178"/>
              <a:gd name="connsiteX34" fmla="*/ 1350237 w 1656114"/>
              <a:gd name="connsiteY34" fmla="*/ 185878 h 1582178"/>
              <a:gd name="connsiteX35" fmla="*/ 1065358 w 1656114"/>
              <a:gd name="connsiteY35" fmla="*/ 30758 h 1582178"/>
              <a:gd name="connsiteX36" fmla="*/ 590830 w 1656114"/>
              <a:gd name="connsiteY36" fmla="*/ 30758 h 1582178"/>
              <a:gd name="connsiteX37" fmla="*/ 575525 w 1656114"/>
              <a:gd name="connsiteY37" fmla="*/ 15379 h 1582178"/>
              <a:gd name="connsiteX38" fmla="*/ 590830 w 1656114"/>
              <a:gd name="connsiteY38" fmla="*/ 0 h 1582178"/>
              <a:gd name="connsiteX39" fmla="*/ 1065284 w 1656114"/>
              <a:gd name="connsiteY39" fmla="*/ 0 h 1582178"/>
              <a:gd name="connsiteX40" fmla="*/ 1080589 w 1656114"/>
              <a:gd name="connsiteY40" fmla="*/ 15379 h 1582178"/>
              <a:gd name="connsiteX41" fmla="*/ 1065358 w 1656114"/>
              <a:gd name="connsiteY41" fmla="*/ 30758 h 1582178"/>
              <a:gd name="connsiteX42" fmla="*/ 29353 w 1656114"/>
              <a:gd name="connsiteY42" fmla="*/ 930867 h 1582178"/>
              <a:gd name="connsiteX43" fmla="*/ 1626835 w 1656114"/>
              <a:gd name="connsiteY43" fmla="*/ 930867 h 1582178"/>
              <a:gd name="connsiteX44" fmla="*/ 1642140 w 1656114"/>
              <a:gd name="connsiteY44" fmla="*/ 946246 h 1582178"/>
              <a:gd name="connsiteX45" fmla="*/ 1626835 w 1656114"/>
              <a:gd name="connsiteY45" fmla="*/ 961625 h 1582178"/>
              <a:gd name="connsiteX46" fmla="*/ 29353 w 1656114"/>
              <a:gd name="connsiteY46" fmla="*/ 961625 h 1582178"/>
              <a:gd name="connsiteX47" fmla="*/ 14048 w 1656114"/>
              <a:gd name="connsiteY47" fmla="*/ 946246 h 1582178"/>
              <a:gd name="connsiteX48" fmla="*/ 29353 w 1656114"/>
              <a:gd name="connsiteY48" fmla="*/ 930867 h 1582178"/>
              <a:gd name="connsiteX49" fmla="*/ 74972 w 1656114"/>
              <a:gd name="connsiteY49" fmla="*/ 1085987 h 1582178"/>
              <a:gd name="connsiteX50" fmla="*/ 1581290 w 1656114"/>
              <a:gd name="connsiteY50" fmla="*/ 1085987 h 1582178"/>
              <a:gd name="connsiteX51" fmla="*/ 1596595 w 1656114"/>
              <a:gd name="connsiteY51" fmla="*/ 1101366 h 1582178"/>
              <a:gd name="connsiteX52" fmla="*/ 1581290 w 1656114"/>
              <a:gd name="connsiteY52" fmla="*/ 1116745 h 1582178"/>
              <a:gd name="connsiteX53" fmla="*/ 74972 w 1656114"/>
              <a:gd name="connsiteY53" fmla="*/ 1116745 h 1582178"/>
              <a:gd name="connsiteX54" fmla="*/ 59667 w 1656114"/>
              <a:gd name="connsiteY54" fmla="*/ 1101366 h 1582178"/>
              <a:gd name="connsiteX55" fmla="*/ 74972 w 1656114"/>
              <a:gd name="connsiteY55" fmla="*/ 1085987 h 1582178"/>
              <a:gd name="connsiteX56" fmla="*/ 158595 w 1656114"/>
              <a:gd name="connsiteY56" fmla="*/ 1241181 h 1582178"/>
              <a:gd name="connsiteX57" fmla="*/ 1497519 w 1656114"/>
              <a:gd name="connsiteY57" fmla="*/ 1241181 h 1582178"/>
              <a:gd name="connsiteX58" fmla="*/ 1512824 w 1656114"/>
              <a:gd name="connsiteY58" fmla="*/ 1256560 h 1582178"/>
              <a:gd name="connsiteX59" fmla="*/ 1497519 w 1656114"/>
              <a:gd name="connsiteY59" fmla="*/ 1271938 h 1582178"/>
              <a:gd name="connsiteX60" fmla="*/ 158595 w 1656114"/>
              <a:gd name="connsiteY60" fmla="*/ 1271938 h 1582178"/>
              <a:gd name="connsiteX61" fmla="*/ 143290 w 1656114"/>
              <a:gd name="connsiteY61" fmla="*/ 1256560 h 1582178"/>
              <a:gd name="connsiteX62" fmla="*/ 158595 w 1656114"/>
              <a:gd name="connsiteY62" fmla="*/ 1241181 h 1582178"/>
              <a:gd name="connsiteX63" fmla="*/ 297522 w 1656114"/>
              <a:gd name="connsiteY63" fmla="*/ 1396301 h 1582178"/>
              <a:gd name="connsiteX64" fmla="*/ 1358592 w 1656114"/>
              <a:gd name="connsiteY64" fmla="*/ 1396301 h 1582178"/>
              <a:gd name="connsiteX65" fmla="*/ 1373897 w 1656114"/>
              <a:gd name="connsiteY65" fmla="*/ 1411679 h 1582178"/>
              <a:gd name="connsiteX66" fmla="*/ 1358592 w 1656114"/>
              <a:gd name="connsiteY66" fmla="*/ 1427058 h 1582178"/>
              <a:gd name="connsiteX67" fmla="*/ 297522 w 1656114"/>
              <a:gd name="connsiteY67" fmla="*/ 1427058 h 1582178"/>
              <a:gd name="connsiteX68" fmla="*/ 282217 w 1656114"/>
              <a:gd name="connsiteY68" fmla="*/ 1411679 h 1582178"/>
              <a:gd name="connsiteX69" fmla="*/ 297522 w 1656114"/>
              <a:gd name="connsiteY69" fmla="*/ 1396301 h 1582178"/>
              <a:gd name="connsiteX70" fmla="*/ 568797 w 1656114"/>
              <a:gd name="connsiteY70" fmla="*/ 1551420 h 1582178"/>
              <a:gd name="connsiteX71" fmla="*/ 1087317 w 1656114"/>
              <a:gd name="connsiteY71" fmla="*/ 1551420 h 1582178"/>
              <a:gd name="connsiteX72" fmla="*/ 1102622 w 1656114"/>
              <a:gd name="connsiteY72" fmla="*/ 1566799 h 1582178"/>
              <a:gd name="connsiteX73" fmla="*/ 1087317 w 1656114"/>
              <a:gd name="connsiteY73" fmla="*/ 1582178 h 1582178"/>
              <a:gd name="connsiteX74" fmla="*/ 568797 w 1656114"/>
              <a:gd name="connsiteY74" fmla="*/ 1582178 h 1582178"/>
              <a:gd name="connsiteX75" fmla="*/ 553492 w 1656114"/>
              <a:gd name="connsiteY75" fmla="*/ 1566799 h 1582178"/>
              <a:gd name="connsiteX76" fmla="*/ 568797 w 1656114"/>
              <a:gd name="connsiteY76" fmla="*/ 1551420 h 158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656114" h="1582178">
                <a:moveTo>
                  <a:pt x="1640883" y="806431"/>
                </a:moveTo>
                <a:lnTo>
                  <a:pt x="15305" y="806431"/>
                </a:lnTo>
                <a:cubicBezTo>
                  <a:pt x="6876" y="806431"/>
                  <a:pt x="0" y="799555"/>
                  <a:pt x="0" y="791126"/>
                </a:cubicBezTo>
                <a:cubicBezTo>
                  <a:pt x="0" y="782623"/>
                  <a:pt x="6876" y="775747"/>
                  <a:pt x="15305" y="775747"/>
                </a:cubicBezTo>
                <a:lnTo>
                  <a:pt x="1640809" y="775747"/>
                </a:lnTo>
                <a:cubicBezTo>
                  <a:pt x="1649312" y="775747"/>
                  <a:pt x="1656114" y="782623"/>
                  <a:pt x="1656114" y="791126"/>
                </a:cubicBezTo>
                <a:cubicBezTo>
                  <a:pt x="1656188" y="799555"/>
                  <a:pt x="1649312" y="806431"/>
                  <a:pt x="1640883" y="806431"/>
                </a:cubicBezTo>
                <a:close/>
                <a:moveTo>
                  <a:pt x="1625430" y="651311"/>
                </a:moveTo>
                <a:lnTo>
                  <a:pt x="30758" y="651311"/>
                </a:lnTo>
                <a:cubicBezTo>
                  <a:pt x="22255" y="651311"/>
                  <a:pt x="15379" y="644435"/>
                  <a:pt x="15379" y="635932"/>
                </a:cubicBezTo>
                <a:cubicBezTo>
                  <a:pt x="15379" y="627429"/>
                  <a:pt x="22255" y="620553"/>
                  <a:pt x="30758" y="620553"/>
                </a:cubicBezTo>
                <a:lnTo>
                  <a:pt x="1625430" y="620553"/>
                </a:lnTo>
                <a:cubicBezTo>
                  <a:pt x="1633933" y="620553"/>
                  <a:pt x="1640735" y="627429"/>
                  <a:pt x="1640735" y="635932"/>
                </a:cubicBezTo>
                <a:cubicBezTo>
                  <a:pt x="1640735" y="644435"/>
                  <a:pt x="1633933" y="651311"/>
                  <a:pt x="1625430" y="651311"/>
                </a:cubicBezTo>
                <a:close/>
                <a:moveTo>
                  <a:pt x="1578332" y="496191"/>
                </a:moveTo>
                <a:lnTo>
                  <a:pt x="77856" y="496191"/>
                </a:lnTo>
                <a:cubicBezTo>
                  <a:pt x="69353" y="496191"/>
                  <a:pt x="62551" y="489315"/>
                  <a:pt x="62551" y="480812"/>
                </a:cubicBezTo>
                <a:cubicBezTo>
                  <a:pt x="62551" y="472310"/>
                  <a:pt x="69427" y="465433"/>
                  <a:pt x="77856" y="465433"/>
                </a:cubicBezTo>
                <a:lnTo>
                  <a:pt x="1578406" y="465433"/>
                </a:lnTo>
                <a:cubicBezTo>
                  <a:pt x="1586909" y="465433"/>
                  <a:pt x="1593711" y="472310"/>
                  <a:pt x="1593711" y="480812"/>
                </a:cubicBezTo>
                <a:cubicBezTo>
                  <a:pt x="1593711" y="489315"/>
                  <a:pt x="1586835" y="496191"/>
                  <a:pt x="1578332" y="496191"/>
                </a:cubicBezTo>
                <a:close/>
                <a:moveTo>
                  <a:pt x="1492713" y="340997"/>
                </a:moveTo>
                <a:lnTo>
                  <a:pt x="163475" y="340997"/>
                </a:lnTo>
                <a:cubicBezTo>
                  <a:pt x="154972" y="340997"/>
                  <a:pt x="148170" y="334121"/>
                  <a:pt x="148170" y="325619"/>
                </a:cubicBezTo>
                <a:cubicBezTo>
                  <a:pt x="148170" y="317116"/>
                  <a:pt x="155046" y="310240"/>
                  <a:pt x="163475" y="310240"/>
                </a:cubicBezTo>
                <a:lnTo>
                  <a:pt x="1492713" y="310240"/>
                </a:lnTo>
                <a:cubicBezTo>
                  <a:pt x="1501216" y="310240"/>
                  <a:pt x="1508018" y="317116"/>
                  <a:pt x="1508018" y="325619"/>
                </a:cubicBezTo>
                <a:cubicBezTo>
                  <a:pt x="1508018" y="334121"/>
                  <a:pt x="1501216" y="340997"/>
                  <a:pt x="1492713" y="340997"/>
                </a:cubicBezTo>
                <a:close/>
                <a:moveTo>
                  <a:pt x="1350237" y="185878"/>
                </a:moveTo>
                <a:lnTo>
                  <a:pt x="305877" y="185878"/>
                </a:lnTo>
                <a:cubicBezTo>
                  <a:pt x="297374" y="185878"/>
                  <a:pt x="290572" y="179002"/>
                  <a:pt x="290572" y="170499"/>
                </a:cubicBezTo>
                <a:cubicBezTo>
                  <a:pt x="290572" y="161996"/>
                  <a:pt x="297448" y="155120"/>
                  <a:pt x="305877" y="155120"/>
                </a:cubicBezTo>
                <a:lnTo>
                  <a:pt x="1350237" y="155120"/>
                </a:lnTo>
                <a:cubicBezTo>
                  <a:pt x="1358740" y="155120"/>
                  <a:pt x="1365542" y="161996"/>
                  <a:pt x="1365542" y="170499"/>
                </a:cubicBezTo>
                <a:cubicBezTo>
                  <a:pt x="1365542" y="179002"/>
                  <a:pt x="1358740" y="185878"/>
                  <a:pt x="1350237" y="185878"/>
                </a:cubicBezTo>
                <a:close/>
                <a:moveTo>
                  <a:pt x="1065358" y="30758"/>
                </a:moveTo>
                <a:lnTo>
                  <a:pt x="590830" y="30758"/>
                </a:lnTo>
                <a:cubicBezTo>
                  <a:pt x="582328" y="30758"/>
                  <a:pt x="575525" y="23882"/>
                  <a:pt x="575525" y="15379"/>
                </a:cubicBezTo>
                <a:cubicBezTo>
                  <a:pt x="575525" y="6876"/>
                  <a:pt x="582401" y="0"/>
                  <a:pt x="590830" y="0"/>
                </a:cubicBezTo>
                <a:lnTo>
                  <a:pt x="1065284" y="0"/>
                </a:lnTo>
                <a:cubicBezTo>
                  <a:pt x="1073787" y="0"/>
                  <a:pt x="1080589" y="6876"/>
                  <a:pt x="1080589" y="15379"/>
                </a:cubicBezTo>
                <a:cubicBezTo>
                  <a:pt x="1080589" y="23882"/>
                  <a:pt x="1073787" y="30758"/>
                  <a:pt x="1065358" y="30758"/>
                </a:cubicBezTo>
                <a:close/>
                <a:moveTo>
                  <a:pt x="29353" y="930867"/>
                </a:moveTo>
                <a:lnTo>
                  <a:pt x="1626835" y="930867"/>
                </a:lnTo>
                <a:cubicBezTo>
                  <a:pt x="1635338" y="930867"/>
                  <a:pt x="1642140" y="937743"/>
                  <a:pt x="1642140" y="946246"/>
                </a:cubicBezTo>
                <a:cubicBezTo>
                  <a:pt x="1642140" y="954749"/>
                  <a:pt x="1635264" y="961625"/>
                  <a:pt x="1626835" y="961625"/>
                </a:cubicBezTo>
                <a:lnTo>
                  <a:pt x="29353" y="961625"/>
                </a:lnTo>
                <a:cubicBezTo>
                  <a:pt x="20850" y="961625"/>
                  <a:pt x="14048" y="954749"/>
                  <a:pt x="14048" y="946246"/>
                </a:cubicBezTo>
                <a:cubicBezTo>
                  <a:pt x="13974" y="937743"/>
                  <a:pt x="20850" y="930867"/>
                  <a:pt x="29353" y="930867"/>
                </a:cubicBezTo>
                <a:close/>
                <a:moveTo>
                  <a:pt x="74972" y="1085987"/>
                </a:moveTo>
                <a:lnTo>
                  <a:pt x="1581290" y="1085987"/>
                </a:lnTo>
                <a:cubicBezTo>
                  <a:pt x="1589793" y="1085987"/>
                  <a:pt x="1596595" y="1092863"/>
                  <a:pt x="1596595" y="1101366"/>
                </a:cubicBezTo>
                <a:cubicBezTo>
                  <a:pt x="1596595" y="1109869"/>
                  <a:pt x="1589719" y="1116745"/>
                  <a:pt x="1581290" y="1116745"/>
                </a:cubicBezTo>
                <a:lnTo>
                  <a:pt x="74972" y="1116745"/>
                </a:lnTo>
                <a:cubicBezTo>
                  <a:pt x="66469" y="1116745"/>
                  <a:pt x="59667" y="1109869"/>
                  <a:pt x="59667" y="1101366"/>
                </a:cubicBezTo>
                <a:cubicBezTo>
                  <a:pt x="59667" y="1092863"/>
                  <a:pt x="66469" y="1085987"/>
                  <a:pt x="74972" y="1085987"/>
                </a:cubicBezTo>
                <a:close/>
                <a:moveTo>
                  <a:pt x="158595" y="1241181"/>
                </a:moveTo>
                <a:lnTo>
                  <a:pt x="1497519" y="1241181"/>
                </a:lnTo>
                <a:cubicBezTo>
                  <a:pt x="1506022" y="1241181"/>
                  <a:pt x="1512824" y="1248057"/>
                  <a:pt x="1512824" y="1256560"/>
                </a:cubicBezTo>
                <a:cubicBezTo>
                  <a:pt x="1512824" y="1265062"/>
                  <a:pt x="1505948" y="1271938"/>
                  <a:pt x="1497519" y="1271938"/>
                </a:cubicBezTo>
                <a:lnTo>
                  <a:pt x="158595" y="1271938"/>
                </a:lnTo>
                <a:cubicBezTo>
                  <a:pt x="150092" y="1271938"/>
                  <a:pt x="143290" y="1265062"/>
                  <a:pt x="143290" y="1256560"/>
                </a:cubicBezTo>
                <a:cubicBezTo>
                  <a:pt x="143290" y="1248057"/>
                  <a:pt x="150166" y="1241181"/>
                  <a:pt x="158595" y="1241181"/>
                </a:cubicBezTo>
                <a:close/>
                <a:moveTo>
                  <a:pt x="297522" y="1396301"/>
                </a:moveTo>
                <a:lnTo>
                  <a:pt x="1358592" y="1396301"/>
                </a:lnTo>
                <a:cubicBezTo>
                  <a:pt x="1367094" y="1396301"/>
                  <a:pt x="1373897" y="1403177"/>
                  <a:pt x="1373897" y="1411679"/>
                </a:cubicBezTo>
                <a:cubicBezTo>
                  <a:pt x="1373897" y="1420182"/>
                  <a:pt x="1367021" y="1427058"/>
                  <a:pt x="1358592" y="1427058"/>
                </a:cubicBezTo>
                <a:lnTo>
                  <a:pt x="297522" y="1427058"/>
                </a:lnTo>
                <a:cubicBezTo>
                  <a:pt x="289020" y="1427058"/>
                  <a:pt x="282217" y="1420182"/>
                  <a:pt x="282217" y="1411679"/>
                </a:cubicBezTo>
                <a:cubicBezTo>
                  <a:pt x="282217" y="1403177"/>
                  <a:pt x="289094" y="1396301"/>
                  <a:pt x="297522" y="1396301"/>
                </a:cubicBezTo>
                <a:close/>
                <a:moveTo>
                  <a:pt x="568797" y="1551420"/>
                </a:moveTo>
                <a:lnTo>
                  <a:pt x="1087317" y="1551420"/>
                </a:lnTo>
                <a:cubicBezTo>
                  <a:pt x="1095820" y="1551420"/>
                  <a:pt x="1102622" y="1558296"/>
                  <a:pt x="1102622" y="1566799"/>
                </a:cubicBezTo>
                <a:cubicBezTo>
                  <a:pt x="1102622" y="1575302"/>
                  <a:pt x="1095746" y="1582178"/>
                  <a:pt x="1087317" y="1582178"/>
                </a:cubicBezTo>
                <a:lnTo>
                  <a:pt x="568797" y="1582178"/>
                </a:lnTo>
                <a:cubicBezTo>
                  <a:pt x="560294" y="1582178"/>
                  <a:pt x="553492" y="1575302"/>
                  <a:pt x="553492" y="1566799"/>
                </a:cubicBezTo>
                <a:cubicBezTo>
                  <a:pt x="553492" y="1558296"/>
                  <a:pt x="560368" y="1551420"/>
                  <a:pt x="568797" y="1551420"/>
                </a:cubicBezTo>
                <a:close/>
              </a:path>
            </a:pathLst>
          </a:custGeom>
          <a:solidFill>
            <a:srgbClr val="4CBC80"/>
          </a:solidFill>
          <a:ln w="7356" cap="flat">
            <a:noFill/>
            <a:prstDash val="solid"/>
            <a:miter/>
          </a:ln>
        </p:spPr>
        <p:txBody>
          <a:bodyPr rtlCol="0" anchor="ctr"/>
          <a:lstStyle/>
          <a:p>
            <a:endParaRPr lang="zh-CN" altLang="en-US"/>
          </a:p>
        </p:txBody>
      </p:sp>
    </p:spTree>
    <p:custDataLst>
      <p:tags r:id="rId1"/>
    </p:custDataLst>
  </p:cSld>
  <p:clrMapOvr>
    <a:masterClrMapping/>
  </p:clrMapOvr>
</p:sld>
</file>

<file path=ppt/tags/tag1.xml><?xml version="1.0" encoding="utf-8"?>
<p:tagLst xmlns:p="http://schemas.openxmlformats.org/presentationml/2006/main">
  <p:tag name="ISLIDE.ICON" val="#113094;"/>
</p:tagLst>
</file>

<file path=ppt/tags/tag10.xml><?xml version="1.0" encoding="utf-8"?>
<p:tagLst xmlns:p="http://schemas.openxmlformats.org/presentationml/2006/main">
  <p:tag name="KSO_WM_UNIT_PLACING_PICTURE_USER_VIEWPORT" val="{&quot;height&quot;:5881,&quot;width&quot;:8302}"/>
</p:tagLst>
</file>

<file path=ppt/tags/tag11.xml><?xml version="1.0" encoding="utf-8"?>
<p:tagLst xmlns:p="http://schemas.openxmlformats.org/presentationml/2006/main">
  <p:tag name="ISLIDE.ICON" val="#113094;"/>
</p:tagLst>
</file>

<file path=ppt/tags/tag12.xml><?xml version="1.0" encoding="utf-8"?>
<p:tagLst xmlns:p="http://schemas.openxmlformats.org/presentationml/2006/main">
  <p:tag name="ISLIDE.ICON" val="#113094;"/>
</p:tagLst>
</file>

<file path=ppt/tags/tag13.xml><?xml version="1.0" encoding="utf-8"?>
<p:tagLst xmlns:p="http://schemas.openxmlformats.org/presentationml/2006/main">
  <p:tag name="ISLIDE.ICON" val="#113094;"/>
</p:tagLst>
</file>

<file path=ppt/tags/tag14.xml><?xml version="1.0" encoding="utf-8"?>
<p:tagLst xmlns:p="http://schemas.openxmlformats.org/presentationml/2006/main">
  <p:tag name="ISLIDE.ICON" val="#113094;"/>
</p:tagLst>
</file>

<file path=ppt/tags/tag15.xml><?xml version="1.0" encoding="utf-8"?>
<p:tagLst xmlns:p="http://schemas.openxmlformats.org/presentationml/2006/main">
  <p:tag name="ISLIDE.ICON" val="#113094;"/>
</p:tagLst>
</file>

<file path=ppt/tags/tag16.xml><?xml version="1.0" encoding="utf-8"?>
<p:tagLst xmlns:p="http://schemas.openxmlformats.org/presentationml/2006/main">
  <p:tag name="ISLIDE.ICON" val="#113094;"/>
</p:tagLst>
</file>

<file path=ppt/tags/tag17.xml><?xml version="1.0" encoding="utf-8"?>
<p:tagLst xmlns:p="http://schemas.openxmlformats.org/presentationml/2006/main">
  <p:tag name="ISLIDE.ICON" val="#113094;"/>
</p:tagLst>
</file>

<file path=ppt/tags/tag18.xml><?xml version="1.0" encoding="utf-8"?>
<p:tagLst xmlns:p="http://schemas.openxmlformats.org/presentationml/2006/main">
  <p:tag name="ISLIDE.ICON" val="#113094;"/>
</p:tagLst>
</file>

<file path=ppt/tags/tag19.xml><?xml version="1.0" encoding="utf-8"?>
<p:tagLst xmlns:p="http://schemas.openxmlformats.org/presentationml/2006/main">
  <p:tag name="ISLIDE.ICON" val="#113094;"/>
</p:tagLst>
</file>

<file path=ppt/tags/tag2.xml><?xml version="1.0" encoding="utf-8"?>
<p:tagLst xmlns:p="http://schemas.openxmlformats.org/presentationml/2006/main">
  <p:tag name="ISLIDE.ICON" val="#113094;"/>
</p:tagLst>
</file>

<file path=ppt/tags/tag20.xml><?xml version="1.0" encoding="utf-8"?>
<p:tagLst xmlns:p="http://schemas.openxmlformats.org/presentationml/2006/main">
  <p:tag name="ISLIDE.ICON" val="#113094;"/>
</p:tagLst>
</file>

<file path=ppt/tags/tag21.xml><?xml version="1.0" encoding="utf-8"?>
<p:tagLst xmlns:p="http://schemas.openxmlformats.org/presentationml/2006/main">
  <p:tag name="ISLIDE.ICON" val="#113094;"/>
</p:tagLst>
</file>

<file path=ppt/tags/tag3.xml><?xml version="1.0" encoding="utf-8"?>
<p:tagLst xmlns:p="http://schemas.openxmlformats.org/presentationml/2006/main">
  <p:tag name="ISLIDE.ICON" val="#113094;"/>
</p:tagLst>
</file>

<file path=ppt/tags/tag4.xml><?xml version="1.0" encoding="utf-8"?>
<p:tagLst xmlns:p="http://schemas.openxmlformats.org/presentationml/2006/main">
  <p:tag name="ISLIDE.ICON" val="#113094;"/>
</p:tagLst>
</file>

<file path=ppt/tags/tag5.xml><?xml version="1.0" encoding="utf-8"?>
<p:tagLst xmlns:p="http://schemas.openxmlformats.org/presentationml/2006/main">
  <p:tag name="ISLIDE.ICON" val="#113094;"/>
</p:tagLst>
</file>

<file path=ppt/tags/tag6.xml><?xml version="1.0" encoding="utf-8"?>
<p:tagLst xmlns:p="http://schemas.openxmlformats.org/presentationml/2006/main">
  <p:tag name="ISLIDE.ICON" val="#113094;"/>
</p:tagLst>
</file>

<file path=ppt/tags/tag7.xml><?xml version="1.0" encoding="utf-8"?>
<p:tagLst xmlns:p="http://schemas.openxmlformats.org/presentationml/2006/main">
  <p:tag name="ISLIDE.ICON" val="#113094;"/>
</p:tagLst>
</file>

<file path=ppt/tags/tag8.xml><?xml version="1.0" encoding="utf-8"?>
<p:tagLst xmlns:p="http://schemas.openxmlformats.org/presentationml/2006/main">
  <p:tag name="ISLIDE.ICON" val="#113094;"/>
</p:tagLst>
</file>

<file path=ppt/tags/tag9.xml><?xml version="1.0" encoding="utf-8"?>
<p:tagLst xmlns:p="http://schemas.openxmlformats.org/presentationml/2006/main">
  <p:tag name="ISLIDE.ICON" val="#113094;"/>
</p:tagLst>
</file>

<file path=ppt/theme/theme1.xml><?xml version="1.0" encoding="utf-8"?>
<a:theme xmlns:a="http://schemas.openxmlformats.org/drawingml/2006/main" name="Office 主题​​">
  <a:themeElements>
    <a:clrScheme name="自定义 17">
      <a:dk1>
        <a:sysClr val="windowText" lastClr="000000"/>
      </a:dk1>
      <a:lt1>
        <a:sysClr val="window" lastClr="FFFFFF"/>
      </a:lt1>
      <a:dk2>
        <a:srgbClr val="44546A"/>
      </a:dk2>
      <a:lt2>
        <a:srgbClr val="E7E6E6"/>
      </a:lt2>
      <a:accent1>
        <a:srgbClr val="00D78F"/>
      </a:accent1>
      <a:accent2>
        <a:srgbClr val="35905F"/>
      </a:accent2>
      <a:accent3>
        <a:srgbClr val="4CBC80"/>
      </a:accent3>
      <a:accent4>
        <a:srgbClr val="00C389"/>
      </a:accent4>
      <a:accent5>
        <a:srgbClr val="5B9BD5"/>
      </a:accent5>
      <a:accent6>
        <a:srgbClr val="70AD47"/>
      </a:accent6>
      <a:hlink>
        <a:srgbClr val="0563C1"/>
      </a:hlink>
      <a:folHlink>
        <a:srgbClr val="954F72"/>
      </a:folHlink>
    </a:clrScheme>
    <a:fontScheme name="自定义 3">
      <a:majorFont>
        <a:latin typeface="汉仪君黑-85W"/>
        <a:ea typeface="汉仪君黑-85W"/>
        <a:cs typeface=""/>
      </a:majorFont>
      <a:minorFont>
        <a:latin typeface="汉仪君黑-35W"/>
        <a:ea typeface="汉仪君黑-35W"/>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2179</Words>
  <Application>WPS 演示</Application>
  <PresentationFormat>宽屏</PresentationFormat>
  <Paragraphs>137</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宋体</vt:lpstr>
      <vt:lpstr>Wingdings</vt:lpstr>
      <vt:lpstr>等线 Light</vt:lpstr>
      <vt:lpstr>汉仪君黑-35W</vt:lpstr>
      <vt:lpstr>汉仪君黑-85W</vt:lpstr>
      <vt:lpstr>微软雅黑</vt:lpstr>
      <vt:lpstr>Arial Unicode MS</vt:lpstr>
      <vt:lpstr>Calibri</vt:lpstr>
      <vt:lpstr>方正公文小标宋</vt:lpstr>
      <vt:lpstr>方正公文黑体</vt:lpstr>
      <vt:lpstr>Office 主题​​</vt:lpstr>
      <vt:lpstr>有针对性的 高效沟通术</vt:lpstr>
      <vt:lpstr>PowerPoint 演示文稿</vt:lpstr>
      <vt:lpstr>针对沟通流程</vt:lpstr>
      <vt:lpstr>PowerPoint 演示文稿</vt:lpstr>
      <vt:lpstr>针对人际风格</vt:lpstr>
      <vt:lpstr>PowerPoint 演示文稿</vt:lpstr>
      <vt:lpstr>PowerPoint 演示文稿</vt:lpstr>
      <vt:lpstr>PowerPoint 演示文稿</vt:lpstr>
      <vt:lpstr>团队建设</vt:lpstr>
      <vt:lpstr>PowerPoint 演示文稿</vt:lpstr>
      <vt:lpstr>PowerPoint 演示文稿</vt:lpstr>
      <vt:lpstr>PowerPoint 演示文稿</vt:lpstr>
      <vt:lpstr>PowerPoint 演示文稿</vt:lpstr>
      <vt:lpstr>项目完成具体情况</vt:lpstr>
      <vt:lpstr>PowerPoint 演示文稿</vt:lpstr>
      <vt:lpstr>PowerPoint 演示文稿</vt:lpstr>
      <vt:lpstr>PowerPoint 演示文稿</vt:lpstr>
      <vt:lpstr>项目关键技术与难点</vt:lpstr>
      <vt:lpstr>PowerPoint 演示文稿</vt:lpstr>
      <vt:lpstr>谢谢你们的 观看与沟通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一宏 张</dc:creator>
  <cp:lastModifiedBy>夜色i</cp:lastModifiedBy>
  <cp:revision>88</cp:revision>
  <dcterms:created xsi:type="dcterms:W3CDTF">2020-11-21T13:28:00Z</dcterms:created>
  <dcterms:modified xsi:type="dcterms:W3CDTF">2021-06-29T14:19:29Z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KSOTemplateUUID">
    <vt:lpwstr>v1.0_mb_3llTOOHMP1uV80KVo90taQ==</vt:lpwstr>
  </property>
</Properties>
</file>