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76" r:id="rId6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/>
              <a:t>ractice 10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85495" y="5191760"/>
            <a:ext cx="9959340" cy="1492250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0">
            <a:srgbClr val="FFFFFF"/>
          </a:lnRef>
          <a:fillRef idx="1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495" y="973455"/>
            <a:ext cx="10059035" cy="706755"/>
          </a:xfrm>
        </p:spPr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/>
              <a:t>ask 1: </a:t>
            </a:r>
            <a:r>
              <a:rPr lang="en-US" altLang="zh-CN" dirty="0">
                <a:sym typeface="+mn-ea"/>
              </a:rPr>
              <a:t>Maximum Subarray </a:t>
            </a:r>
            <a:endParaRPr lang="en-US" altLang="zh-CN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5495" y="2559685"/>
            <a:ext cx="99599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Given an integer array nums, find the subarray  with the largest sum, and return its sum.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84555" y="3536950"/>
            <a:ext cx="9959975" cy="1219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Requirement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：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altLang="zh-CN" dirty="0"/>
              <a:t>Implement by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Divide and Conquer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Greedy</a:t>
            </a:r>
            <a:r>
              <a:rPr lang="en-US" altLang="zh-CN" b="1" dirty="0"/>
              <a:t>,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Dynamic Programming</a:t>
            </a:r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Algorithm</a:t>
            </a:r>
            <a:r>
              <a:rPr lang="en-US" altLang="zh-CN" dirty="0"/>
              <a:t>.</a:t>
            </a:r>
            <a:endParaRPr lang="en-US" altLang="zh-CN" dirty="0"/>
          </a:p>
          <a:p>
            <a:pPr algn="just"/>
            <a:r>
              <a:rPr kumimoji="1" lang="en-US" altLang="zh-CN" dirty="0"/>
              <a:t>Describe your solutions.</a:t>
            </a:r>
            <a:endParaRPr kumimoji="1"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919161" y="5192023"/>
            <a:ext cx="2876396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Sample Input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8845" y="5811520"/>
            <a:ext cx="428752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-2 1 -3 4 -1 2 1 -5 4</a:t>
            </a:r>
            <a:endParaRPr lang="en-US" altLang="zh-CN" sz="2400" dirty="0">
              <a:latin typeface="Courier New" panose="020703090202050204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40561" y="5192023"/>
            <a:ext cx="2876396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utput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0245" y="5811520"/>
            <a:ext cx="183769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6</a:t>
            </a:r>
            <a:endParaRPr lang="en-US" altLang="zh-CN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100" y="973455"/>
            <a:ext cx="8989695" cy="70675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Task 2: </a:t>
            </a:r>
            <a:r>
              <a:rPr lang="en-US" altLang="zh-CN" dirty="0">
                <a:sym typeface="+mn-ea"/>
              </a:rPr>
              <a:t>Delete Operation for Two Strings</a:t>
            </a:r>
            <a:r>
              <a:rPr lang="en-US" altLang="zh-CN" dirty="0">
                <a:sym typeface="+mn-ea"/>
              </a:rPr>
              <a:t> 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022350" y="2434590"/>
            <a:ext cx="9959340" cy="1571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300" dirty="0"/>
              <a:t>Given two strings word1 and word2, return the minimum number of steps required to make word1 and word2 the same.</a:t>
            </a:r>
            <a:endParaRPr lang="en-US" altLang="zh-CN" sz="2300" dirty="0"/>
          </a:p>
          <a:p>
            <a:pPr algn="l"/>
            <a:r>
              <a:rPr lang="en-US" altLang="zh-CN" sz="2300" dirty="0"/>
              <a:t>In one step, you can delete exactly one character in either string.</a:t>
            </a:r>
            <a:endParaRPr lang="en-US" altLang="zh-CN" sz="2300" dirty="0"/>
          </a:p>
        </p:txBody>
      </p:sp>
      <p:sp>
        <p:nvSpPr>
          <p:cNvPr id="15" name="矩形 14"/>
          <p:cNvSpPr/>
          <p:nvPr/>
        </p:nvSpPr>
        <p:spPr>
          <a:xfrm>
            <a:off x="1155065" y="4403725"/>
            <a:ext cx="9959340" cy="1921510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0">
            <a:srgbClr val="FFFFFF"/>
          </a:lnRef>
          <a:fillRef idx="1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88731" y="4467488"/>
            <a:ext cx="2876396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Sample Input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96670" y="4989195"/>
            <a:ext cx="4287520" cy="1198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hello Java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hello C++</a:t>
            </a:r>
            <a:endParaRPr lang="en-US" altLang="zh-CN" sz="2400" dirty="0">
              <a:latin typeface="Courier New" panose="020703090202050204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10131" y="4467488"/>
            <a:ext cx="2876396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utput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26985" y="5266055"/>
            <a:ext cx="183769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7</a:t>
            </a:r>
            <a:endParaRPr lang="en-US" altLang="zh-CN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57468" y="1006997"/>
            <a:ext cx="9220972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Please</a:t>
            </a:r>
            <a:r>
              <a:rPr lang="zh-CN" altLang="en-US" b="0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 </a:t>
            </a:r>
            <a:r>
              <a:rPr lang="en-US" altLang="zh-CN" b="0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implement</a:t>
            </a:r>
            <a:r>
              <a:rPr lang="zh-CN" altLang="en-US" b="0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 </a:t>
            </a:r>
            <a:r>
              <a:rPr lang="en-US" altLang="zh-CN" b="0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the</a:t>
            </a:r>
            <a:r>
              <a:rPr lang="zh-CN" altLang="en-US" b="0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 </a:t>
            </a:r>
            <a:r>
              <a:rPr lang="en-US" altLang="zh-CN" b="0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2 question</a:t>
            </a:r>
            <a:r>
              <a:rPr lang="en-US" altLang="zh-CN" dirty="0">
                <a:solidFill>
                  <a:srgbClr val="101214"/>
                </a:solidFill>
                <a:ea typeface="PingFang SC" panose="020B0400000000000000" pitchFamily="34" charset="-122"/>
              </a:rPr>
              <a:t>s.</a:t>
            </a:r>
            <a:endParaRPr lang="en-US" altLang="zh-CN" b="0" i="0" u="none" strike="noStrike" dirty="0">
              <a:solidFill>
                <a:srgbClr val="101214"/>
              </a:solidFill>
              <a:effectLst/>
              <a:ea typeface="PingFang SC" panose="020B0400000000000000" pitchFamily="34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The practice will be checked in this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or the next lab class(before</a:t>
            </a:r>
            <a:r>
              <a:rPr lang="zh-CN" altLang="en-US" dirty="0"/>
              <a:t> </a:t>
            </a:r>
            <a:r>
              <a:rPr lang="en-US" altLang="zh-CN" b="1"/>
              <a:t>Jun</a:t>
            </a:r>
            <a:r>
              <a:rPr lang="en-US" altLang="zh-CN" b="1"/>
              <a:t>.07</a:t>
            </a:r>
            <a:r>
              <a:rPr lang="en-US" altLang="zh-CN"/>
              <a:t>) </a:t>
            </a:r>
            <a:r>
              <a:rPr lang="en-US" altLang="zh-CN" dirty="0"/>
              <a:t>by teachers or SAs.</a:t>
            </a:r>
            <a:endParaRPr lang="en-US" altLang="zh-CN" dirty="0"/>
          </a:p>
          <a:p>
            <a:endParaRPr lang="en-US" altLang="zh-CN" dirty="0"/>
          </a:p>
          <a:p>
            <a:pPr algn="just"/>
            <a:r>
              <a:rPr lang="en-US" altLang="zh-CN" dirty="0"/>
              <a:t>This practice will contribute </a:t>
            </a:r>
            <a:r>
              <a:rPr lang="en-US" altLang="zh-CN" b="1" dirty="0"/>
              <a:t>1 mark </a:t>
            </a:r>
            <a:r>
              <a:rPr lang="en-US" altLang="zh-CN" dirty="0"/>
              <a:t>to your overall grade.</a:t>
            </a:r>
            <a:endParaRPr lang="en-US" altLang="zh-CN" dirty="0"/>
          </a:p>
          <a:p>
            <a:pPr algn="just"/>
            <a:r>
              <a:rPr lang="en-US" altLang="zh-CN" dirty="0">
                <a:highlight>
                  <a:srgbClr val="FF0000"/>
                </a:highlight>
              </a:rPr>
              <a:t>No late submissions is allowed</a:t>
            </a:r>
            <a:r>
              <a:rPr lang="en-US" altLang="zh-CN" dirty="0"/>
              <a:t>. 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I0N2JmZTUyNzk2Yjg0ODg5MGU1YTE0OWU3N2ViZmM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761</Words>
  <Application>WPS 演示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Wingdings 3</vt:lpstr>
      <vt:lpstr>Arial</vt:lpstr>
      <vt:lpstr>Cambria Math</vt:lpstr>
      <vt:lpstr>Courier New</vt:lpstr>
      <vt:lpstr>Century Gothic</vt:lpstr>
      <vt:lpstr>微软雅黑</vt:lpstr>
      <vt:lpstr>Arial Unicode MS</vt:lpstr>
      <vt:lpstr>Calibri</vt:lpstr>
      <vt:lpstr>PingFang SC</vt:lpstr>
      <vt:lpstr>离子会议室</vt:lpstr>
      <vt:lpstr>Lab11</vt:lpstr>
      <vt:lpstr>Lab11 A: Square</vt:lpstr>
      <vt:lpstr>Lab11 B: Project Selection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10</dc:title>
  <dc:creator>58025756@qq.com</dc:creator>
  <cp:lastModifiedBy>再想一个</cp:lastModifiedBy>
  <cp:revision>15</cp:revision>
  <dcterms:created xsi:type="dcterms:W3CDTF">2024-05-21T09:40:00Z</dcterms:created>
  <dcterms:modified xsi:type="dcterms:W3CDTF">2024-05-22T01:44:52Z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3656E2C670234A328A93E5C302A03F2D_12</vt:lpwstr>
  </property>
  <property fmtid="{D5CDD505-2E9C-101B-9397-08002B2CF9AE}" pid="3" name="KSOProductBuildVer">
    <vt:lpwstr>2052-12.1.0.16729</vt:lpwstr>
  </property>
</Properties>
</file>