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86" r:id="rId2"/>
    <p:sldId id="388" r:id="rId3"/>
    <p:sldId id="389" r:id="rId4"/>
    <p:sldId id="387" r:id="rId5"/>
    <p:sldId id="390" r:id="rId6"/>
    <p:sldId id="283" r:id="rId7"/>
    <p:sldId id="281" r:id="rId8"/>
    <p:sldId id="295" r:id="rId9"/>
    <p:sldId id="302" r:id="rId10"/>
    <p:sldId id="396" r:id="rId11"/>
    <p:sldId id="397" r:id="rId12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59"/>
    <p:restoredTop sz="94830"/>
  </p:normalViewPr>
  <p:slideViewPr>
    <p:cSldViewPr snapToGrid="0" snapToObjects="1">
      <p:cViewPr varScale="1">
        <p:scale>
          <a:sx n="97" d="100"/>
          <a:sy n="97" d="100"/>
        </p:scale>
        <p:origin x="666" y="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2024/2/21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alpython.com/jupyter-notebook-introduc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basic-synta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distrib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anaconda.com/anaconda/instal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anaconda.com/navigator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ealpython.com/jupyter-notebook-introduc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1: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Practice 7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533525"/>
            <a:ext cx="11579860" cy="435165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Read the following material and get familiar with </a:t>
            </a:r>
            <a:r>
              <a:rPr kumimoji="1" lang="en-US" altLang="zh-CN" dirty="0" err="1"/>
              <a:t>Jupyter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Notebook.</a:t>
            </a:r>
            <a:r>
              <a:rPr kumimoji="1" lang="en-US" altLang="zh-CN" dirty="0" err="1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://realpython.com/jupyter-notebook-introduction/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514667"/>
            <a:ext cx="10728960" cy="6604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426720" y="3183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Q1: What is the function of each button?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Q2: What are Code and Markdown cell types?</a:t>
            </a:r>
          </a:p>
          <a:p>
            <a:r>
              <a:rPr kumimoji="1" lang="en-US" altLang="zh-CN" dirty="0"/>
              <a:t>Q3: What formats can a notebook be saved as?</a:t>
            </a:r>
          </a:p>
          <a:p>
            <a:pPr lvl="1"/>
            <a:r>
              <a:rPr kumimoji="1" lang="en-US" altLang="zh-CN" dirty="0"/>
              <a:t>Save a notebook in .</a:t>
            </a:r>
            <a:r>
              <a:rPr kumimoji="1" lang="en-US" altLang="zh-CN" dirty="0" err="1"/>
              <a:t>py</a:t>
            </a:r>
            <a:r>
              <a:rPr kumimoji="1" lang="en-US" altLang="zh-CN" dirty="0"/>
              <a:t> format and execute it using python</a:t>
            </a:r>
          </a:p>
          <a:p>
            <a:r>
              <a:rPr kumimoji="1" lang="en-US" altLang="zh-CN" dirty="0"/>
              <a:t>Q4: How to save and open a notebook?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Markdown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Markdown is a </a:t>
            </a:r>
            <a:r>
              <a:rPr lang="en-US" altLang="zh-CN" b="1" dirty="0"/>
              <a:t>plain text formatting syntax</a:t>
            </a:r>
            <a:r>
              <a:rPr lang="en-US" altLang="zh-CN" dirty="0"/>
              <a:t> aimed at making writing for the internet easier.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Syntax</a:t>
            </a:r>
          </a:p>
          <a:p>
            <a:r>
              <a:rPr kumimoji="1" lang="en-US" altLang="zh-CN" dirty="0"/>
              <a:t>https://markdown.com.cn/intro.html</a:t>
            </a:r>
          </a:p>
          <a:p>
            <a:r>
              <a:rPr kumimoji="1" lang="en-US" altLang="zh-CN" dirty="0"/>
              <a:t>https://markdown.com.cn/basic-syntax/</a:t>
            </a:r>
          </a:p>
          <a:p>
            <a:r>
              <a:rPr kumimoji="1" lang="en-US" altLang="zh-CN" dirty="0">
                <a:hlinkClick r:id="rId2"/>
              </a:rPr>
              <a:t>https://</a:t>
            </a:r>
            <a:r>
              <a:rPr kumimoji="1" lang="en-US" altLang="zh-CN" dirty="0" err="1">
                <a:hlinkClick r:id="rId2"/>
              </a:rPr>
              <a:t>www.markdownguide.org</a:t>
            </a:r>
            <a:r>
              <a:rPr kumimoji="1" lang="en-US" altLang="zh-CN" dirty="0">
                <a:hlinkClick r:id="rId2"/>
              </a:rPr>
              <a:t>/basic-syntax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kumimoji="1" lang="en-US" altLang="zh-CN" dirty="0"/>
              <a:t>Download Anaconda and install it on your computer/laptop</a:t>
            </a:r>
          </a:p>
          <a:p>
            <a:pPr marL="0" indent="0">
              <a:buNone/>
            </a:pPr>
            <a:r>
              <a:rPr kumimoji="1" lang="en-US" altLang="zh-CN" dirty="0">
                <a:hlinkClick r:id="rId3"/>
              </a:rPr>
              <a:t> https://www.anaconda.com/products/distribution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Instruction:</a:t>
            </a:r>
          </a:p>
          <a:p>
            <a:pPr marL="0" indent="0">
              <a:buNone/>
            </a:pPr>
            <a:r>
              <a:rPr kumimoji="1" lang="en-US" altLang="zh-CN" dirty="0">
                <a:hlinkClick r:id="rId4"/>
              </a:rPr>
              <a:t>https://</a:t>
            </a:r>
            <a:r>
              <a:rPr kumimoji="1" lang="en-US" altLang="zh-CN" dirty="0" err="1">
                <a:hlinkClick r:id="rId4"/>
              </a:rPr>
              <a:t>docs.anaconda.com</a:t>
            </a:r>
            <a:r>
              <a:rPr kumimoji="1" lang="en-US" altLang="zh-CN" dirty="0">
                <a:hlinkClick r:id="rId4"/>
              </a:rPr>
              <a:t>/anaconda/install/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941" y="3025518"/>
            <a:ext cx="5377180" cy="2192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4081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/>
              <a:t>For Windows: check the </a:t>
            </a:r>
            <a:r>
              <a:rPr lang="en-US" altLang="zh-CN" b="1" i="1" dirty="0"/>
              <a:t>Add Anaconda to my PATH environment variable.</a:t>
            </a:r>
            <a:r>
              <a:rPr lang="en-US" altLang="zh-CN" b="1" dirty="0"/>
              <a:t> </a:t>
            </a:r>
            <a:r>
              <a:rPr lang="en-US" altLang="zh-CN" dirty="0"/>
              <a:t>This will let you use Anaconda in your command prompt.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483" y="2608918"/>
            <a:ext cx="5899815" cy="41525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082800" y="4001294"/>
            <a:ext cx="3461657" cy="236877"/>
          </a:xfrm>
          <a:prstGeom prst="rect">
            <a:avLst/>
          </a:prstGeom>
          <a:noFill/>
          <a:ln w="28575">
            <a:solidFill>
              <a:srgbClr val="C55A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22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Anaconda-Navigator:</a:t>
            </a:r>
          </a:p>
          <a:p>
            <a:pPr marL="0" indent="0">
              <a:buNone/>
            </a:pPr>
            <a:r>
              <a:rPr kumimoji="1" lang="en-US" altLang="zh-CN" sz="1800" dirty="0"/>
              <a:t>A desktop graphical user interface (GUI) to launch applications and manage </a:t>
            </a:r>
            <a:r>
              <a:rPr kumimoji="1" lang="en-US" altLang="zh-CN" sz="1800" dirty="0" err="1"/>
              <a:t>conda</a:t>
            </a:r>
            <a:r>
              <a:rPr kumimoji="1" lang="en-US" altLang="zh-CN" sz="1800" dirty="0"/>
              <a:t> packages, environments, and channels without using command line interface (CLI) commands.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grpSp>
        <p:nvGrpSpPr>
          <p:cNvPr id="4" name="Group 8"/>
          <p:cNvGrpSpPr/>
          <p:nvPr/>
        </p:nvGrpSpPr>
        <p:grpSpPr>
          <a:xfrm>
            <a:off x="939342" y="3093412"/>
            <a:ext cx="6373791" cy="3625094"/>
            <a:chOff x="1709805" y="1672663"/>
            <a:chExt cx="9067800" cy="5157311"/>
          </a:xfrm>
        </p:grpSpPr>
        <p:pic>
          <p:nvPicPr>
            <p:cNvPr id="5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9805" y="1672663"/>
              <a:ext cx="9067800" cy="5157311"/>
            </a:xfrm>
            <a:prstGeom prst="rect">
              <a:avLst/>
            </a:prstGeom>
          </p:spPr>
        </p:pic>
        <p:sp>
          <p:nvSpPr>
            <p:cNvPr id="6" name="Rectangle 12"/>
            <p:cNvSpPr/>
            <p:nvPr/>
          </p:nvSpPr>
          <p:spPr>
            <a:xfrm>
              <a:off x="4816928" y="4588334"/>
              <a:ext cx="1583872" cy="202474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0"/>
            <p:cNvSpPr/>
            <p:nvPr/>
          </p:nvSpPr>
          <p:spPr>
            <a:xfrm>
              <a:off x="3118758" y="4588334"/>
              <a:ext cx="1667487" cy="2024743"/>
            </a:xfrm>
            <a:prstGeom prst="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194" name="Picture 2" descr="Setting up Jupyter Notebook | Codecadem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01" y="964444"/>
            <a:ext cx="1555572" cy="11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7573490" y="3705449"/>
            <a:ext cx="609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Avenir Book" panose="02000503020000020003" pitchFamily="2" charset="0"/>
              </a:rPr>
              <a:t>Documentation:</a:t>
            </a:r>
          </a:p>
          <a:p>
            <a:r>
              <a:rPr lang="zh-CN" altLang="en-US" dirty="0">
                <a:latin typeface="Avenir Book" panose="02000503020000020003" pitchFamily="2" charset="0"/>
                <a:hlinkClick r:id="rId5"/>
              </a:rPr>
              <a:t>https://docs.anaconda.com/navigator/</a:t>
            </a:r>
            <a:endParaRPr lang="zh-CN" altLang="en-US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Run python in the command line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80521" y="2813942"/>
            <a:ext cx="68380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venir Book" panose="02000503020000020003" pitchFamily="2" charset="0"/>
              </a:rPr>
              <a:t>Windows:</a:t>
            </a: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Open </a:t>
            </a:r>
            <a:r>
              <a:rPr kumimoji="1" lang="en-US" altLang="zh-CN" sz="2400" dirty="0" err="1">
                <a:latin typeface="Avenir Book" panose="02000503020000020003" pitchFamily="2" charset="0"/>
              </a:rPr>
              <a:t>cmd.exe</a:t>
            </a:r>
            <a:r>
              <a:rPr kumimoji="1" lang="en-US" altLang="zh-CN" sz="2400" dirty="0">
                <a:latin typeface="Avenir Book" panose="02000503020000020003" pitchFamily="2" charset="0"/>
              </a:rPr>
              <a:t> (</a:t>
            </a:r>
            <a:r>
              <a:rPr kumimoji="1" lang="en-US" altLang="zh-CN" sz="2400" dirty="0" err="1">
                <a:latin typeface="Avenir Book" panose="02000503020000020003" pitchFamily="2" charset="0"/>
              </a:rPr>
              <a:t>Win+R</a:t>
            </a:r>
            <a:r>
              <a:rPr kumimoji="1" lang="en-US" altLang="zh-CN" sz="2400" dirty="0">
                <a:latin typeface="Avenir Book" panose="02000503020000020003" pitchFamily="2" charset="0"/>
              </a:rPr>
              <a:t> -&gt; </a:t>
            </a:r>
            <a:r>
              <a:rPr kumimoji="1" lang="en-US" altLang="zh-CN" sz="2400" dirty="0" err="1">
                <a:latin typeface="Avenir Book" panose="02000503020000020003" pitchFamily="2" charset="0"/>
              </a:rPr>
              <a:t>cmd</a:t>
            </a:r>
            <a:r>
              <a:rPr kumimoji="1" lang="en-US" altLang="zh-CN" sz="2400" dirty="0">
                <a:latin typeface="Avenir Book" panose="02000503020000020003" pitchFamily="2" charset="0"/>
              </a:rPr>
              <a:t>)</a:t>
            </a:r>
          </a:p>
          <a:p>
            <a:pPr lvl="1"/>
            <a:r>
              <a:rPr kumimoji="1" lang="en-US" altLang="zh-CN" sz="2400" dirty="0">
                <a:latin typeface="Avenir Book" panose="02000503020000020003" pitchFamily="2" charset="0"/>
              </a:rPr>
              <a:t>or Anaconda-Navigator -&gt; Anaconda Prompt</a:t>
            </a:r>
          </a:p>
          <a:p>
            <a:pPr lvl="1"/>
            <a:endParaRPr kumimoji="1" lang="en-US" altLang="zh-CN" sz="2400" dirty="0">
              <a:latin typeface="Avenir Book" panose="02000503020000020003" pitchFamily="2" charset="0"/>
            </a:endParaRP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Type ‘Python’ and Enter</a:t>
            </a: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To quit, type ‘quit()’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76226" y="2915530"/>
            <a:ext cx="38005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venir Book" panose="02000503020000020003" pitchFamily="2" charset="0"/>
              </a:rPr>
              <a:t>macOS &amp; Linux:</a:t>
            </a: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Open Terminal</a:t>
            </a: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Type ‘Python’ and Enter</a:t>
            </a:r>
          </a:p>
          <a:p>
            <a:pPr marL="342900" indent="-342900">
              <a:buAutoNum type="arabicPeriod"/>
            </a:pPr>
            <a:r>
              <a:rPr kumimoji="1" lang="en-US" altLang="zh-CN" sz="2400" dirty="0">
                <a:latin typeface="Avenir Book" panose="02000503020000020003" pitchFamily="2" charset="0"/>
              </a:rPr>
              <a:t>To quit, type ‘quit()’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227523" y="5016261"/>
            <a:ext cx="191024" cy="228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kumimoji="1" lang="en-US" altLang="zh-CN" dirty="0"/>
              <a:t>Print “Hello World” in Python using 4 programming modes</a:t>
            </a:r>
          </a:p>
          <a:p>
            <a:r>
              <a:rPr lang="en-US" altLang="zh-CN" dirty="0"/>
              <a:t>Command-line mode</a:t>
            </a:r>
          </a:p>
          <a:p>
            <a:r>
              <a:rPr lang="en-US" altLang="zh-CN" dirty="0"/>
              <a:t>Scripting mode</a:t>
            </a:r>
          </a:p>
          <a:p>
            <a:r>
              <a:rPr lang="en-US" altLang="zh-CN" dirty="0"/>
              <a:t>IDE mode</a:t>
            </a:r>
          </a:p>
          <a:p>
            <a:pPr lvl="1"/>
            <a:r>
              <a:rPr kumimoji="1" lang="en-US" altLang="zh-CN" sz="2400" dirty="0">
                <a:latin typeface="Avenir Book" panose="02000503020000020003" pitchFamily="2" charset="0"/>
              </a:rPr>
              <a:t>Anaconda-Navigator -&gt; </a:t>
            </a:r>
            <a:r>
              <a:rPr kumimoji="1" lang="en-US" altLang="zh-CN" sz="2400" dirty="0" err="1">
                <a:latin typeface="Avenir Book" panose="02000503020000020003" pitchFamily="2" charset="0"/>
              </a:rPr>
              <a:t>Pycharm</a:t>
            </a:r>
            <a:r>
              <a:rPr kumimoji="1" lang="en-US" altLang="zh-CN" sz="2400" dirty="0">
                <a:latin typeface="Avenir Book" panose="02000503020000020003" pitchFamily="2" charset="0"/>
              </a:rPr>
              <a:t> </a:t>
            </a:r>
            <a:r>
              <a:rPr kumimoji="1" lang="en-US" altLang="zh-CN" sz="2400" dirty="0">
                <a:latin typeface="Avenir Book" panose="02000503020000020003" pitchFamily="2" charset="0"/>
                <a:hlinkClick r:id="rId3"/>
              </a:rPr>
              <a:t>https://www.jetbrains.com/pycharm/</a:t>
            </a:r>
          </a:p>
          <a:p>
            <a:pPr lvl="1"/>
            <a:r>
              <a:rPr kumimoji="1" lang="en-US" altLang="zh-CN" sz="2400" dirty="0">
                <a:latin typeface="Avenir Book" panose="02000503020000020003" pitchFamily="2" charset="0"/>
              </a:rPr>
              <a:t>OR</a:t>
            </a:r>
          </a:p>
          <a:p>
            <a:pPr lvl="1"/>
            <a:r>
              <a:rPr kumimoji="1" lang="en-US" altLang="zh-CN" dirty="0">
                <a:sym typeface="+mn-ea"/>
              </a:rPr>
              <a:t>Visual Studio Code</a:t>
            </a:r>
            <a:endParaRPr kumimoji="1" lang="en-US" altLang="zh-CN" dirty="0"/>
          </a:p>
          <a:p>
            <a:pPr lvl="1"/>
            <a:r>
              <a:rPr kumimoji="1" lang="en-US" altLang="zh-CN" dirty="0" err="1">
                <a:latin typeface="Avenir Book" panose="02000503020000020003" pitchFamily="2" charset="0"/>
              </a:rPr>
              <a:t>Jupyter</a:t>
            </a:r>
            <a:r>
              <a:rPr kumimoji="1" lang="en-US" altLang="zh-CN" dirty="0">
                <a:latin typeface="Avenir Book" panose="02000503020000020003" pitchFamily="2" charset="0"/>
              </a:rPr>
              <a:t> Notebook</a:t>
            </a:r>
          </a:p>
          <a:p>
            <a:pPr lvl="2"/>
            <a:r>
              <a:rPr kumimoji="1" lang="en-US" altLang="zh-CN" dirty="0">
                <a:latin typeface="Avenir Book" panose="02000503020000020003" pitchFamily="2" charset="0"/>
              </a:rPr>
              <a:t>Command line : </a:t>
            </a:r>
            <a:r>
              <a:rPr kumimoji="1" lang="en-US" altLang="zh-CN" dirty="0" err="1">
                <a:latin typeface="Avenir Book" panose="02000503020000020003" pitchFamily="2" charset="0"/>
              </a:rPr>
              <a:t>jupyter</a:t>
            </a:r>
            <a:r>
              <a:rPr kumimoji="1" lang="en-US" altLang="zh-CN" dirty="0">
                <a:latin typeface="Avenir Book" panose="02000503020000020003" pitchFamily="2" charset="0"/>
              </a:rPr>
              <a:t> notebook</a:t>
            </a:r>
          </a:p>
          <a:p>
            <a:pPr lvl="2"/>
            <a:r>
              <a:rPr kumimoji="1" lang="en-US" altLang="zh-CN" dirty="0">
                <a:latin typeface="Avenir Book" panose="02000503020000020003" pitchFamily="2" charset="0"/>
              </a:rPr>
              <a:t>Or </a:t>
            </a:r>
            <a:r>
              <a:rPr kumimoji="1" lang="en-US" altLang="zh-CN" sz="2000" dirty="0">
                <a:latin typeface="Avenir Book" panose="02000503020000020003" pitchFamily="2" charset="0"/>
              </a:rPr>
              <a:t>Anaconda-Navigator -&gt; </a:t>
            </a:r>
            <a:r>
              <a:rPr kumimoji="1" lang="en-US" altLang="zh-CN" dirty="0" err="1">
                <a:latin typeface="Avenir Book" panose="02000503020000020003" pitchFamily="2" charset="0"/>
              </a:rPr>
              <a:t>jupyter</a:t>
            </a:r>
            <a:r>
              <a:rPr kumimoji="1" lang="en-US" altLang="zh-CN" dirty="0">
                <a:latin typeface="Avenir Book" panose="02000503020000020003" pitchFamily="2" charset="0"/>
              </a:rPr>
              <a:t> notebook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Read the following material and get familiar with </a:t>
            </a:r>
            <a:r>
              <a:rPr kumimoji="1" lang="en-US" altLang="zh-CN" dirty="0" err="1"/>
              <a:t>Jupyter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Notebook.</a:t>
            </a:r>
            <a:r>
              <a:rPr kumimoji="1" lang="en-US" altLang="zh-CN" dirty="0" err="1">
                <a:hlinkClick r:id="rId2"/>
              </a:rPr>
              <a:t>https</a:t>
            </a:r>
            <a:r>
              <a:rPr kumimoji="1" lang="en-US" altLang="zh-CN" dirty="0">
                <a:hlinkClick r:id="rId2"/>
              </a:rPr>
              <a:t>://realpython.com/jupyter-notebook-introduction/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3514667"/>
            <a:ext cx="10728960" cy="66040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426720" y="31833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Q1: What is the function of each button?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Q2: What are Code and Markdown cell types?</a:t>
            </a:r>
          </a:p>
          <a:p>
            <a:r>
              <a:rPr kumimoji="1" lang="en-US" altLang="zh-CN" dirty="0"/>
              <a:t>Q3: What formats can a notebook be saved as?</a:t>
            </a:r>
          </a:p>
          <a:p>
            <a:pPr lvl="1"/>
            <a:r>
              <a:rPr kumimoji="1" lang="en-US" altLang="zh-CN" dirty="0"/>
              <a:t>Save a notebook in .</a:t>
            </a:r>
            <a:r>
              <a:rPr kumimoji="1" lang="en-US" altLang="zh-CN" dirty="0" err="1"/>
              <a:t>py</a:t>
            </a:r>
            <a:r>
              <a:rPr kumimoji="1" lang="en-US" altLang="zh-CN" dirty="0"/>
              <a:t> format and execute it using python</a:t>
            </a:r>
          </a:p>
          <a:p>
            <a:r>
              <a:rPr kumimoji="1" lang="en-US" altLang="zh-CN" dirty="0"/>
              <a:t>Q4: How to save and open a notebook?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Install the python packages </a:t>
            </a:r>
            <a:r>
              <a:rPr kumimoji="1" lang="en-US" altLang="zh-CN" i="1" dirty="0"/>
              <a:t>pandas </a:t>
            </a:r>
            <a:r>
              <a:rPr kumimoji="1" lang="en-US" altLang="zh-CN" dirty="0"/>
              <a:t>and </a:t>
            </a:r>
            <a:r>
              <a:rPr kumimoji="1" lang="en-US" altLang="zh-CN" i="1" dirty="0" err="1"/>
              <a:t>numpy</a:t>
            </a:r>
            <a:r>
              <a:rPr kumimoji="1" lang="en-US" altLang="zh-CN" dirty="0"/>
              <a:t> using </a:t>
            </a:r>
            <a:r>
              <a:rPr kumimoji="1" lang="en-US" altLang="zh-CN" dirty="0" err="1"/>
              <a:t>conda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 the command line or </a:t>
            </a:r>
            <a:r>
              <a:rPr kumimoji="1" lang="en-US" altLang="zh-CN" dirty="0">
                <a:latin typeface="Avenir Book" panose="02000503020000020003" pitchFamily="2" charset="0"/>
              </a:rPr>
              <a:t>Anaconda Prompt, type “</a:t>
            </a:r>
            <a:r>
              <a:rPr lang="en-US" altLang="zh-CN" dirty="0" err="1"/>
              <a:t>conda</a:t>
            </a:r>
            <a:r>
              <a:rPr lang="en-US" altLang="zh-CN" dirty="0"/>
              <a:t> install XXX</a:t>
            </a:r>
            <a:r>
              <a:rPr kumimoji="1" lang="en-US" altLang="zh-CN" dirty="0">
                <a:latin typeface="Avenir Book" panose="02000503020000020003" pitchFamily="2" charset="0"/>
              </a:rPr>
              <a:t>”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6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1. Create a new environment named </a:t>
            </a:r>
            <a:r>
              <a:rPr kumimoji="1" lang="en-US" altLang="zh-CN" i="1" dirty="0"/>
              <a:t>cs112 </a:t>
            </a:r>
            <a:r>
              <a:rPr kumimoji="1" lang="en-US" altLang="zh-CN" dirty="0"/>
              <a:t>with packages </a:t>
            </a:r>
            <a:r>
              <a:rPr kumimoji="1" lang="en-US" altLang="zh-CN" i="1" dirty="0"/>
              <a:t>pandas </a:t>
            </a:r>
            <a:r>
              <a:rPr kumimoji="1" lang="en-US" altLang="zh-CN" dirty="0"/>
              <a:t>and </a:t>
            </a:r>
            <a:r>
              <a:rPr kumimoji="1" lang="en-US" altLang="zh-CN" i="1" dirty="0" err="1"/>
              <a:t>numpy</a:t>
            </a:r>
            <a:r>
              <a:rPr kumimoji="1" lang="en-US" altLang="zh-CN" dirty="0"/>
              <a:t> </a:t>
            </a:r>
            <a:endParaRPr kumimoji="1" lang="en-US" altLang="zh-CN" i="1" dirty="0"/>
          </a:p>
          <a:p>
            <a:pPr marL="0" indent="0">
              <a:buNone/>
            </a:pPr>
            <a:r>
              <a:rPr lang="en-US" altLang="zh-CN" dirty="0">
                <a:solidFill>
                  <a:srgbClr val="C55A11"/>
                </a:solidFill>
              </a:rPr>
              <a:t>	</a:t>
            </a:r>
            <a:r>
              <a:rPr lang="en-US" altLang="zh-CN" dirty="0" err="1">
                <a:solidFill>
                  <a:srgbClr val="C55A11"/>
                </a:solidFill>
              </a:rPr>
              <a:t>conda</a:t>
            </a:r>
            <a:r>
              <a:rPr lang="en-US" altLang="zh-CN" dirty="0">
                <a:solidFill>
                  <a:srgbClr val="C55A11"/>
                </a:solidFill>
              </a:rPr>
              <a:t> create --name [</a:t>
            </a:r>
            <a:r>
              <a:rPr lang="en-US" altLang="zh-CN" dirty="0" err="1">
                <a:solidFill>
                  <a:srgbClr val="C55A11"/>
                </a:solidFill>
              </a:rPr>
              <a:t>your_env_name</a:t>
            </a:r>
            <a:r>
              <a:rPr lang="en-US" altLang="zh-CN" dirty="0">
                <a:solidFill>
                  <a:srgbClr val="C55A11"/>
                </a:solidFill>
              </a:rPr>
              <a:t>] [package]</a:t>
            </a:r>
          </a:p>
          <a:p>
            <a:pPr marL="0" indent="0">
              <a:buNone/>
            </a:pPr>
            <a:endParaRPr lang="en-US" altLang="zh-CN" dirty="0">
              <a:solidFill>
                <a:srgbClr val="C55A11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2. Activate and deactivate the </a:t>
            </a:r>
            <a:r>
              <a:rPr lang="en-US" altLang="zh-CN" i="1" dirty="0"/>
              <a:t>cs112</a:t>
            </a:r>
            <a:r>
              <a:rPr lang="en-US" altLang="zh-CN" dirty="0"/>
              <a:t> environment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495</Words>
  <Application>Microsoft Office PowerPoint</Application>
  <PresentationFormat>宽屏</PresentationFormat>
  <Paragraphs>85</Paragraphs>
  <Slides>11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Avenir</vt:lpstr>
      <vt:lpstr>Avenir Book</vt:lpstr>
      <vt:lpstr>等线</vt:lpstr>
      <vt:lpstr>等线 Light</vt:lpstr>
      <vt:lpstr>Arial</vt:lpstr>
      <vt:lpstr>Office 主题​​</vt:lpstr>
      <vt:lpstr>CS112 : Introduction to Python Programming</vt:lpstr>
      <vt:lpstr>Practice 1</vt:lpstr>
      <vt:lpstr>Practice 1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  <vt:lpstr>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Yogi CN</cp:lastModifiedBy>
  <cp:revision>221</cp:revision>
  <dcterms:created xsi:type="dcterms:W3CDTF">2021-08-17T02:37:00Z</dcterms:created>
  <dcterms:modified xsi:type="dcterms:W3CDTF">2024-02-21T02:39:38Z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B2A83EAAEB04487BBBF97F9E48FF4671_12</vt:lpwstr>
  </property>
  <property fmtid="{D5CDD505-2E9C-101B-9397-08002B2CF9AE}" pid="3" name="KSOProductBuildVer">
    <vt:lpwstr>2052-12.1.0.15712</vt:lpwstr>
  </property>
</Properties>
</file>