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86" r:id="rId3"/>
    <p:sldId id="903" r:id="rId5"/>
    <p:sldId id="904" r:id="rId6"/>
    <p:sldId id="906" r:id="rId7"/>
    <p:sldId id="290" r:id="rId8"/>
    <p:sldId id="905" r:id="rId9"/>
    <p:sldId id="907" r:id="rId10"/>
    <p:sldId id="918" r:id="rId11"/>
    <p:sldId id="908" r:id="rId12"/>
    <p:sldId id="909" r:id="rId13"/>
    <p:sldId id="910" r:id="rId14"/>
    <p:sldId id="302" r:id="rId15"/>
    <p:sldId id="358" r:id="rId16"/>
    <p:sldId id="911" r:id="rId17"/>
    <p:sldId id="913" r:id="rId18"/>
    <p:sldId id="91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1"/>
    <p:restoredTop sz="74966"/>
  </p:normalViewPr>
  <p:slideViewPr>
    <p:cSldViewPr snapToGrid="0" snapToObjects="1">
      <p:cViewPr varScale="1">
        <p:scale>
          <a:sx n="91" d="100"/>
          <a:sy n="91" d="100"/>
        </p:scale>
        <p:origin x="816" y="184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2: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4-2: string</a:t>
            </a:r>
            <a:endParaRPr kumimoji="1"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972837" y="1910731"/>
            <a:ext cx="4560297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= 'harsh'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b = a[-3:]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b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arsh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harsh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rs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995950" y="1910731"/>
            <a:ext cx="456029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6197299" y="2025908"/>
            <a:ext cx="4560297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= 'harsh'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b = a[1:len(a)]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b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arsh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harsh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rs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4-3: string</a:t>
            </a:r>
            <a:endParaRPr kumimoji="1"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972837" y="1910731"/>
            <a:ext cx="4560297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= ‘wo'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b = ‘w’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+ ‘_’ + b*3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wo www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wo_w3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 err="1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wo_www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lphaLcPeriod"/>
            </a:pPr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wo_3w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995950" y="1910731"/>
            <a:ext cx="456029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4-4: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For the following DNA sequence: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ATCGACGTgctaaattggccAGCTTGCAGagccctt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Convert all letters to upper cases and print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Calculate the GC content % </a:t>
            </a:r>
            <a:r>
              <a:rPr kumimoji="1" lang="en-US" altLang="zh-CN"/>
              <a:t>(ratio </a:t>
            </a:r>
            <a:r>
              <a:rPr kumimoji="1" lang="en-US" altLang="zh-CN" dirty="0"/>
              <a:t>of the nucleotides that are G/g or C/c)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Print the reverse of the sequence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Print the last 10 to last 5 sequence (including the start and end)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Print the sequence every 3 nucleotides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4-5: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Split the following file name by ‘_’ (underscore)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err="1"/>
              <a:t>file_name</a:t>
            </a:r>
            <a:r>
              <a:rPr kumimoji="1" lang="en-US" altLang="zh-CN" dirty="0"/>
              <a:t> = ‘2021_09_14_Ruilin_DAPI_exp1.tif’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4-6: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a program to count the number of non-space characters in the following sentence.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b="0" i="0" dirty="0">
              <a:solidFill>
                <a:srgbClr val="11111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i="1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ea typeface="微软雅黑" panose="020B0503020204020204" pitchFamily="34" charset="-122"/>
              </a:rPr>
              <a:t>I think, therefore I am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微软雅黑" panose="020B0503020204020204" pitchFamily="34" charset="-122"/>
              </a:rPr>
              <a:t>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4-7: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Set two variables,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first_name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/>
              <a:t>and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last_name</a:t>
            </a:r>
            <a:r>
              <a:rPr kumimoji="1" lang="en-US" altLang="zh-CN" dirty="0"/>
              <a:t>, then print a string in the following format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My name is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last_name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first_name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For example, if your first name is Lei, and your last name is Li, then you should print out</a:t>
            </a:r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My name is Lei Li.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4-8: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a string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harry_potter_quote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/>
              <a:t>that print out the following text with escape sequences.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"Ah, music. A 'magic' beyond all we do here!"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By Albus Dumbledore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1-1: python identifiers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of the following is a valid Python identifier?</a:t>
            </a:r>
            <a:endParaRPr kumimoji="1" lang="en-US" altLang="zh-CN" dirty="0"/>
          </a:p>
          <a:p>
            <a:r>
              <a:rPr kumimoji="1" lang="en-US" altLang="zh-CN" dirty="0"/>
              <a:t>a) 2_variable</a:t>
            </a:r>
            <a:endParaRPr kumimoji="1" lang="en-US" altLang="zh-CN" dirty="0"/>
          </a:p>
          <a:p>
            <a:r>
              <a:rPr kumimoji="1" lang="en-US" altLang="zh-CN" dirty="0"/>
              <a:t>b) variable_2</a:t>
            </a:r>
            <a:endParaRPr kumimoji="1" lang="en-US" altLang="zh-CN" dirty="0"/>
          </a:p>
          <a:p>
            <a:r>
              <a:rPr kumimoji="1" lang="en-US" altLang="zh-CN" dirty="0"/>
              <a:t>c) variable-2</a:t>
            </a:r>
            <a:endParaRPr kumimoji="1" lang="en-US" altLang="zh-CN" dirty="0"/>
          </a:p>
          <a:p>
            <a:r>
              <a:rPr kumimoji="1" lang="en-US" altLang="zh-CN" dirty="0"/>
              <a:t>d) variable 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1-2: python identifiers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of the following are invalid identifiers in Python?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a. Total-sum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b. Error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c. </a:t>
            </a:r>
            <a:r>
              <a:rPr kumimoji="1" lang="en-US" altLang="zh-CN" dirty="0" err="1"/>
              <a:t>Error_count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d. def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e. True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2-1: integer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of the following are integers in Python?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a) 3.14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b) "25"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c) 4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d) "negative”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e) 5.0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f) -3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600113" y="3664132"/>
            <a:ext cx="57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Hint: Use the </a:t>
            </a:r>
            <a:r>
              <a:rPr kumimoji="1"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type()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function to find the data type of an object 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2-2: integer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Find out what does the built-in function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abs() </a:t>
            </a:r>
            <a:r>
              <a:rPr kumimoji="1" lang="en-US" altLang="zh-CN" dirty="0"/>
              <a:t>do to an integer?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20836" y="3013501"/>
            <a:ext cx="9932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Hint: Use the </a:t>
            </a:r>
            <a:r>
              <a:rPr kumimoji="1"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help()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function to get the documentation of modules, functions, classes, keywords, etc.   </a:t>
            </a:r>
            <a:r>
              <a:rPr kumimoji="1" lang="en-US" altLang="zh-CN" sz="24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e.g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,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	help(abs)</a:t>
            </a:r>
            <a:endParaRPr kumimoji="1" lang="zh-CN" altLang="en-US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2-3: integer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&gt;&gt;&gt; x = 5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y = 3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x += y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x = ?</a:t>
            </a:r>
            <a:endParaRPr kumimoji="1"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424586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x = 10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y = 3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x % y = ?</a:t>
            </a:r>
            <a:endParaRPr kumimoji="1" lang="en-US" altLang="zh-CN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765352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x = 3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(x + 3**2) // 4 = ?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3: float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Write a program to </a:t>
            </a:r>
            <a:endParaRPr kumimoji="1" lang="en-US" altLang="zh-CN" dirty="0"/>
          </a:p>
          <a:p>
            <a:pPr marL="514350" indent="-514350">
              <a:buAutoNum type="arabicParenR"/>
            </a:pPr>
            <a:r>
              <a:rPr kumimoji="1" lang="en-US" altLang="zh-CN" dirty="0"/>
              <a:t>Calculate the area of a circle with diameter of 20 ; </a:t>
            </a:r>
            <a:endParaRPr kumimoji="1" lang="en-US" altLang="zh-CN" dirty="0"/>
          </a:p>
          <a:p>
            <a:pPr marL="514350" indent="-514350">
              <a:buAutoNum type="arabicParenR"/>
            </a:pPr>
            <a:r>
              <a:rPr kumimoji="1" lang="en-US" altLang="zh-CN" dirty="0"/>
              <a:t>Calculate the area of a square with edge length of 20</a:t>
            </a:r>
            <a:endParaRPr kumimoji="1" lang="en-US" altLang="zh-CN" dirty="0"/>
          </a:p>
          <a:p>
            <a:pPr marL="514350" indent="-514350">
              <a:buAutoNum type="arabicParenR"/>
            </a:pPr>
            <a:r>
              <a:rPr kumimoji="1" lang="en-US" altLang="zh-CN" dirty="0"/>
              <a:t>Check if the  circle area is larger than the square area; Return True or False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83515" y="4742240"/>
            <a:ext cx="9932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Hint: 	</a:t>
            </a:r>
            <a:r>
              <a:rPr lang="el-GR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π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 can be obtained by importing the </a:t>
            </a:r>
            <a:r>
              <a:rPr lang="en-US" altLang="zh-CN" sz="2400" b="0" i="1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math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 module</a:t>
            </a:r>
            <a:endParaRPr lang="en-US" altLang="zh-CN" sz="2400" b="0" i="0" dirty="0">
              <a:solidFill>
                <a:schemeClr val="accent1">
                  <a:lumMod val="75000"/>
                </a:schemeClr>
              </a:solidFill>
              <a:effectLst/>
              <a:latin typeface="Avenir Book" panose="02000503020000020003" pitchFamily="2" charset="0"/>
            </a:endParaRP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import math </a:t>
            </a:r>
            <a:endParaRPr kumimoji="1"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kumimoji="1"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math.pi</a:t>
            </a:r>
            <a:endParaRPr kumimoji="1"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endParaRPr kumimoji="1"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Practice 3-1: float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1642745"/>
            <a:ext cx="10268585" cy="4690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4-1: string</a:t>
            </a:r>
            <a:endParaRPr kumimoji="1"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972837" y="1910731"/>
            <a:ext cx="4560297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= 'SUSTECH'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a[1]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U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C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H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995950" y="1910731"/>
            <a:ext cx="4560297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 = 'SUSTECH'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&gt;&gt;&gt; a[-1]</a:t>
            </a:r>
            <a:endParaRPr lang="en-US" altLang="zh-CN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U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C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H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lphaLcParenBoth"/>
            </a:pPr>
            <a:endParaRPr lang="en-US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宽屏</PresentationFormat>
  <Paragraphs>179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Lato</vt:lpstr>
      <vt:lpstr>Courier New</vt:lpstr>
      <vt:lpstr>Arial Unicode MS</vt:lpstr>
      <vt:lpstr>等线 Light</vt:lpstr>
      <vt:lpstr>等线</vt:lpstr>
      <vt:lpstr>Calibri</vt:lpstr>
      <vt:lpstr>Office 主题​​</vt:lpstr>
      <vt:lpstr>CS112 : Introduction to Python Programming</vt:lpstr>
      <vt:lpstr>Practice 1-1: python identifiers</vt:lpstr>
      <vt:lpstr>Practice 1-2: python identifiers</vt:lpstr>
      <vt:lpstr>Practice 2-1: integer</vt:lpstr>
      <vt:lpstr>Practice 2-2: integer</vt:lpstr>
      <vt:lpstr>Practice 2-3: integer</vt:lpstr>
      <vt:lpstr>Practice 3: float</vt:lpstr>
      <vt:lpstr>PowerPoint 演示文稿</vt:lpstr>
      <vt:lpstr>Practice 4-1: string</vt:lpstr>
      <vt:lpstr>Practice 4-2: string</vt:lpstr>
      <vt:lpstr>Practice 4-3: string</vt:lpstr>
      <vt:lpstr>Practice 4-4: string</vt:lpstr>
      <vt:lpstr>Practice 4-5: string</vt:lpstr>
      <vt:lpstr>Practice 4-6: string</vt:lpstr>
      <vt:lpstr>Practice 4-7: string</vt:lpstr>
      <vt:lpstr>Practice 4-8: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246</cp:revision>
  <dcterms:created xsi:type="dcterms:W3CDTF">2021-08-17T02:37:00Z</dcterms:created>
  <dcterms:modified xsi:type="dcterms:W3CDTF">2024-02-27T09:13:38Z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BEDA76F046C4470286DA37F578E8F74F_12</vt:lpwstr>
  </property>
  <property fmtid="{D5CDD505-2E9C-101B-9397-08002B2CF9AE}" pid="3" name="KSOProductBuildVer">
    <vt:lpwstr>2052-12.1.0.15712</vt:lpwstr>
  </property>
</Properties>
</file>