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3"/>
  </p:sldMasterIdLst>
  <p:notesMasterIdLst>
    <p:notesMasterId r:id="rId5"/>
  </p:notesMasterIdLst>
  <p:handoutMasterIdLst>
    <p:handoutMasterId r:id="rId13"/>
  </p:handoutMasterIdLst>
  <p:sldIdLst>
    <p:sldId id="386" r:id="rId4"/>
    <p:sldId id="359" r:id="rId6"/>
    <p:sldId id="354" r:id="rId7"/>
    <p:sldId id="395" r:id="rId8"/>
    <p:sldId id="981" r:id="rId9"/>
    <p:sldId id="982" r:id="rId10"/>
    <p:sldId id="438" r:id="rId11"/>
    <p:sldId id="984" r:id="rId12"/>
  </p:sldIdLst>
  <p:sldSz cx="12192000" cy="6858000"/>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5A11"/>
    <a:srgbClr val="F6F6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297"/>
    <p:restoredTop sz="74966"/>
  </p:normalViewPr>
  <p:slideViewPr>
    <p:cSldViewPr snapToGrid="0" snapToObjects="1">
      <p:cViewPr>
        <p:scale>
          <a:sx n="78" d="100"/>
          <a:sy n="78" d="100"/>
        </p:scale>
        <p:origin x="120" y="456"/>
      </p:cViewPr>
      <p:guideLst/>
    </p:cSldViewPr>
  </p:slideViewPr>
  <p:notesTextViewPr>
    <p:cViewPr>
      <p:scale>
        <a:sx n="95" d="100"/>
        <a:sy n="95" d="100"/>
      </p:scale>
      <p:origin x="0" y="0"/>
    </p:cViewPr>
  </p:notesTextViewPr>
  <p:notesViewPr>
    <p:cSldViewPr snapToGrid="0" snapToObjects="1">
      <p:cViewPr varScale="1">
        <p:scale>
          <a:sx n="97" d="100"/>
          <a:sy n="97" d="100"/>
        </p:scale>
        <p:origin x="3120" y="20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7" Type="http://schemas.openxmlformats.org/officeDocument/2006/relationships/tags" Target="tags/tag3.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726C7CE-492D-394B-822C-667E1136F92E}" type="datetimeFigureOut">
              <a:rPr kumimoji="1" lang="zh-CN" altLang="en-US" smtClean="0"/>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3AAEFD7-24FF-0643-8163-9193A57FD3AE}"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53864-070D-C64A-8C63-6C57D1B54013}"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4035C6-5567-304A-800F-373F0C17E261}"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CF4035C6-5567-304A-800F-373F0C17E261}" type="slidenum">
              <a:rPr kumimoji="1" lang="zh-CN" altLang="en-US"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579024"/>
            <a:ext cx="9144000" cy="2387600"/>
          </a:xfrm>
        </p:spPr>
        <p:txBody>
          <a:bodyPr anchor="b">
            <a:normAutofit/>
          </a:bodyPr>
          <a:lstStyle>
            <a:lvl1pPr algn="ctr">
              <a:defRPr sz="3600">
                <a:latin typeface="Arial" panose="020B0604020202020204" pitchFamily="34" charset="0"/>
                <a:cs typeface="Arial" panose="020B0604020202020204" pitchFamily="34" charset="0"/>
              </a:defRPr>
            </a:lvl1pPr>
          </a:lstStyle>
          <a:p>
            <a:r>
              <a:rPr kumimoji="1" lang="en-US" altLang="zh-CN" dirty="0"/>
              <a:t>MED5018: Introduction to biomedical Python programming</a:t>
            </a:r>
            <a:br>
              <a:rPr kumimoji="1" lang="en-US" altLang="zh-CN" dirty="0"/>
            </a:br>
            <a:r>
              <a:rPr kumimoji="1" lang="en-US" altLang="zh-CN" dirty="0"/>
              <a:t> </a:t>
            </a:r>
            <a:endParaRPr kumimoji="1" lang="zh-CN" altLang="en-US" dirty="0"/>
          </a:p>
        </p:txBody>
      </p:sp>
      <p:sp>
        <p:nvSpPr>
          <p:cNvPr id="3" name="副标题 2"/>
          <p:cNvSpPr>
            <a:spLocks noGrp="1"/>
          </p:cNvSpPr>
          <p:nvPr>
            <p:ph type="subTitle" idx="1" hasCustomPrompt="1"/>
          </p:nvPr>
        </p:nvSpPr>
        <p:spPr>
          <a:xfrm>
            <a:off x="1524000" y="3470241"/>
            <a:ext cx="9144000" cy="1655762"/>
          </a:xfrm>
        </p:spPr>
        <p:txBody>
          <a:bodyPr>
            <a:normAutofit/>
          </a:bodyPr>
          <a:lstStyle>
            <a:lvl1pPr marL="0" indent="0" algn="ctr">
              <a:buNone/>
              <a:defRPr sz="3600">
                <a:solidFill>
                  <a:schemeClr val="accent2">
                    <a:lumMod val="75000"/>
                  </a:schemeClr>
                </a:solidFill>
                <a:latin typeface="Avenir Book" panose="02000503020000020003"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n-US" altLang="zh-CN" dirty="0"/>
              <a:t>Lecture</a:t>
            </a:r>
            <a:r>
              <a:rPr kumimoji="1" lang="zh-CN" altLang="en-US" dirty="0"/>
              <a:t> </a:t>
            </a:r>
            <a:r>
              <a:rPr kumimoji="1" lang="en-US" altLang="zh-CN" dirty="0"/>
              <a:t>1: Introduction</a:t>
            </a:r>
            <a:endParaRPr kumimoji="1" lang="zh-CN" altLang="en-US" dirty="0"/>
          </a:p>
        </p:txBody>
      </p:sp>
      <p:sp>
        <p:nvSpPr>
          <p:cNvPr id="4" name="日期占位符 3"/>
          <p:cNvSpPr>
            <a:spLocks noGrp="1"/>
          </p:cNvSpPr>
          <p:nvPr>
            <p:ph type="dt" sz="half" idx="10"/>
          </p:nvPr>
        </p:nvSpPr>
        <p:spPr/>
        <p:txBody>
          <a:bodyPr/>
          <a:lstStyle/>
          <a:p>
            <a:fld id="{07DCB4EE-2935-D548-BB1C-287FC0414618}"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dirty="0"/>
          </a:p>
        </p:txBody>
      </p:sp>
      <p:sp>
        <p:nvSpPr>
          <p:cNvPr id="6" name="灯片编号占位符 5"/>
          <p:cNvSpPr>
            <a:spLocks noGrp="1"/>
          </p:cNvSpPr>
          <p:nvPr>
            <p:ph type="sldNum" sz="quarter" idx="12"/>
          </p:nvPr>
        </p:nvSpPr>
        <p:spPr/>
        <p:txBody>
          <a:bodyPr/>
          <a:lstStyle/>
          <a:p>
            <a:fld id="{76AFBFFF-4DB9-4D40-9D08-8646D0DA41EC}" type="slidenum">
              <a:rPr kumimoji="1" lang="zh-CN" altLang="en-US" smtClean="0"/>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07DCB4EE-2935-D548-BB1C-287FC0414618}"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6AFBFFF-4DB9-4D40-9D08-8646D0DA41EC}"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07DCB4EE-2935-D548-BB1C-287FC0414618}"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6AFBFFF-4DB9-4D40-9D08-8646D0DA41EC}" type="slidenum">
              <a:rPr kumimoji="1" lang="zh-CN" altLang="en-US" smtClean="0"/>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579024"/>
            <a:ext cx="9144000" cy="2387600"/>
          </a:xfrm>
        </p:spPr>
        <p:txBody>
          <a:bodyPr anchor="b">
            <a:normAutofit/>
          </a:bodyPr>
          <a:lstStyle>
            <a:lvl1pPr algn="ctr">
              <a:defRPr sz="3600">
                <a:latin typeface="Arial" panose="020B0604020202020204" pitchFamily="34" charset="0"/>
                <a:cs typeface="Arial" panose="020B0604020202020204" pitchFamily="34" charset="0"/>
              </a:defRPr>
            </a:lvl1pPr>
          </a:lstStyle>
          <a:p>
            <a:r>
              <a:rPr kumimoji="1" lang="en-US" altLang="zh-CN" dirty="0"/>
              <a:t>MED5018: Introduction to biomedical Python programming</a:t>
            </a:r>
            <a:br>
              <a:rPr kumimoji="1" lang="en-US" altLang="zh-CN" dirty="0"/>
            </a:br>
            <a:r>
              <a:rPr kumimoji="1" lang="en-US" altLang="zh-CN" dirty="0"/>
              <a:t> </a:t>
            </a:r>
            <a:endParaRPr kumimoji="1" lang="zh-CN" altLang="en-US" dirty="0"/>
          </a:p>
        </p:txBody>
      </p:sp>
      <p:sp>
        <p:nvSpPr>
          <p:cNvPr id="3" name="副标题 2"/>
          <p:cNvSpPr>
            <a:spLocks noGrp="1"/>
          </p:cNvSpPr>
          <p:nvPr>
            <p:ph type="subTitle" idx="1" hasCustomPrompt="1"/>
          </p:nvPr>
        </p:nvSpPr>
        <p:spPr>
          <a:xfrm>
            <a:off x="1524000" y="3470241"/>
            <a:ext cx="9144000" cy="1655762"/>
          </a:xfrm>
        </p:spPr>
        <p:txBody>
          <a:bodyPr>
            <a:normAutofit/>
          </a:bodyPr>
          <a:lstStyle>
            <a:lvl1pPr marL="0" indent="0" algn="ctr">
              <a:buNone/>
              <a:defRPr sz="3600">
                <a:solidFill>
                  <a:schemeClr val="accent2">
                    <a:lumMod val="75000"/>
                  </a:schemeClr>
                </a:solidFill>
                <a:latin typeface="Avenir Book" panose="02000503020000020003"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n-US" altLang="zh-CN" dirty="0"/>
              <a:t>Lecture</a:t>
            </a:r>
            <a:r>
              <a:rPr kumimoji="1" lang="zh-CN" altLang="en-US" dirty="0"/>
              <a:t> </a:t>
            </a:r>
            <a:r>
              <a:rPr kumimoji="1" lang="en-US" altLang="zh-CN" dirty="0"/>
              <a:t>1: Introduction</a:t>
            </a:r>
            <a:endParaRPr kumimoji="1" lang="zh-CN" altLang="en-US" dirty="0"/>
          </a:p>
        </p:txBody>
      </p:sp>
      <p:sp>
        <p:nvSpPr>
          <p:cNvPr id="4" name="日期占位符 3"/>
          <p:cNvSpPr>
            <a:spLocks noGrp="1"/>
          </p:cNvSpPr>
          <p:nvPr>
            <p:ph type="dt" sz="half" idx="10"/>
          </p:nvPr>
        </p:nvSpPr>
        <p:spPr/>
        <p:txBody>
          <a:bodyPr/>
          <a:lstStyle/>
          <a:p>
            <a:fld id="{07DCB4EE-2935-D548-BB1C-287FC0414618}"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dirty="0"/>
          </a:p>
        </p:txBody>
      </p:sp>
      <p:sp>
        <p:nvSpPr>
          <p:cNvPr id="6" name="灯片编号占位符 5"/>
          <p:cNvSpPr>
            <a:spLocks noGrp="1"/>
          </p:cNvSpPr>
          <p:nvPr>
            <p:ph type="sldNum" sz="quarter" idx="12"/>
          </p:nvPr>
        </p:nvSpPr>
        <p:spPr/>
        <p:txBody>
          <a:bodyPr/>
          <a:lstStyle/>
          <a:p>
            <a:fld id="{76AFBFFF-4DB9-4D40-9D08-8646D0DA41EC}" type="slidenum">
              <a:rPr kumimoji="1" lang="zh-CN" altLang="en-US" smtClean="0"/>
            </a:fld>
            <a:endParaRPr kumimoji="1"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solidFill>
                  <a:schemeClr val="accent2">
                    <a:lumMod val="75000"/>
                  </a:schemeClr>
                </a:solidFill>
                <a:latin typeface="Avenir" panose="02000503020000020003" pitchFamily="2" charset="0"/>
                <a:ea typeface="微软雅黑" panose="020B0503020204020204" pitchFamily="34" charset="-122"/>
              </a:defRPr>
            </a:lvl1pPr>
          </a:lstStyle>
          <a:p>
            <a:r>
              <a:rPr kumimoji="1" lang="zh-CN" altLang="en-US" dirty="0"/>
              <a:t>单击此处编辑母版标题样式</a:t>
            </a:r>
            <a:endParaRPr kumimoji="1" lang="zh-CN" altLang="en-US" dirty="0"/>
          </a:p>
        </p:txBody>
      </p:sp>
      <p:sp>
        <p:nvSpPr>
          <p:cNvPr id="3" name="内容占位符 2"/>
          <p:cNvSpPr>
            <a:spLocks noGrp="1"/>
          </p:cNvSpPr>
          <p:nvPr>
            <p:ph idx="1"/>
          </p:nvPr>
        </p:nvSpPr>
        <p:spPr/>
        <p:txBody>
          <a:bodyPr/>
          <a:lstStyle>
            <a:lvl1pPr>
              <a:defRPr baseline="0">
                <a:latin typeface="Avenir" panose="02000503020000020003" pitchFamily="2" charset="0"/>
                <a:ea typeface="微软雅黑" panose="020B0503020204020204" pitchFamily="34" charset="-122"/>
              </a:defRPr>
            </a:lvl1pPr>
            <a:lvl2pPr>
              <a:defRPr baseline="0">
                <a:latin typeface="Avenir" panose="02000503020000020003" pitchFamily="2" charset="0"/>
                <a:ea typeface="微软雅黑" panose="020B0503020204020204" pitchFamily="34" charset="-122"/>
              </a:defRPr>
            </a:lvl2pPr>
            <a:lvl3pPr>
              <a:defRPr baseline="0">
                <a:latin typeface="Avenir" panose="02000503020000020003" pitchFamily="2" charset="0"/>
                <a:ea typeface="微软雅黑" panose="020B0503020204020204" pitchFamily="34" charset="-122"/>
              </a:defRPr>
            </a:lvl3pPr>
            <a:lvl4pPr>
              <a:defRPr baseline="0">
                <a:latin typeface="Avenir" panose="02000503020000020003" pitchFamily="2" charset="0"/>
                <a:ea typeface="微软雅黑" panose="020B0503020204020204" pitchFamily="34" charset="-122"/>
              </a:defRPr>
            </a:lvl4pPr>
            <a:lvl5pPr>
              <a:defRPr baseline="0">
                <a:latin typeface="Avenir" panose="02000503020000020003" pitchFamily="2" charset="0"/>
                <a:ea typeface="微软雅黑" panose="020B0503020204020204" pitchFamily="34" charset="-122"/>
              </a:defRPr>
            </a:lvl5pPr>
          </a:lstStyle>
          <a:p>
            <a:pPr lvl="0"/>
            <a:r>
              <a:rPr kumimoji="1" lang="zh-CN" altLang="en-US" dirty="0"/>
              <a:t>单击此处编辑母版文本样式</a:t>
            </a:r>
            <a:endParaRPr kumimoji="1" lang="zh-CN" altLang="en-US" dirty="0"/>
          </a:p>
          <a:p>
            <a:pPr lvl="1"/>
            <a:r>
              <a:rPr kumimoji="1" lang="zh-CN" altLang="en-US" dirty="0"/>
              <a:t>二级</a:t>
            </a:r>
            <a:endParaRPr kumimoji="1" lang="zh-CN" altLang="en-US" dirty="0"/>
          </a:p>
          <a:p>
            <a:pPr lvl="2"/>
            <a:r>
              <a:rPr kumimoji="1" lang="zh-CN" altLang="en-US" dirty="0"/>
              <a:t>三级</a:t>
            </a:r>
            <a:endParaRPr kumimoji="1" lang="zh-CN" altLang="en-US" dirty="0"/>
          </a:p>
          <a:p>
            <a:pPr lvl="3"/>
            <a:r>
              <a:rPr kumimoji="1" lang="zh-CN" altLang="en-US" dirty="0"/>
              <a:t>四级</a:t>
            </a:r>
            <a:endParaRPr kumimoji="1" lang="zh-CN" altLang="en-US" dirty="0"/>
          </a:p>
          <a:p>
            <a:pPr lvl="4"/>
            <a:r>
              <a:rPr kumimoji="1" lang="zh-CN" altLang="en-US" dirty="0"/>
              <a:t>五级</a:t>
            </a:r>
            <a:endParaRPr kumimoji="1" lang="zh-CN" altLang="en-US" dirty="0"/>
          </a:p>
        </p:txBody>
      </p:sp>
      <p:sp>
        <p:nvSpPr>
          <p:cNvPr id="4" name="日期占位符 3"/>
          <p:cNvSpPr>
            <a:spLocks noGrp="1"/>
          </p:cNvSpPr>
          <p:nvPr>
            <p:ph type="dt" sz="half" idx="10"/>
          </p:nvPr>
        </p:nvSpPr>
        <p:spPr/>
        <p:txBody>
          <a:bodyPr/>
          <a:lstStyle/>
          <a:p>
            <a:fld id="{07DCB4EE-2935-D548-BB1C-287FC0414618}"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6AFBFFF-4DB9-4D40-9D08-8646D0DA41EC}" type="slidenum">
              <a:rPr kumimoji="1" lang="zh-CN" altLang="en-US" smtClean="0"/>
            </a:fld>
            <a:endParaRPr kumimoji="1"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endParaRPr kumimoji="1" lang="zh-CN" altLang="en-US"/>
          </a:p>
        </p:txBody>
      </p:sp>
      <p:sp>
        <p:nvSpPr>
          <p:cNvPr id="4" name="日期占位符 3"/>
          <p:cNvSpPr>
            <a:spLocks noGrp="1"/>
          </p:cNvSpPr>
          <p:nvPr>
            <p:ph type="dt" sz="half" idx="10"/>
          </p:nvPr>
        </p:nvSpPr>
        <p:spPr/>
        <p:txBody>
          <a:bodyPr/>
          <a:lstStyle/>
          <a:p>
            <a:fld id="{07DCB4EE-2935-D548-BB1C-287FC0414618}"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6AFBFFF-4DB9-4D40-9D08-8646D0DA41EC}" type="slidenum">
              <a:rPr kumimoji="1" lang="zh-CN" altLang="en-US" smtClean="0"/>
            </a:fld>
            <a:endParaRPr kumimoji="1"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日期占位符 4"/>
          <p:cNvSpPr>
            <a:spLocks noGrp="1"/>
          </p:cNvSpPr>
          <p:nvPr>
            <p:ph type="dt" sz="half" idx="10"/>
          </p:nvPr>
        </p:nvSpPr>
        <p:spPr/>
        <p:txBody>
          <a:bodyPr/>
          <a:lstStyle/>
          <a:p>
            <a:fld id="{07DCB4EE-2935-D548-BB1C-287FC0414618}"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76AFBFFF-4DB9-4D40-9D08-8646D0DA41EC}" type="slidenum">
              <a:rPr kumimoji="1" lang="zh-CN" altLang="en-US" smtClean="0"/>
            </a:fld>
            <a:endParaRPr kumimoji="1"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7" name="日期占位符 6"/>
          <p:cNvSpPr>
            <a:spLocks noGrp="1"/>
          </p:cNvSpPr>
          <p:nvPr>
            <p:ph type="dt" sz="half" idx="10"/>
          </p:nvPr>
        </p:nvSpPr>
        <p:spPr/>
        <p:txBody>
          <a:bodyPr/>
          <a:lstStyle/>
          <a:p>
            <a:fld id="{07DCB4EE-2935-D548-BB1C-287FC0414618}" type="datetimeFigureOut">
              <a:rPr kumimoji="1" lang="zh-CN" altLang="en-US" smtClean="0"/>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76AFBFFF-4DB9-4D40-9D08-8646D0DA41EC}" type="slidenum">
              <a:rPr kumimoji="1" lang="zh-CN" altLang="en-US" smtClean="0"/>
            </a:fld>
            <a:endParaRPr kumimoji="1"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日期占位符 2"/>
          <p:cNvSpPr>
            <a:spLocks noGrp="1"/>
          </p:cNvSpPr>
          <p:nvPr>
            <p:ph type="dt" sz="half" idx="10"/>
          </p:nvPr>
        </p:nvSpPr>
        <p:spPr/>
        <p:txBody>
          <a:bodyPr/>
          <a:lstStyle/>
          <a:p>
            <a:fld id="{07DCB4EE-2935-D548-BB1C-287FC0414618}" type="datetimeFigureOut">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76AFBFFF-4DB9-4D40-9D08-8646D0DA41EC}" type="slidenum">
              <a:rPr kumimoji="1" lang="zh-CN" altLang="en-US" smtClean="0"/>
            </a:fld>
            <a:endParaRPr kumimoji="1"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7DCB4EE-2935-D548-BB1C-287FC0414618}"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76AFBFFF-4DB9-4D40-9D08-8646D0DA41EC}" type="slidenum">
              <a:rPr kumimoji="1" lang="zh-CN" altLang="en-US" smtClean="0"/>
            </a:fld>
            <a:endParaRPr kumimoji="1"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07DCB4EE-2935-D548-BB1C-287FC0414618}"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76AFBFFF-4DB9-4D40-9D08-8646D0DA41EC}" type="slidenum">
              <a:rPr kumimoji="1" lang="zh-CN" altLang="en-US" smtClean="0"/>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solidFill>
                  <a:schemeClr val="accent2">
                    <a:lumMod val="75000"/>
                  </a:schemeClr>
                </a:solidFill>
                <a:latin typeface="Avenir" panose="02000503020000020003" pitchFamily="2" charset="0"/>
                <a:ea typeface="微软雅黑" panose="020B0503020204020204" pitchFamily="34" charset="-122"/>
              </a:defRPr>
            </a:lvl1pPr>
          </a:lstStyle>
          <a:p>
            <a:r>
              <a:rPr kumimoji="1" lang="zh-CN" altLang="en-US" dirty="0"/>
              <a:t>单击此处编辑母版标题样式</a:t>
            </a:r>
            <a:endParaRPr kumimoji="1" lang="zh-CN" altLang="en-US" dirty="0"/>
          </a:p>
        </p:txBody>
      </p:sp>
      <p:sp>
        <p:nvSpPr>
          <p:cNvPr id="3" name="内容占位符 2"/>
          <p:cNvSpPr>
            <a:spLocks noGrp="1"/>
          </p:cNvSpPr>
          <p:nvPr>
            <p:ph idx="1"/>
          </p:nvPr>
        </p:nvSpPr>
        <p:spPr/>
        <p:txBody>
          <a:bodyPr/>
          <a:lstStyle>
            <a:lvl1pPr>
              <a:defRPr baseline="0">
                <a:latin typeface="Avenir" panose="02000503020000020003" pitchFamily="2" charset="0"/>
                <a:ea typeface="微软雅黑" panose="020B0503020204020204" pitchFamily="34" charset="-122"/>
              </a:defRPr>
            </a:lvl1pPr>
            <a:lvl2pPr>
              <a:defRPr baseline="0">
                <a:latin typeface="Avenir" panose="02000503020000020003" pitchFamily="2" charset="0"/>
                <a:ea typeface="微软雅黑" panose="020B0503020204020204" pitchFamily="34" charset="-122"/>
              </a:defRPr>
            </a:lvl2pPr>
            <a:lvl3pPr>
              <a:defRPr baseline="0">
                <a:latin typeface="Avenir" panose="02000503020000020003" pitchFamily="2" charset="0"/>
                <a:ea typeface="微软雅黑" panose="020B0503020204020204" pitchFamily="34" charset="-122"/>
              </a:defRPr>
            </a:lvl3pPr>
            <a:lvl4pPr>
              <a:defRPr baseline="0">
                <a:latin typeface="Avenir" panose="02000503020000020003" pitchFamily="2" charset="0"/>
                <a:ea typeface="微软雅黑" panose="020B0503020204020204" pitchFamily="34" charset="-122"/>
              </a:defRPr>
            </a:lvl4pPr>
            <a:lvl5pPr>
              <a:defRPr baseline="0">
                <a:latin typeface="Avenir" panose="02000503020000020003" pitchFamily="2" charset="0"/>
                <a:ea typeface="微软雅黑" panose="020B0503020204020204" pitchFamily="34" charset="-122"/>
              </a:defRPr>
            </a:lvl5pPr>
          </a:lstStyle>
          <a:p>
            <a:pPr lvl="0"/>
            <a:r>
              <a:rPr kumimoji="1" lang="zh-CN" altLang="en-US" dirty="0"/>
              <a:t>单击此处编辑母版文本样式</a:t>
            </a:r>
            <a:endParaRPr kumimoji="1" lang="zh-CN" altLang="en-US" dirty="0"/>
          </a:p>
          <a:p>
            <a:pPr lvl="1"/>
            <a:r>
              <a:rPr kumimoji="1" lang="zh-CN" altLang="en-US" dirty="0"/>
              <a:t>二级</a:t>
            </a:r>
            <a:endParaRPr kumimoji="1" lang="zh-CN" altLang="en-US" dirty="0"/>
          </a:p>
          <a:p>
            <a:pPr lvl="2"/>
            <a:r>
              <a:rPr kumimoji="1" lang="zh-CN" altLang="en-US" dirty="0"/>
              <a:t>三级</a:t>
            </a:r>
            <a:endParaRPr kumimoji="1" lang="zh-CN" altLang="en-US" dirty="0"/>
          </a:p>
          <a:p>
            <a:pPr lvl="3"/>
            <a:r>
              <a:rPr kumimoji="1" lang="zh-CN" altLang="en-US" dirty="0"/>
              <a:t>四级</a:t>
            </a:r>
            <a:endParaRPr kumimoji="1" lang="zh-CN" altLang="en-US" dirty="0"/>
          </a:p>
          <a:p>
            <a:pPr lvl="4"/>
            <a:r>
              <a:rPr kumimoji="1" lang="zh-CN" altLang="en-US" dirty="0"/>
              <a:t>五级</a:t>
            </a:r>
            <a:endParaRPr kumimoji="1" lang="zh-CN" altLang="en-US" dirty="0"/>
          </a:p>
        </p:txBody>
      </p:sp>
      <p:sp>
        <p:nvSpPr>
          <p:cNvPr id="4" name="日期占位符 3"/>
          <p:cNvSpPr>
            <a:spLocks noGrp="1"/>
          </p:cNvSpPr>
          <p:nvPr>
            <p:ph type="dt" sz="half" idx="10"/>
          </p:nvPr>
        </p:nvSpPr>
        <p:spPr/>
        <p:txBody>
          <a:bodyPr/>
          <a:lstStyle/>
          <a:p>
            <a:fld id="{07DCB4EE-2935-D548-BB1C-287FC0414618}"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6AFBFFF-4DB9-4D40-9D08-8646D0DA41EC}" type="slidenum">
              <a:rPr kumimoji="1" lang="zh-CN" altLang="en-US" smtClean="0"/>
            </a:fld>
            <a:endParaRPr kumimoji="1"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07DCB4EE-2935-D548-BB1C-287FC0414618}"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76AFBFFF-4DB9-4D40-9D08-8646D0DA41EC}" type="slidenum">
              <a:rPr kumimoji="1" lang="zh-CN" altLang="en-US" smtClean="0"/>
            </a:fld>
            <a:endParaRPr kumimoji="1"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07DCB4EE-2935-D548-BB1C-287FC0414618}"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6AFBFFF-4DB9-4D40-9D08-8646D0DA41EC}" type="slidenum">
              <a:rPr kumimoji="1" lang="zh-CN" altLang="en-US" smtClean="0"/>
            </a:fld>
            <a:endParaRPr kumimoji="1"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07DCB4EE-2935-D548-BB1C-287FC0414618}"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6AFBFFF-4DB9-4D40-9D08-8646D0DA41EC}" type="slidenum">
              <a:rPr kumimoji="1" lang="zh-CN" altLang="en-US" smtClean="0"/>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endParaRPr kumimoji="1" lang="zh-CN" altLang="en-US"/>
          </a:p>
        </p:txBody>
      </p:sp>
      <p:sp>
        <p:nvSpPr>
          <p:cNvPr id="4" name="日期占位符 3"/>
          <p:cNvSpPr>
            <a:spLocks noGrp="1"/>
          </p:cNvSpPr>
          <p:nvPr>
            <p:ph type="dt" sz="half" idx="10"/>
          </p:nvPr>
        </p:nvSpPr>
        <p:spPr/>
        <p:txBody>
          <a:bodyPr/>
          <a:lstStyle/>
          <a:p>
            <a:fld id="{07DCB4EE-2935-D548-BB1C-287FC0414618}"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6AFBFFF-4DB9-4D40-9D08-8646D0DA41EC}" type="slidenum">
              <a:rPr kumimoji="1" lang="zh-CN" altLang="en-US" smtClean="0"/>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日期占位符 4"/>
          <p:cNvSpPr>
            <a:spLocks noGrp="1"/>
          </p:cNvSpPr>
          <p:nvPr>
            <p:ph type="dt" sz="half" idx="10"/>
          </p:nvPr>
        </p:nvSpPr>
        <p:spPr/>
        <p:txBody>
          <a:bodyPr/>
          <a:lstStyle/>
          <a:p>
            <a:fld id="{07DCB4EE-2935-D548-BB1C-287FC0414618}"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76AFBFFF-4DB9-4D40-9D08-8646D0DA41EC}" type="slidenum">
              <a:rPr kumimoji="1" lang="zh-CN" altLang="en-US" smtClean="0"/>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7" name="日期占位符 6"/>
          <p:cNvSpPr>
            <a:spLocks noGrp="1"/>
          </p:cNvSpPr>
          <p:nvPr>
            <p:ph type="dt" sz="half" idx="10"/>
          </p:nvPr>
        </p:nvSpPr>
        <p:spPr/>
        <p:txBody>
          <a:bodyPr/>
          <a:lstStyle/>
          <a:p>
            <a:fld id="{07DCB4EE-2935-D548-BB1C-287FC0414618}" type="datetimeFigureOut">
              <a:rPr kumimoji="1" lang="zh-CN" altLang="en-US" smtClean="0"/>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76AFBFFF-4DB9-4D40-9D08-8646D0DA41EC}" type="slidenum">
              <a:rPr kumimoji="1" lang="zh-CN" altLang="en-US" smtClean="0"/>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日期占位符 2"/>
          <p:cNvSpPr>
            <a:spLocks noGrp="1"/>
          </p:cNvSpPr>
          <p:nvPr>
            <p:ph type="dt" sz="half" idx="10"/>
          </p:nvPr>
        </p:nvSpPr>
        <p:spPr/>
        <p:txBody>
          <a:bodyPr/>
          <a:lstStyle/>
          <a:p>
            <a:fld id="{07DCB4EE-2935-D548-BB1C-287FC0414618}" type="datetimeFigureOut">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76AFBFFF-4DB9-4D40-9D08-8646D0DA41EC}" type="slidenum">
              <a:rPr kumimoji="1" lang="zh-CN" altLang="en-US" smtClean="0"/>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7DCB4EE-2935-D548-BB1C-287FC0414618}"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76AFBFFF-4DB9-4D40-9D08-8646D0DA41EC}"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07DCB4EE-2935-D548-BB1C-287FC0414618}"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76AFBFFF-4DB9-4D40-9D08-8646D0DA41EC}"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07DCB4EE-2935-D548-BB1C-287FC0414618}"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76AFBFFF-4DB9-4D40-9D08-8646D0DA41EC}"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DCB4EE-2935-D548-BB1C-287FC0414618}" type="datetimeFigureOut">
              <a:rPr kumimoji="1" lang="zh-CN" altLang="en-US" smtClean="0"/>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AFBFFF-4DB9-4D40-9D08-8646D0DA41EC}"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DCB4EE-2935-D548-BB1C-287FC0414618}" type="datetimeFigureOut">
              <a:rPr kumimoji="1" lang="zh-CN" altLang="en-US" smtClean="0"/>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AFBFFF-4DB9-4D40-9D08-8646D0DA41EC}"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3.xml"/><Relationship Id="rId2" Type="http://schemas.openxmlformats.org/officeDocument/2006/relationships/image" Target="../media/image4.png"/><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19200" y="562091"/>
            <a:ext cx="9753600" cy="2387600"/>
          </a:xfrm>
        </p:spPr>
        <p:txBody>
          <a:bodyPr>
            <a:normAutofit/>
          </a:bodyPr>
          <a:lstStyle/>
          <a:p>
            <a:r>
              <a:rPr lang="en-US" altLang="zh-CN" dirty="0"/>
              <a:t>CS112 : Introduction to Python Programming</a:t>
            </a:r>
            <a:endParaRPr lang="en-US" altLang="zh-CN" dirty="0"/>
          </a:p>
        </p:txBody>
      </p:sp>
      <p:sp>
        <p:nvSpPr>
          <p:cNvPr id="3" name="副标题 2"/>
          <p:cNvSpPr>
            <a:spLocks noGrp="1"/>
          </p:cNvSpPr>
          <p:nvPr>
            <p:ph type="subTitle" idx="1"/>
          </p:nvPr>
        </p:nvSpPr>
        <p:spPr>
          <a:xfrm>
            <a:off x="1524000" y="3429000"/>
            <a:ext cx="9144000" cy="1655762"/>
          </a:xfrm>
        </p:spPr>
        <p:txBody>
          <a:bodyPr/>
          <a:lstStyle/>
          <a:p>
            <a:r>
              <a:rPr kumimoji="1" lang="en-US" altLang="zh-CN" dirty="0"/>
              <a:t>Week 5: lab practice</a:t>
            </a:r>
            <a:endParaRPr kumimoji="1"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Practice 1</a:t>
            </a:r>
            <a:endParaRPr kumimoji="1" lang="zh-CN" altLang="en-US" dirty="0"/>
          </a:p>
        </p:txBody>
      </p:sp>
      <p:sp>
        <p:nvSpPr>
          <p:cNvPr id="9" name="内容占位符 2"/>
          <p:cNvSpPr txBox="1"/>
          <p:nvPr/>
        </p:nvSpPr>
        <p:spPr>
          <a:xfrm>
            <a:off x="990600" y="1978024"/>
            <a:ext cx="10515600" cy="4879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Avenir" panose="02000503020000020003" pitchFamily="2" charset="0"/>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Avenir" panose="02000503020000020003" pitchFamily="2" charset="0"/>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Avenir" panose="02000503020000020003" pitchFamily="2" charset="0"/>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Avenir" panose="02000503020000020003" pitchFamily="2" charset="0"/>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Avenir" panose="02000503020000020003" pitchFamily="2"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dirty="0"/>
          </a:p>
          <a:p>
            <a:pPr marL="457200" lvl="1" indent="0">
              <a:buNone/>
            </a:pPr>
            <a:endParaRPr lang="en-US" altLang="zh-CN" dirty="0"/>
          </a:p>
          <a:p>
            <a:pPr marL="457200" lvl="1" indent="0">
              <a:buNone/>
            </a:pPr>
            <a:r>
              <a:rPr lang="en-US" altLang="zh-CN" dirty="0"/>
              <a:t> </a:t>
            </a:r>
            <a:endParaRPr lang="en-US" altLang="zh-CN" dirty="0"/>
          </a:p>
        </p:txBody>
      </p:sp>
      <p:sp>
        <p:nvSpPr>
          <p:cNvPr id="5" name="内容占位符 5"/>
          <p:cNvSpPr>
            <a:spLocks noGrp="1"/>
          </p:cNvSpPr>
          <p:nvPr>
            <p:ph idx="1"/>
          </p:nvPr>
        </p:nvSpPr>
        <p:spPr>
          <a:xfrm>
            <a:off x="838200" y="1690688"/>
            <a:ext cx="10515600" cy="4351338"/>
          </a:xfrm>
        </p:spPr>
        <p:txBody>
          <a:bodyPr/>
          <a:lstStyle/>
          <a:p>
            <a:r>
              <a:rPr kumimoji="1" lang="en-US" altLang="zh-CN" dirty="0">
                <a:latin typeface="Avenir Book" panose="02000503020000020003" pitchFamily="2" charset="0"/>
              </a:rPr>
              <a:t>Searching a value in a dictionary for color-code pairs</a:t>
            </a:r>
            <a:endParaRPr kumimoji="1" lang="en-US" altLang="zh-CN" dirty="0">
              <a:latin typeface="Avenir Book" panose="02000503020000020003" pitchFamily="2" charset="0"/>
            </a:endParaRPr>
          </a:p>
          <a:p>
            <a:r>
              <a:rPr kumimoji="1" lang="en-US" altLang="zh-CN" dirty="0" err="1">
                <a:latin typeface="Avenir Book" panose="02000503020000020003" pitchFamily="2" charset="0"/>
              </a:rPr>
              <a:t>color_code</a:t>
            </a:r>
            <a:r>
              <a:rPr kumimoji="1" lang="en-US" altLang="zh-CN" dirty="0">
                <a:latin typeface="Avenir Book" panose="02000503020000020003" pitchFamily="2" charset="0"/>
              </a:rPr>
              <a:t> = {'red':1, 'green':2, 'blue':3, 'black':4}</a:t>
            </a:r>
            <a:endParaRPr kumimoji="1" lang="en-US" altLang="zh-CN" dirty="0">
              <a:latin typeface="Avenir Book" panose="02000503020000020003" pitchFamily="2" charset="0"/>
            </a:endParaRPr>
          </a:p>
          <a:p>
            <a:r>
              <a:rPr kumimoji="1" lang="en-US" altLang="zh-CN" dirty="0">
                <a:latin typeface="Avenir Book" panose="02000503020000020003" pitchFamily="2" charset="0"/>
              </a:rPr>
              <a:t>Find the code for  ‘blue’</a:t>
            </a:r>
            <a:endParaRPr kumimoji="1" lang="zh-CN" altLang="en-US" dirty="0">
              <a:latin typeface="Avenir Book" panose="02000503020000020003"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Practice 2</a:t>
            </a:r>
            <a:endParaRPr kumimoji="1" lang="zh-CN" altLang="en-US" dirty="0"/>
          </a:p>
        </p:txBody>
      </p:sp>
      <p:sp>
        <p:nvSpPr>
          <p:cNvPr id="9" name="内容占位符 2"/>
          <p:cNvSpPr txBox="1"/>
          <p:nvPr/>
        </p:nvSpPr>
        <p:spPr>
          <a:xfrm>
            <a:off x="990600" y="1978024"/>
            <a:ext cx="10515600" cy="4879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Avenir" panose="02000503020000020003" pitchFamily="2" charset="0"/>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Avenir" panose="02000503020000020003" pitchFamily="2" charset="0"/>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Avenir" panose="02000503020000020003" pitchFamily="2" charset="0"/>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Avenir" panose="02000503020000020003" pitchFamily="2" charset="0"/>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Avenir" panose="02000503020000020003" pitchFamily="2"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dirty="0"/>
          </a:p>
          <a:p>
            <a:pPr marL="457200" lvl="1" indent="0">
              <a:buNone/>
            </a:pPr>
            <a:endParaRPr lang="en-US" altLang="zh-CN" dirty="0"/>
          </a:p>
          <a:p>
            <a:pPr marL="457200" lvl="1" indent="0">
              <a:buNone/>
            </a:pPr>
            <a:r>
              <a:rPr lang="en-US" altLang="zh-CN" dirty="0"/>
              <a:t> </a:t>
            </a:r>
            <a:endParaRPr lang="en-US" altLang="zh-CN" dirty="0"/>
          </a:p>
        </p:txBody>
      </p:sp>
      <p:pic>
        <p:nvPicPr>
          <p:cNvPr id="4" name="内容占位符 3"/>
          <p:cNvPicPr>
            <a:picLocks noChangeAspect="1"/>
          </p:cNvPicPr>
          <p:nvPr>
            <p:ph idx="1"/>
            <p:custDataLst>
              <p:tags r:id="rId1"/>
            </p:custDataLst>
          </p:nvPr>
        </p:nvPicPr>
        <p:blipFill>
          <a:blip r:embed="rId2"/>
          <a:stretch>
            <a:fillRect/>
          </a:stretch>
        </p:blipFill>
        <p:spPr>
          <a:xfrm>
            <a:off x="920750" y="1537335"/>
            <a:ext cx="10650855" cy="429958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Practice 3</a:t>
            </a:r>
            <a:endParaRPr kumimoji="1" lang="zh-CN" altLang="en-US" dirty="0"/>
          </a:p>
        </p:txBody>
      </p:sp>
      <p:sp>
        <p:nvSpPr>
          <p:cNvPr id="9" name="内容占位符 2"/>
          <p:cNvSpPr txBox="1"/>
          <p:nvPr/>
        </p:nvSpPr>
        <p:spPr>
          <a:xfrm>
            <a:off x="990600" y="1978024"/>
            <a:ext cx="10515600" cy="4879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Avenir" panose="02000503020000020003" pitchFamily="2" charset="0"/>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Avenir" panose="02000503020000020003" pitchFamily="2" charset="0"/>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Avenir" panose="02000503020000020003" pitchFamily="2" charset="0"/>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Avenir" panose="02000503020000020003" pitchFamily="2" charset="0"/>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Avenir" panose="02000503020000020003" pitchFamily="2"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dirty="0"/>
          </a:p>
          <a:p>
            <a:pPr marL="457200" lvl="1" indent="0">
              <a:buNone/>
            </a:pPr>
            <a:endParaRPr lang="en-US" altLang="zh-CN" dirty="0"/>
          </a:p>
          <a:p>
            <a:pPr marL="457200" lvl="1" indent="0">
              <a:buNone/>
            </a:pPr>
            <a:r>
              <a:rPr lang="en-US" altLang="zh-CN" dirty="0"/>
              <a:t> </a:t>
            </a:r>
            <a:endParaRPr lang="en-US" altLang="zh-CN" dirty="0"/>
          </a:p>
        </p:txBody>
      </p:sp>
      <p:sp>
        <p:nvSpPr>
          <p:cNvPr id="5" name="内容占位符 5"/>
          <p:cNvSpPr>
            <a:spLocks noGrp="1"/>
          </p:cNvSpPr>
          <p:nvPr>
            <p:ph idx="1"/>
          </p:nvPr>
        </p:nvSpPr>
        <p:spPr>
          <a:xfrm>
            <a:off x="838200" y="1690688"/>
            <a:ext cx="10515600" cy="4351338"/>
          </a:xfrm>
        </p:spPr>
        <p:txBody>
          <a:bodyPr>
            <a:normAutofit/>
          </a:bodyPr>
          <a:lstStyle/>
          <a:p>
            <a:r>
              <a:rPr lang="en-US" altLang="zh-CN" dirty="0"/>
              <a:t>Convert the </a:t>
            </a:r>
            <a:r>
              <a:rPr lang="en-US" altLang="zh-CN" dirty="0" err="1"/>
              <a:t>id:grade</a:t>
            </a:r>
            <a:r>
              <a:rPr lang="en-US" altLang="zh-CN" dirty="0"/>
              <a:t> dictionary to </a:t>
            </a:r>
            <a:r>
              <a:rPr lang="en-US" altLang="zh-CN" dirty="0" err="1"/>
              <a:t>grade:id</a:t>
            </a:r>
            <a:r>
              <a:rPr lang="en-US" altLang="zh-CN" dirty="0"/>
              <a:t> dictionary</a:t>
            </a:r>
            <a:endParaRPr lang="en-US" altLang="zh-CN" dirty="0"/>
          </a:p>
          <a:p>
            <a:r>
              <a:rPr lang="en-US" altLang="zh-CN" dirty="0" err="1"/>
              <a:t>id_grade</a:t>
            </a:r>
            <a:r>
              <a:rPr lang="en-US" altLang="zh-CN" dirty="0"/>
              <a:t> = {'1100011': 'A', '1100023': 'B', '1100032': 'A',</a:t>
            </a:r>
            <a:endParaRPr lang="en-US" altLang="zh-CN" dirty="0"/>
          </a:p>
          <a:p>
            <a:r>
              <a:rPr lang="en-US" altLang="zh-CN" dirty="0"/>
              <a:t>           '1100056': 'C', '1100076': 'B', '1100096': 'D'}</a:t>
            </a:r>
            <a:endParaRPr lang="en-US" altLang="zh-CN" dirty="0"/>
          </a:p>
          <a:p>
            <a:pPr marL="0" indent="0">
              <a:buNone/>
            </a:pPr>
            <a:endParaRPr lang="en-US" altLang="zh-CN" dirty="0"/>
          </a:p>
        </p:txBody>
      </p:sp>
      <p:pic>
        <p:nvPicPr>
          <p:cNvPr id="3" name="图片 2"/>
          <p:cNvPicPr>
            <a:picLocks noChangeAspect="1"/>
          </p:cNvPicPr>
          <p:nvPr/>
        </p:nvPicPr>
        <p:blipFill>
          <a:blip r:embed="rId1"/>
          <a:stretch>
            <a:fillRect/>
          </a:stretch>
        </p:blipFill>
        <p:spPr>
          <a:xfrm>
            <a:off x="990600" y="4048126"/>
            <a:ext cx="2959100" cy="1993900"/>
          </a:xfrm>
          <a:prstGeom prst="rect">
            <a:avLst/>
          </a:prstGeom>
        </p:spPr>
      </p:pic>
      <p:pic>
        <p:nvPicPr>
          <p:cNvPr id="4" name="图片 3"/>
          <p:cNvPicPr>
            <a:picLocks noChangeAspect="1"/>
          </p:cNvPicPr>
          <p:nvPr/>
        </p:nvPicPr>
        <p:blipFill>
          <a:blip r:embed="rId2"/>
          <a:stretch>
            <a:fillRect/>
          </a:stretch>
        </p:blipFill>
        <p:spPr>
          <a:xfrm>
            <a:off x="5045529" y="4102330"/>
            <a:ext cx="4318000" cy="16891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Practice 4</a:t>
            </a:r>
            <a:endParaRPr kumimoji="1" lang="zh-CN" altLang="en-US" dirty="0"/>
          </a:p>
        </p:txBody>
      </p:sp>
      <p:sp>
        <p:nvSpPr>
          <p:cNvPr id="3" name="内容占位符 2"/>
          <p:cNvSpPr>
            <a:spLocks noGrp="1"/>
          </p:cNvSpPr>
          <p:nvPr>
            <p:ph idx="1"/>
          </p:nvPr>
        </p:nvSpPr>
        <p:spPr/>
        <p:txBody>
          <a:bodyPr/>
          <a:lstStyle/>
          <a:p>
            <a:r>
              <a:rPr kumimoji="1" lang="zh-CN" altLang="en-US" dirty="0"/>
              <a:t>一场校园音乐会比赛，</a:t>
            </a:r>
            <a:r>
              <a:rPr kumimoji="1" lang="en-US" altLang="zh-CN" dirty="0"/>
              <a:t>8</a:t>
            </a:r>
            <a:r>
              <a:rPr kumimoji="1" lang="zh-CN" altLang="en-US" dirty="0"/>
              <a:t>名评委给</a:t>
            </a:r>
            <a:r>
              <a:rPr kumimoji="1" lang="en-US" altLang="zh-CN" dirty="0"/>
              <a:t>6</a:t>
            </a:r>
            <a:r>
              <a:rPr kumimoji="1" lang="zh-CN" altLang="en-US" dirty="0"/>
              <a:t>个选手打分如下，请根据评分表，将每个选手去掉一个最高分，去掉一个最低分，取平均分，然后按得分高低排序。</a:t>
            </a:r>
            <a:endParaRPr kumimoji="1" lang="zh-CN" altLang="en-US" dirty="0"/>
          </a:p>
        </p:txBody>
      </p:sp>
      <p:pic>
        <p:nvPicPr>
          <p:cNvPr id="4" name="图片 3"/>
          <p:cNvPicPr>
            <a:picLocks noChangeAspect="1"/>
          </p:cNvPicPr>
          <p:nvPr>
            <p:custDataLst>
              <p:tags r:id="rId1"/>
            </p:custDataLst>
          </p:nvPr>
        </p:nvPicPr>
        <p:blipFill>
          <a:blip r:embed="rId2"/>
          <a:stretch>
            <a:fillRect/>
          </a:stretch>
        </p:blipFill>
        <p:spPr>
          <a:xfrm>
            <a:off x="783590" y="3218180"/>
            <a:ext cx="4304030" cy="17430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Practice 5</a:t>
            </a:r>
            <a:endParaRPr kumimoji="1" lang="zh-CN" altLang="en-US" dirty="0"/>
          </a:p>
        </p:txBody>
      </p:sp>
      <p:sp>
        <p:nvSpPr>
          <p:cNvPr id="3" name="内容占位符 2"/>
          <p:cNvSpPr>
            <a:spLocks noGrp="1"/>
          </p:cNvSpPr>
          <p:nvPr>
            <p:ph idx="1"/>
          </p:nvPr>
        </p:nvSpPr>
        <p:spPr/>
        <p:txBody>
          <a:bodyPr/>
          <a:lstStyle/>
          <a:p>
            <a:r>
              <a:rPr kumimoji="1" lang="zh-CN" dirty="0"/>
              <a:t>键盘输入一个字符串，输出出现次数最多的字母及其次数。如果多个字母的出现次数一样，则从小到大输出字母及其次数。</a:t>
            </a:r>
            <a:endParaRPr kumimoji="1" lang="zh-C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Practice 6</a:t>
            </a:r>
            <a:endParaRPr kumimoji="1" lang="zh-CN" altLang="en-US" dirty="0"/>
          </a:p>
        </p:txBody>
      </p:sp>
      <p:sp>
        <p:nvSpPr>
          <p:cNvPr id="3" name="内容占位符 2"/>
          <p:cNvSpPr>
            <a:spLocks noGrp="1"/>
          </p:cNvSpPr>
          <p:nvPr>
            <p:ph idx="1"/>
          </p:nvPr>
        </p:nvSpPr>
        <p:spPr/>
        <p:txBody>
          <a:bodyPr/>
          <a:lstStyle/>
          <a:p>
            <a:r>
              <a:rPr kumimoji="1" lang="zh-CN" altLang="en-US" dirty="0"/>
              <a:t>从命令行输入</a:t>
            </a:r>
            <a:r>
              <a:rPr kumimoji="1" lang="en-US" altLang="zh-CN" dirty="0"/>
              <a:t>5</a:t>
            </a:r>
            <a:r>
              <a:rPr kumimoji="1" lang="zh-CN" altLang="en-US" dirty="0"/>
              <a:t>个整数，并放于一个列表，输出！要求：如果输入的不是整数，需要捕获异常，显示请输入整数。输入不足</a:t>
            </a:r>
            <a:r>
              <a:rPr kumimoji="1" lang="en-US" altLang="zh-CN" dirty="0"/>
              <a:t>5</a:t>
            </a:r>
            <a:r>
              <a:rPr kumimoji="1" lang="zh-CN" altLang="en-US" dirty="0"/>
              <a:t>个整数，需要显示</a:t>
            </a:r>
            <a:r>
              <a:rPr kumimoji="1" lang="en-US" altLang="zh-CN" dirty="0"/>
              <a:t>“</a:t>
            </a:r>
            <a:r>
              <a:rPr kumimoji="1" lang="zh-CN" altLang="en-US" dirty="0"/>
              <a:t>至少输入</a:t>
            </a:r>
            <a:r>
              <a:rPr kumimoji="1" lang="en-US" altLang="zh-CN" dirty="0"/>
              <a:t>5</a:t>
            </a:r>
            <a:r>
              <a:rPr kumimoji="1" lang="zh-CN" altLang="en-US" dirty="0"/>
              <a:t>个整数</a:t>
            </a:r>
            <a:r>
              <a:rPr kumimoji="1" lang="en-US" altLang="zh-CN" dirty="0"/>
              <a:t>”</a:t>
            </a:r>
            <a:endParaRPr kumimoji="1" lang="en-US" altLang="zh-C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kumimoji="1" lang="en-US" altLang="zh-CN" dirty="0">
                <a:sym typeface="+mn-ea"/>
              </a:rPr>
              <a:t>Practice 7</a:t>
            </a:r>
            <a:endParaRPr lang="zh-CN" altLang="en-US"/>
          </a:p>
        </p:txBody>
      </p:sp>
      <p:sp>
        <p:nvSpPr>
          <p:cNvPr id="3" name="内容占位符 2"/>
          <p:cNvSpPr>
            <a:spLocks noGrp="1"/>
          </p:cNvSpPr>
          <p:nvPr>
            <p:ph idx="1"/>
          </p:nvPr>
        </p:nvSpPr>
        <p:spPr/>
        <p:txBody>
          <a:bodyPr/>
          <a:p>
            <a:r>
              <a:rPr lang="zh-CN" altLang="en-US">
                <a:sym typeface="+mn-ea"/>
              </a:rPr>
              <a:t>Write a program which repeatedly reads integer numbers until the user enters “done”. Once “done” is entered, print out the total, count, and average of the numbers. If the user enters anything other than a number, detect their mistake using try and except and print an error message and skip to the next number.</a:t>
            </a:r>
            <a:endParaRPr lang="zh-CN" altLang="en-US"/>
          </a:p>
          <a:p>
            <a:endParaRPr lang="zh-CN" altLang="en-US"/>
          </a:p>
        </p:txBody>
      </p:sp>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commondata" val="eyJoZGlkIjoiNDkzODg2MGExMzdlOWExN2I0NTE1NzFlNzdjNjY2M2U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947</Words>
  <Application>WPS 演示</Application>
  <PresentationFormat>宽屏</PresentationFormat>
  <Paragraphs>45</Paragraphs>
  <Slides>8</Slides>
  <Notes>9</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8</vt:i4>
      </vt:variant>
    </vt:vector>
  </HeadingPairs>
  <TitlesOfParts>
    <vt:vector size="21" baseType="lpstr">
      <vt:lpstr>Arial</vt:lpstr>
      <vt:lpstr>宋体</vt:lpstr>
      <vt:lpstr>Wingdings</vt:lpstr>
      <vt:lpstr>Avenir Book</vt:lpstr>
      <vt:lpstr>Microsoft YaHei UI</vt:lpstr>
      <vt:lpstr>Avenir</vt:lpstr>
      <vt:lpstr>DejaVu Math TeX Gyre</vt:lpstr>
      <vt:lpstr>微软雅黑</vt:lpstr>
      <vt:lpstr>Arial Unicode MS</vt:lpstr>
      <vt:lpstr>等线 Light</vt:lpstr>
      <vt:lpstr>等线</vt:lpstr>
      <vt:lpstr>Office 主题​​</vt:lpstr>
      <vt:lpstr>1_Office 主题​​</vt:lpstr>
      <vt:lpstr>CS112 : Introduction to Python Programming</vt:lpstr>
      <vt:lpstr>Practice 1</vt:lpstr>
      <vt:lpstr>Practice 2</vt:lpstr>
      <vt:lpstr>Practice 3</vt:lpstr>
      <vt:lpstr>Practice 4</vt:lpstr>
      <vt:lpstr>Practice 5</vt:lpstr>
      <vt:lpstr>Practice 6</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MED5018: Introduction to biomedical Python programming</dc:title>
  <dc:creator>tian ruilin</dc:creator>
  <cp:lastModifiedBy>风清月朗</cp:lastModifiedBy>
  <cp:revision>296</cp:revision>
  <dcterms:created xsi:type="dcterms:W3CDTF">2021-08-17T02:37:00Z</dcterms:created>
  <dcterms:modified xsi:type="dcterms:W3CDTF">2024-03-20T07:17:35Z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7FD3B2B090A84103A01A67313AA64BE0_12</vt:lpwstr>
  </property>
  <property fmtid="{D5CDD505-2E9C-101B-9397-08002B2CF9AE}" pid="3" name="KSOProductBuildVer">
    <vt:lpwstr>2052-12.1.0.15712</vt:lpwstr>
  </property>
</Properties>
</file>