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6" r:id="rId2"/>
    <p:sldId id="1092" r:id="rId3"/>
    <p:sldId id="1096" r:id="rId4"/>
    <p:sldId id="474" r:id="rId5"/>
    <p:sldId id="1093" r:id="rId6"/>
    <p:sldId id="1097" r:id="rId7"/>
    <p:sldId id="1094" r:id="rId8"/>
    <p:sldId id="109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3"/>
    <p:restoredTop sz="75000"/>
  </p:normalViewPr>
  <p:slideViewPr>
    <p:cSldViewPr snapToGrid="0" snapToObjects="1">
      <p:cViewPr>
        <p:scale>
          <a:sx n="85" d="100"/>
          <a:sy n="85" d="100"/>
        </p:scale>
        <p:origin x="144" y="30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F67463F-E688-7340-9562-94B64FF03E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E6634-E156-6947-A792-448F4C6EA9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57E7-189E-9C4C-B623-64FF55B1DA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30DCBE-CA1C-4549-8EF5-1DDEBC4155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602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7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4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14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5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19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39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53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98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50758-C4EA-434A-9D0D-3456AA3DF7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247740-547F-1445-9455-2E65009223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0D32D-751D-EB43-9238-B46474AC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FE4D4-9067-7F4E-AC9F-365426DD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7EA1A-8328-D04A-B406-102CABD0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6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BED9-E8EC-4842-A258-FE457722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F278F-D465-BA49-B81C-ADF5A1D8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878DE-A998-0246-B2C3-D9C3F05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4FB7B-ADC8-A941-9E75-A9783933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FAB0B-7D2E-FC43-9D17-6F3F5E86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3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BA938-9804-5E4F-8EF7-252D7C5F7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37BFA-7353-E14E-B556-4E06ECBA2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A8752-A13E-A749-9B74-099510EE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B340-64C3-0748-9E4D-CBAF1593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19821-C5FE-3149-94B1-E947269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4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D07C4-3EE0-764E-8187-83666383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F5D96-8C62-2D43-A9D5-7A95C7E2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8A8BF-C622-4B45-B989-BE6AED8E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BDD6C-6D50-354B-A8B3-AEDBCCA0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0DFE7-6283-DE4B-96AF-48B72D9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1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D5A0-00DF-3948-9898-3B90F538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7D84F-078D-B24A-A86B-39A961D0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C3E0B-4389-5844-95B6-CDE8B055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D9347-CF0F-7247-A38C-947B9425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27BED-FD9C-6649-86B1-1B6223F2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5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4B502-9C43-0F49-B25B-A51EAFD0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9CB37-41E9-9340-8156-758FD4ADC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6E611-3FBB-2240-8B75-04667BCB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6AF61-344F-DE4F-BD4B-FEFC629E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6430D-32A2-9448-B36F-5C1005E8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E6424-09B1-2C4B-AADD-94E0793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2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3B45A-CF91-6842-AEAC-51F22455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0336A-741F-2044-B6C6-18969D5E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505B-4C17-A84F-BEBB-31171DD5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6BC0C-9C38-6A47-A79D-3DB540E98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4ABA81-B6C2-4D4D-8D66-821A78B7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04C005-E9B9-C046-9B44-CF0B4C6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968B20-C7F6-BE48-8636-F6626194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3D4C8-4989-E84B-9B80-3D6BDD3A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13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E905-B459-904A-A06A-FD25D24A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6010BF-1DC7-7141-8EE3-7120B472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441F9E-3476-8B48-9944-3F43566B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2FF1F8-F4FC-E844-BF95-D9731278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73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E5703-B454-4142-A77E-3EE4D1C3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A56D4E-2F2C-264C-B678-6BAC256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FF827-BD4D-4D41-BA76-73279D34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0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1EBEA-ED03-4F4E-AC39-17F2706C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77C0D-3577-314F-A41E-2A4F807D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DAF7B-BB5A-644D-9DEA-76CF9164A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7A9BB-78D3-A147-85BF-4F2C2E9C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C5DBB-C0AB-E74D-A8D5-716E6D7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A890A-53F5-C046-9CEB-372E240F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2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3067-8CD3-6841-B46C-40FE553E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A36F22-CE52-F846-932A-3466714DE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0351E-E397-3A47-922B-9512E8E5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C6A76-89D3-194C-8648-E0712B0B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D81AA-F2C4-994F-B483-5282B2BD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AF06A-298E-3C45-A094-918E7733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10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69A35D-4307-F648-BC8F-188E4F1E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47611-3098-AD43-B527-94BA076C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5B2E2-7D9D-0A46-BCB5-F8E57E2D0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94768-F6E4-C049-BC35-4CC26F8C7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A79D6-86F7-6D45-8A69-79D6EEC1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2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0B3F4-C74C-BB42-BF9C-2050E8DD7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420215-25DA-6042-AC48-38BDFB63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8: lab practice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40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167A-8E5A-D94C-845D-0AFC29C7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9CB4-ED60-DF4C-9933-8E9DC54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a reverse complement function that takes a DNA sequence and returns the reverse complement sequence in upper cases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A828F5-F06B-9F45-BA3B-0A41B050B244}"/>
              </a:ext>
            </a:extLst>
          </p:cNvPr>
          <p:cNvSpPr/>
          <p:nvPr/>
        </p:nvSpPr>
        <p:spPr>
          <a:xfrm>
            <a:off x="838200" y="400129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800" dirty="0">
                <a:latin typeface="Avenir Book" panose="02000503020000020003" pitchFamily="2" charset="0"/>
              </a:rPr>
              <a:t>E.g.</a:t>
            </a:r>
          </a:p>
          <a:p>
            <a:r>
              <a:rPr kumimoji="1" lang="en-US" altLang="zh-CN" sz="2800" dirty="0">
                <a:latin typeface="Avenir Book" panose="02000503020000020003" pitchFamily="2" charset="0"/>
              </a:rPr>
              <a:t>&gt;&gt;&gt;</a:t>
            </a:r>
            <a:r>
              <a:rPr kumimoji="1" lang="en-US" altLang="zh-CN" sz="2800" dirty="0" err="1">
                <a:latin typeface="Avenir Book" panose="02000503020000020003" pitchFamily="2" charset="0"/>
              </a:rPr>
              <a:t>reverse_comp</a:t>
            </a:r>
            <a:r>
              <a:rPr kumimoji="1" lang="en-US" altLang="zh-CN" sz="2800" dirty="0">
                <a:latin typeface="Avenir Book" panose="02000503020000020003" pitchFamily="2" charset="0"/>
              </a:rPr>
              <a:t>(‘</a:t>
            </a:r>
            <a:r>
              <a:rPr kumimoji="1" lang="en-US" altLang="zh-CN" sz="2800" dirty="0" err="1">
                <a:latin typeface="Avenir Book" panose="02000503020000020003" pitchFamily="2" charset="0"/>
              </a:rPr>
              <a:t>AtCg</a:t>
            </a:r>
            <a:r>
              <a:rPr kumimoji="1" lang="en-US" altLang="zh-CN" sz="2800" dirty="0">
                <a:latin typeface="Avenir Book" panose="02000503020000020003" pitchFamily="2" charset="0"/>
              </a:rPr>
              <a:t>’)</a:t>
            </a:r>
          </a:p>
          <a:p>
            <a:r>
              <a:rPr kumimoji="1" lang="en-US" altLang="zh-CN" sz="2800" dirty="0">
                <a:latin typeface="Avenir Book" panose="02000503020000020003" pitchFamily="2" charset="0"/>
              </a:rPr>
              <a:t>CGAT</a:t>
            </a:r>
          </a:p>
          <a:p>
            <a:endParaRPr kumimoji="1" lang="zh-CN" altLang="en-US" sz="2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7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167A-8E5A-D94C-845D-0AFC29C7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9CB4-ED60-DF4C-9933-8E9DC54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Write a dot product function that takes two vectors and returns the dot product of the two vectors. The vectors can be in any length.</a:t>
            </a:r>
          </a:p>
          <a:p>
            <a:endParaRPr kumimoji="1" lang="en-US" altLang="zh-CN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81F1D99-1A2F-9B43-B545-D69A2BE8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30" y="3429000"/>
            <a:ext cx="5056163" cy="190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48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167A-8E5A-D94C-845D-0AFC29C7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9CB4-ED60-DF4C-9933-8E9DC54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/>
              <a:t>Write </a:t>
            </a:r>
            <a:r>
              <a:rPr kumimoji="1" lang="en-US" altLang="zh-CN" dirty="0"/>
              <a:t>a </a:t>
            </a:r>
            <a:r>
              <a:rPr kumimoji="1" lang="en-US" altLang="zh-CN" dirty="0" err="1"/>
              <a:t>get_max</a:t>
            </a:r>
            <a:r>
              <a:rPr kumimoji="1" lang="en-US" altLang="zh-CN" dirty="0"/>
              <a:t>() function to return the max value of a given list of numbers.</a:t>
            </a:r>
          </a:p>
          <a:p>
            <a:pPr lvl="1"/>
            <a:r>
              <a:rPr kumimoji="1" lang="en-US" altLang="zh-CN" dirty="0"/>
              <a:t>Do not use the max() built-in function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</a:t>
            </a:r>
            <a:r>
              <a:rPr kumimoji="1" lang="en-US" altLang="zh-CN" dirty="0" err="1"/>
              <a:t>get_max</a:t>
            </a:r>
            <a:r>
              <a:rPr kumimoji="1" lang="en-US" altLang="zh-CN" dirty="0"/>
              <a:t>([1, 2, 3])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9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167A-8E5A-D94C-845D-0AFC29C7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9CB4-ED60-DF4C-9933-8E9DC54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Write a function that could accept a variable number of values and calculate their product.</a:t>
            </a:r>
          </a:p>
        </p:txBody>
      </p:sp>
    </p:spTree>
    <p:extLst>
      <p:ext uri="{BB962C8B-B14F-4D97-AF65-F5344CB8AC3E}">
        <p14:creationId xmlns:p14="http://schemas.microsoft.com/office/powerpoint/2010/main" val="219481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167A-8E5A-D94C-845D-0AFC29C7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9CB4-ED60-DF4C-9933-8E9DC54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Write a function to return the n</a:t>
            </a:r>
            <a:r>
              <a:rPr lang="en-US" altLang="zh-CN" baseline="300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 </a:t>
            </a:r>
            <a:r>
              <a:rPr lang="en-US" altLang="zh-CN" dirty="0"/>
              <a:t>Fibonacci number using recursion.</a:t>
            </a:r>
            <a:endParaRPr lang="en-US" altLang="zh-CN" baseline="30000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Hint: </a:t>
            </a:r>
            <a:r>
              <a:rPr lang="en-US" altLang="zh-CN" dirty="0"/>
              <a:t>Fibonacci(n) = Fibonacci(n-1) + Fibonacci(n-2) </a:t>
            </a:r>
          </a:p>
        </p:txBody>
      </p:sp>
    </p:spTree>
    <p:extLst>
      <p:ext uri="{BB962C8B-B14F-4D97-AF65-F5344CB8AC3E}">
        <p14:creationId xmlns:p14="http://schemas.microsoft.com/office/powerpoint/2010/main" val="418211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167A-8E5A-D94C-845D-0AFC29C7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6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9CB4-ED60-DF4C-9933-8E9DC54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Write a Python function that accepts a string and calculate the number of upper case letters and lower case letters.</a:t>
            </a:r>
          </a:p>
        </p:txBody>
      </p:sp>
    </p:spTree>
    <p:extLst>
      <p:ext uri="{BB962C8B-B14F-4D97-AF65-F5344CB8AC3E}">
        <p14:creationId xmlns:p14="http://schemas.microsoft.com/office/powerpoint/2010/main" val="101789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167A-8E5A-D94C-845D-0AFC29C7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7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9CB4-ED60-DF4C-9933-8E9DC540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Write a Python function to check whether a number is perfect or not.</a:t>
            </a:r>
          </a:p>
          <a:p>
            <a:endParaRPr lang="en-US" altLang="zh-CN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n-US" altLang="zh-CN" b="1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perfect number </a:t>
            </a: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is a positive integer that is equal to the sum of its proper positive divisors (excluding itself). </a:t>
            </a:r>
          </a:p>
          <a:p>
            <a:endParaRPr lang="en-US" altLang="zh-CN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pPr marL="457200" indent="-457200">
              <a:buFontTx/>
              <a:buChar char="-"/>
            </a:pP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The first perfect number is 6, because 1, 2, and 3 are its proper positive divisors, and 1 + 2 + 3 = 6.</a:t>
            </a:r>
          </a:p>
          <a:p>
            <a:pPr marL="457200" indent="-457200">
              <a:buFontTx/>
              <a:buChar char="-"/>
            </a:pP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The next perfect number is 28 = 1 + 2 + 4 + 7 + 14. This is followed by the perfect numbers 496 and 8128.</a:t>
            </a:r>
          </a:p>
        </p:txBody>
      </p:sp>
    </p:spTree>
    <p:extLst>
      <p:ext uri="{BB962C8B-B14F-4D97-AF65-F5344CB8AC3E}">
        <p14:creationId xmlns:p14="http://schemas.microsoft.com/office/powerpoint/2010/main" val="262167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16659</TotalTime>
  <Words>291</Words>
  <Application>Microsoft Macintosh PowerPoint</Application>
  <PresentationFormat>宽屏</PresentationFormat>
  <Paragraphs>39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Avenir</vt:lpstr>
      <vt:lpstr>Avenir Book</vt:lpstr>
      <vt:lpstr>Office 主题​​</vt:lpstr>
      <vt:lpstr>CS112 : Introduction to Python Programming</vt:lpstr>
      <vt:lpstr>Practice 1</vt:lpstr>
      <vt:lpstr>Practice 2</vt:lpstr>
      <vt:lpstr>Practice 3</vt:lpstr>
      <vt:lpstr>Practice 4</vt:lpstr>
      <vt:lpstr>Practice 5</vt:lpstr>
      <vt:lpstr>Practice 6</vt:lpstr>
      <vt:lpstr>Practice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tian ruilin</cp:lastModifiedBy>
  <cp:revision>314</cp:revision>
  <dcterms:created xsi:type="dcterms:W3CDTF">2021-08-17T02:37:42Z</dcterms:created>
  <dcterms:modified xsi:type="dcterms:W3CDTF">2023-04-05T13:59:11Z</dcterms:modified>
</cp:coreProperties>
</file>