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6" r:id="rId2"/>
    <p:sldId id="513" r:id="rId3"/>
    <p:sldId id="954" r:id="rId4"/>
    <p:sldId id="955" r:id="rId5"/>
    <p:sldId id="957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7"/>
    <p:restoredTop sz="77823"/>
  </p:normalViewPr>
  <p:slideViewPr>
    <p:cSldViewPr snapToGrid="0" snapToObjects="1">
      <p:cViewPr varScale="1">
        <p:scale>
          <a:sx n="84" d="100"/>
          <a:sy n="84" d="100"/>
        </p:scale>
        <p:origin x="828" y="78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8: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a 10 x 10 arrays of zeros and then "frame" it with a border of ones:</a:t>
            </a:r>
          </a:p>
        </p:txBody>
      </p:sp>
      <p:pic>
        <p:nvPicPr>
          <p:cNvPr id="5" name="Picture 12"/>
          <p:cNvPicPr>
            <a:picLocks noChangeAspect="1"/>
          </p:cNvPicPr>
          <p:nvPr/>
        </p:nvPicPr>
        <p:blipFill rotWithShape="1">
          <a:blip r:embed="rId3"/>
          <a:srcRect t="1972" r="7117"/>
          <a:stretch>
            <a:fillRect/>
          </a:stretch>
        </p:blipFill>
        <p:spPr>
          <a:xfrm>
            <a:off x="2902167" y="2819600"/>
            <a:ext cx="4723537" cy="3673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The following two arrays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CN" dirty="0"/>
              <a:t>, and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dirty="0"/>
              <a:t> are respectively the position vs. time of a falling object, say a ball. Please calculate the average velocity as a function of time: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s-ES" altLang="zh-CN" sz="2000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s-ES" altLang="zh-CN" sz="2000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s-ES" altLang="zh-CN" sz="2000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([0., 1.3, 5. , 10.9, 18.9, 28.7, 40.])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fr-FR" altLang="zh-CN" sz="2000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altLang="zh-CN" sz="2000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zh-CN" sz="2000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fr-FR" altLang="zh-CN" sz="2000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([0., 0.49, 1. , 1.5 , 2.08, 2.55, 3.2])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Practice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3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Create an 8x8 matrix and fill it with a checkerboard pattern.</a:t>
            </a:r>
          </a:p>
          <a:p>
            <a:endParaRPr lang="en-US" altLang="zh-CN" sz="3300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altLang="zh-CN" sz="3300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Expected output: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[[0 1 0 1 0 1 0 1]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[1 0 1 0 1 0 1 0]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 1 0 1 0 1 0 1]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[1 0 1 0 1 0 1 0]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 1 0 1 0 1 0 1]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[1 0 1 0 1 0 1 0]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[0 1 0 1 0 1 0 1]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ea typeface="Lato" panose="020F0502020204030203" pitchFamily="34" charset="0"/>
                <a:cs typeface="Consolas" panose="020B0609020204030204" pitchFamily="49" charset="0"/>
              </a:rPr>
              <a:t> [1 0 1 0 1 0 1 0]]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Practice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905"/>
            <a:ext cx="10659745" cy="1810385"/>
          </a:xfrm>
        </p:spPr>
        <p:txBody>
          <a:bodyPr>
            <a:normAutofit/>
          </a:bodyPr>
          <a:lstStyle/>
          <a:p>
            <a:r>
              <a:rPr lang="en-US" dirty="0"/>
              <a:t>Create a 5 × 5 array with its (</a:t>
            </a:r>
            <a:r>
              <a:rPr lang="en-US" i="1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j</a:t>
            </a:r>
            <a:r>
              <a:rPr lang="en-US" dirty="0"/>
              <a:t>)-entry equal to </a:t>
            </a:r>
            <a:r>
              <a:rPr lang="en-US" i="1" dirty="0" err="1"/>
              <a:t>i</a:t>
            </a:r>
            <a:r>
              <a:rPr lang="en-US" dirty="0" err="1"/>
              <a:t>+</a:t>
            </a:r>
            <a:r>
              <a:rPr lang="en-US" i="1" dirty="0" err="1"/>
              <a:t>j</a:t>
            </a:r>
            <a:r>
              <a:rPr lang="en-US" dirty="0"/>
              <a:t> 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宽屏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Avenir</vt:lpstr>
      <vt:lpstr>Avenir Book</vt:lpstr>
      <vt:lpstr>等线</vt:lpstr>
      <vt:lpstr>等线 Light</vt:lpstr>
      <vt:lpstr>Arial</vt:lpstr>
      <vt:lpstr>Consolas</vt:lpstr>
      <vt:lpstr>Courier New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hyids</cp:lastModifiedBy>
  <cp:revision>333</cp:revision>
  <dcterms:created xsi:type="dcterms:W3CDTF">2021-08-17T02:37:00Z</dcterms:created>
  <dcterms:modified xsi:type="dcterms:W3CDTF">2024-04-10T11:14:03Z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73C71931CAD147E6B3A7BB361C95F1B4_12</vt:lpwstr>
  </property>
  <property fmtid="{D5CDD505-2E9C-101B-9397-08002B2CF9AE}" pid="3" name="KSOProductBuildVer">
    <vt:lpwstr>2052-12.1.0.15712</vt:lpwstr>
  </property>
</Properties>
</file>