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2"/>
  </p:handoutMasterIdLst>
  <p:sldIdLst>
    <p:sldId id="386" r:id="rId4"/>
    <p:sldId id="1100" r:id="rId6"/>
    <p:sldId id="1090" r:id="rId7"/>
    <p:sldId id="1092" r:id="rId8"/>
    <p:sldId id="1093" r:id="rId9"/>
    <p:sldId id="1099" r:id="rId10"/>
    <p:sldId id="109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31"/>
    <p:restoredTop sz="77911"/>
  </p:normalViewPr>
  <p:slideViewPr>
    <p:cSldViewPr snapToGrid="0" snapToObjects="1">
      <p:cViewPr varScale="1">
        <p:scale>
          <a:sx n="56" d="100"/>
          <a:sy n="56" d="100"/>
        </p:scale>
        <p:origin x="200" y="528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9: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Practice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随机生成一个</a:t>
            </a:r>
            <a:r>
              <a:rPr lang="en-US" altLang="zh-CN"/>
              <a:t>10*10 </a:t>
            </a:r>
            <a:r>
              <a:rPr lang="zh-CN" altLang="en-US"/>
              <a:t>的数组，所有元素为</a:t>
            </a:r>
            <a:r>
              <a:rPr lang="en-US" altLang="zh-CN"/>
              <a:t>0-100</a:t>
            </a:r>
            <a:r>
              <a:rPr lang="zh-CN" altLang="en-US"/>
              <a:t>的整数，把所有小于</a:t>
            </a:r>
            <a:r>
              <a:rPr lang="en-US" altLang="zh-CN"/>
              <a:t>10</a:t>
            </a:r>
            <a:r>
              <a:rPr lang="zh-CN" altLang="en-US"/>
              <a:t>的赋值</a:t>
            </a:r>
            <a:r>
              <a:rPr lang="en-US" altLang="zh-CN"/>
              <a:t>10</a:t>
            </a:r>
            <a:r>
              <a:rPr lang="zh-CN" altLang="en-US"/>
              <a:t>，所有大于</a:t>
            </a:r>
            <a:r>
              <a:rPr lang="en-US" altLang="zh-CN"/>
              <a:t>30</a:t>
            </a:r>
            <a:r>
              <a:rPr lang="zh-CN" altLang="en-US"/>
              <a:t>的，赋值</a:t>
            </a:r>
            <a:r>
              <a:rPr lang="en-US" altLang="zh-CN"/>
              <a:t>30.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random 5 × 5 array using the </a:t>
            </a:r>
            <a:r>
              <a:rPr lang="en-US" altLang="zh-CN" dirty="0" err="1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</a:t>
            </a:r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  <a:r>
              <a:rPr lang="en-US" altLang="zh-CN" dirty="0">
                <a:solidFill>
                  <a:srgbClr val="003F43"/>
                </a:solidFill>
              </a:rPr>
              <a:t> </a:t>
            </a:r>
            <a:r>
              <a:rPr lang="en-US" altLang="zh-CN" dirty="0"/>
              <a:t>function and compute: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1)the sum of all the entries,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2) the sum and means of the rows and the sum of the columns</a:t>
            </a:r>
            <a:r>
              <a:rPr lang="zh-CN" altLang="en-US" dirty="0"/>
              <a:t>，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3)sort the array by row and column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replace the element is less than mean with the mean of array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6" name="TextBox 12"/>
          <p:cNvSpPr txBox="1"/>
          <p:nvPr/>
        </p:nvSpPr>
        <p:spPr>
          <a:xfrm>
            <a:off x="419850" y="1483682"/>
            <a:ext cx="11352299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Write a program that can place 3 ones randomly into a 4x4 array of zeros (each position has the same probability).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234344" y="3167743"/>
            <a:ext cx="36266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[[0.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1.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0. 0.]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[0. 0. 0. 0.]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[0. 0.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1.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0.]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1.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0. 0. 0.]]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1222626" y="3196436"/>
            <a:ext cx="38316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[[0. 0. 0. 0.]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[0. 0. 0. 0.]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[0. 0. 0. 0.]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[0. 0. 0. 0.]]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Consolas" panose="020B0609020204030204" pitchFamily="49" charset="0"/>
              <a:ea typeface="Lato" panose="020F0502020204030203" pitchFamily="34" charset="0"/>
              <a:cs typeface="Consolas" panose="020B0609020204030204" pitchFamily="49" charset="0"/>
            </a:endParaRPr>
          </a:p>
        </p:txBody>
      </p:sp>
      <p:sp>
        <p:nvSpPr>
          <p:cNvPr id="11" name="Right Arrow 18"/>
          <p:cNvSpPr/>
          <p:nvPr/>
        </p:nvSpPr>
        <p:spPr>
          <a:xfrm>
            <a:off x="4876896" y="3507665"/>
            <a:ext cx="730431" cy="1031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 4</a:t>
            </a:r>
            <a:endParaRPr kumimoji="1" lang="zh-CN" altLang="en-US" dirty="0"/>
          </a:p>
        </p:txBody>
      </p:sp>
      <p:sp>
        <p:nvSpPr>
          <p:cNvPr id="6" name="TextBox 12"/>
          <p:cNvSpPr txBox="1"/>
          <p:nvPr/>
        </p:nvSpPr>
        <p:spPr>
          <a:xfrm>
            <a:off x="419850" y="1483682"/>
            <a:ext cx="1135229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Solve the following equation with SciPy/</a:t>
            </a:r>
            <a:r>
              <a:rPr lang="en-US" sz="2800" dirty="0" err="1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Numpy</a:t>
            </a:r>
            <a:endParaRPr lang="en-US" sz="28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2" descr="-&#10;—&#10;81 + 32 – 3 3 = 14&#10;33&#10;– 2:1 — 82 + 53 = 5&#10;-2x1&#10;31 + 5 2 + 103 = 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16" y="2563368"/>
            <a:ext cx="6527800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Practice 5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8875" y="2035810"/>
            <a:ext cx="3629025" cy="1300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2670" y="1619885"/>
            <a:ext cx="7790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计算下列定积分结果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使用quad函数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 6</a:t>
            </a:r>
            <a:endParaRPr kumimoji="1" lang="zh-CN" altLang="en-US" dirty="0"/>
          </a:p>
        </p:txBody>
      </p:sp>
      <p:sp>
        <p:nvSpPr>
          <p:cNvPr id="6" name="TextBox 12"/>
          <p:cNvSpPr txBox="1"/>
          <p:nvPr/>
        </p:nvSpPr>
        <p:spPr>
          <a:xfrm>
            <a:off x="184265" y="1553532"/>
            <a:ext cx="11352299" cy="181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读取</a:t>
            </a:r>
            <a:r>
              <a:rPr lang="en-US" altLang="zh-CN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health.csv,</a:t>
            </a:r>
            <a:r>
              <a:rPr lang="zh-CN" altLang="en-US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描述高血压患者的年龄，性别，文化程度，生活习惯，腰围，体重、体质指数等特征</a:t>
            </a:r>
            <a:r>
              <a:rPr lang="en-US" altLang="zh-CN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(</a:t>
            </a:r>
            <a:r>
              <a:rPr lang="zh-CN" altLang="en-US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均值、标准差或频数</a:t>
            </a:r>
            <a:r>
              <a:rPr lang="en-US" altLang="zh-CN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)</a:t>
            </a:r>
            <a:r>
              <a:rPr lang="zh-CN" altLang="en-US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，比较不同高血压患者的</a:t>
            </a:r>
            <a:r>
              <a:rPr lang="en-US" altLang="zh-CN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BMI</a:t>
            </a:r>
            <a:r>
              <a:rPr lang="zh-CN" altLang="en-US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、肥胖率</a:t>
            </a:r>
            <a:r>
              <a:rPr lang="en-US" altLang="zh-CN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(BMI&gt;28)</a:t>
            </a:r>
            <a:r>
              <a:rPr lang="zh-CN" altLang="en-US" sz="2800" dirty="0">
                <a:latin typeface="Avenir Book" panose="02000503020000020003" pitchFamily="2" charset="0"/>
                <a:ea typeface="宋体" panose="02010600030101010101" pitchFamily="2" charset="-122"/>
                <a:cs typeface="Lato" panose="020F0502020204030203" pitchFamily="34" charset="0"/>
              </a:rPr>
              <a:t>是否有差异？构建收缩压、舒张压和年龄的回归方程。</a:t>
            </a:r>
            <a:endParaRPr lang="zh-CN" altLang="en-US" sz="2800" dirty="0">
              <a:latin typeface="Avenir Book" panose="02000503020000020003" pitchFamily="2" charset="0"/>
              <a:ea typeface="宋体" panose="02010600030101010101" pitchFamily="2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Avenir Book</vt:lpstr>
      <vt:lpstr>Microsoft YaHei UI</vt:lpstr>
      <vt:lpstr>Avenir</vt:lpstr>
      <vt:lpstr>DejaVu Math TeX Gyre</vt:lpstr>
      <vt:lpstr>微软雅黑</vt:lpstr>
      <vt:lpstr>Courier New</vt:lpstr>
      <vt:lpstr>Lato</vt:lpstr>
      <vt:lpstr>Consolas</vt:lpstr>
      <vt:lpstr>Arial Unicode MS</vt:lpstr>
      <vt:lpstr>等线 Light</vt:lpstr>
      <vt:lpstr>等线</vt:lpstr>
      <vt:lpstr>Calibri</vt:lpstr>
      <vt:lpstr>Office 主题​​</vt:lpstr>
      <vt:lpstr>1_Office 主题​​</vt:lpstr>
      <vt:lpstr>CS112 : Introduction to Python Programming</vt:lpstr>
      <vt:lpstr>Practice 1</vt:lpstr>
      <vt:lpstr>Practice 2</vt:lpstr>
      <vt:lpstr>Practice 3</vt:lpstr>
      <vt:lpstr>Practice 4</vt:lpstr>
      <vt:lpstr>Practice 5</vt:lpstr>
      <vt:lpstr>Practice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343</cp:revision>
  <dcterms:created xsi:type="dcterms:W3CDTF">2021-08-17T02:37:00Z</dcterms:created>
  <dcterms:modified xsi:type="dcterms:W3CDTF">2024-04-17T07:02:42Z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ACE2A9D5B1F94063BECCF464D1069A51_12</vt:lpwstr>
  </property>
  <property fmtid="{D5CDD505-2E9C-101B-9397-08002B2CF9AE}" pid="3" name="KSOProductBuildVer">
    <vt:lpwstr>2052-12.1.0.15712</vt:lpwstr>
  </property>
</Properties>
</file>