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61" r:id="rId4"/>
    <p:sldId id="277" r:id="rId5"/>
    <p:sldId id="278" r:id="rId6"/>
    <p:sldId id="279" r:id="rId7"/>
    <p:sldId id="284" r:id="rId8"/>
    <p:sldId id="283" r:id="rId9"/>
    <p:sldId id="285" r:id="rId10"/>
    <p:sldId id="291" r:id="rId11"/>
    <p:sldId id="292" r:id="rId12"/>
    <p:sldId id="287" r:id="rId13"/>
    <p:sldId id="293" r:id="rId14"/>
    <p:sldId id="294" r:id="rId15"/>
    <p:sldId id="295" r:id="rId16"/>
    <p:sldId id="296" r:id="rId17"/>
    <p:sldId id="288" r:id="rId18"/>
    <p:sldId id="298" r:id="rId19"/>
    <p:sldId id="289" r:id="rId20"/>
    <p:sldId id="302" r:id="rId21"/>
    <p:sldId id="273" r:id="rId22"/>
    <p:sldId id="275" r:id="rId23"/>
    <p:sldId id="282" r:id="rId24"/>
    <p:sldId id="281" r:id="rId25"/>
    <p:sldId id="300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ms.sustech.cloud/problem/12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/>
              <a:t>Lab 1</a:t>
            </a:r>
            <a:endParaRPr kumimoji="1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rm -rf a/e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34708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4130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76581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连接符: 肘形 6"/>
          <p:cNvCxnSpPr>
            <a:stCxn id="32" idx="6"/>
            <a:endCxn id="4" idx="2"/>
          </p:cNvCxnSpPr>
          <p:nvPr/>
        </p:nvCxnSpPr>
        <p:spPr>
          <a:xfrm flipV="1">
            <a:off x="5677545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9" idx="2"/>
            <a:endCxn id="6" idx="0"/>
          </p:cNvCxnSpPr>
          <p:nvPr/>
        </p:nvCxnSpPr>
        <p:spPr>
          <a:xfrm rot="5400000">
            <a:off x="6419306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64300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003325" y="287275"/>
            <a:ext cx="2284804" cy="175432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 and a/e</a:t>
            </a:r>
            <a:endParaRPr lang="en-US" altLang="zh-CN" dirty="0"/>
          </a:p>
          <a:p>
            <a:pPr algn="just"/>
            <a:r>
              <a:rPr lang="en-US" altLang="zh-CN" dirty="0"/>
              <a:t>Step 2: delete the subtree e</a:t>
            </a:r>
            <a:endParaRPr lang="en-US" altLang="zh-CN" dirty="0"/>
          </a:p>
          <a:p>
            <a:pPr algn="just"/>
            <a:r>
              <a:rPr lang="en-US" altLang="zh-CN" dirty="0"/>
              <a:t>Step 3: update the a’s children list.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032800" y="4982699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234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连接符: 肘形 12"/>
          <p:cNvCxnSpPr>
            <a:stCxn id="34" idx="2"/>
            <a:endCxn id="6" idx="2"/>
          </p:cNvCxnSpPr>
          <p:nvPr/>
        </p:nvCxnSpPr>
        <p:spPr>
          <a:xfrm rot="10800000">
            <a:off x="5294049" y="4796059"/>
            <a:ext cx="3363757" cy="148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22" idx="2"/>
            <a:endCxn id="12" idx="0"/>
          </p:cNvCxnSpPr>
          <p:nvPr/>
        </p:nvCxnSpPr>
        <p:spPr>
          <a:xfrm rot="16200000" flipH="1">
            <a:off x="7077412" y="3813536"/>
            <a:ext cx="244917" cy="2093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61598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32" name="椭圆 31"/>
          <p:cNvSpPr/>
          <p:nvPr/>
        </p:nvSpPr>
        <p:spPr>
          <a:xfrm>
            <a:off x="5468642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657805" y="6171894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01190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338078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575612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05761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043295" y="446078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18" idx="2"/>
          </p:cNvCxnSpPr>
          <p:nvPr/>
        </p:nvCxnSpPr>
        <p:spPr>
          <a:xfrm>
            <a:off x="5666050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205313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08171" y="473778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436455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661849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101189" y="3142280"/>
            <a:ext cx="694165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95785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十字形 23"/>
          <p:cNvSpPr/>
          <p:nvPr/>
        </p:nvSpPr>
        <p:spPr>
          <a:xfrm rot="2471084">
            <a:off x="5928382" y="4389218"/>
            <a:ext cx="447369" cy="43522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483802" y="651364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869772" y="3340330"/>
          <a:ext cx="20489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null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椭圆 37"/>
          <p:cNvSpPr/>
          <p:nvPr/>
        </p:nvSpPr>
        <p:spPr>
          <a:xfrm>
            <a:off x="11404831" y="4530950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/>
          <p:cNvCxnSpPr>
            <a:stCxn id="38" idx="4"/>
            <a:endCxn id="12" idx="3"/>
          </p:cNvCxnSpPr>
          <p:nvPr/>
        </p:nvCxnSpPr>
        <p:spPr>
          <a:xfrm rot="5400000">
            <a:off x="9902583" y="4303098"/>
            <a:ext cx="1164467" cy="2048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25" idx="3"/>
            <a:endCxn id="26" idx="1"/>
          </p:cNvCxnSpPr>
          <p:nvPr/>
        </p:nvCxnSpPr>
        <p:spPr>
          <a:xfrm flipV="1">
            <a:off x="8692705" y="4267430"/>
            <a:ext cx="1177067" cy="2384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420" y="569595"/>
            <a:ext cx="494665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rm -rf a/e</a:t>
            </a:r>
            <a:endParaRPr lang="en-US" altLang="zh-CN" dirty="0"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mv b 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25927" y="173186"/>
            <a:ext cx="2284804" cy="258532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Step 1: get node a and b and b’s father node .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/>
            <a:r>
              <a:rPr lang="en-US" altLang="zh-CN" dirty="0"/>
              <a:t>Step 2:update .’s children list</a:t>
            </a:r>
            <a:endParaRPr lang="en-US" altLang="zh-CN" dirty="0"/>
          </a:p>
          <a:p>
            <a:pPr algn="just"/>
            <a:r>
              <a:rPr lang="en-US" altLang="zh-CN" dirty="0"/>
              <a:t>Step 3: update b’s father node</a:t>
            </a:r>
            <a:endParaRPr lang="en-US" altLang="zh-CN" dirty="0"/>
          </a:p>
          <a:p>
            <a:pPr algn="just"/>
            <a:r>
              <a:rPr lang="en-US" altLang="zh-CN" dirty="0"/>
              <a:t>Step 3: update the a’s children list.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34708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04130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76581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连接符: 肘形 9"/>
          <p:cNvCxnSpPr>
            <a:stCxn id="17" idx="6"/>
            <a:endCxn id="7" idx="2"/>
          </p:cNvCxnSpPr>
          <p:nvPr/>
        </p:nvCxnSpPr>
        <p:spPr>
          <a:xfrm flipV="1">
            <a:off x="5677545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12" idx="2"/>
            <a:endCxn id="9" idx="0"/>
          </p:cNvCxnSpPr>
          <p:nvPr/>
        </p:nvCxnSpPr>
        <p:spPr>
          <a:xfrm rot="5400000">
            <a:off x="6419306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4300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61598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5468642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01190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38078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75612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05761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5666050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08171" y="473778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436455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661849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8078" y="3142280"/>
            <a:ext cx="457276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95785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869772" y="3340330"/>
          <a:ext cx="20489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11404831" y="4530950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/>
          <p:cNvCxnSpPr>
            <a:stCxn id="34" idx="0"/>
            <a:endCxn id="7" idx="3"/>
          </p:cNvCxnSpPr>
          <p:nvPr/>
        </p:nvCxnSpPr>
        <p:spPr>
          <a:xfrm rot="16200000" flipV="1">
            <a:off x="8827491" y="1849158"/>
            <a:ext cx="2882889" cy="2480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9" idx="2"/>
            <a:endCxn id="33" idx="0"/>
          </p:cNvCxnSpPr>
          <p:nvPr/>
        </p:nvCxnSpPr>
        <p:spPr>
          <a:xfrm rot="16200000" flipH="1">
            <a:off x="9140796" y="1586887"/>
            <a:ext cx="823708" cy="268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301473" y="4859130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545636" y="4861218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41" idx="2"/>
          </p:cNvCxnSpPr>
          <p:nvPr/>
        </p:nvCxnSpPr>
        <p:spPr>
          <a:xfrm>
            <a:off x="11405925" y="513612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648046" y="512857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013231" y="5802614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420" y="569595"/>
            <a:ext cx="494665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rm -rf a/e</a:t>
            </a:r>
            <a:endParaRPr lang="en-US" altLang="zh-CN" dirty="0"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mv b 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25927" y="173186"/>
            <a:ext cx="2284804" cy="258532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 and b and b’s father node .</a:t>
            </a:r>
            <a:endParaRPr lang="en-US" altLang="zh-CN" dirty="0"/>
          </a:p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Step 2:update .’s children list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/>
            <a:r>
              <a:rPr lang="en-US" altLang="zh-CN" dirty="0"/>
              <a:t>Step 3: update b’s father node</a:t>
            </a:r>
            <a:endParaRPr lang="en-US" altLang="zh-CN" dirty="0"/>
          </a:p>
          <a:p>
            <a:pPr algn="just"/>
            <a:r>
              <a:rPr lang="en-US" altLang="zh-CN" dirty="0"/>
              <a:t>Step 3: update the a’s children list.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34708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04130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76581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连接符: 肘形 9"/>
          <p:cNvCxnSpPr>
            <a:stCxn id="17" idx="6"/>
            <a:endCxn id="7" idx="2"/>
          </p:cNvCxnSpPr>
          <p:nvPr/>
        </p:nvCxnSpPr>
        <p:spPr>
          <a:xfrm flipV="1">
            <a:off x="5677545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12" idx="2"/>
            <a:endCxn id="9" idx="0"/>
          </p:cNvCxnSpPr>
          <p:nvPr/>
        </p:nvCxnSpPr>
        <p:spPr>
          <a:xfrm rot="5400000">
            <a:off x="6419306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4300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61598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5468642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01190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38078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75612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05761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5666050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08171" y="473778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436455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661849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8078" y="3142280"/>
            <a:ext cx="457276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95785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869772" y="3340330"/>
          <a:ext cx="20489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11404831" y="4530950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/>
          <p:cNvCxnSpPr>
            <a:stCxn id="34" idx="0"/>
            <a:endCxn id="7" idx="3"/>
          </p:cNvCxnSpPr>
          <p:nvPr/>
        </p:nvCxnSpPr>
        <p:spPr>
          <a:xfrm rot="16200000" flipV="1">
            <a:off x="8827491" y="1849158"/>
            <a:ext cx="2882889" cy="2480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9" idx="2"/>
            <a:endCxn id="33" idx="0"/>
          </p:cNvCxnSpPr>
          <p:nvPr/>
        </p:nvCxnSpPr>
        <p:spPr>
          <a:xfrm rot="16200000" flipH="1">
            <a:off x="9140796" y="1586887"/>
            <a:ext cx="823708" cy="268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301473" y="4859130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545636" y="4861218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41" idx="2"/>
          </p:cNvCxnSpPr>
          <p:nvPr/>
        </p:nvCxnSpPr>
        <p:spPr>
          <a:xfrm>
            <a:off x="11405925" y="513612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648046" y="512857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013231" y="5785094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十字形 1"/>
          <p:cNvSpPr/>
          <p:nvPr/>
        </p:nvSpPr>
        <p:spPr>
          <a:xfrm rot="2471084">
            <a:off x="8000125" y="2145504"/>
            <a:ext cx="447369" cy="43522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420" y="569595"/>
            <a:ext cx="494665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rm -rf a/e</a:t>
            </a:r>
            <a:endParaRPr lang="en-US" altLang="zh-CN" dirty="0"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mv b 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25927" y="173186"/>
            <a:ext cx="2284804" cy="258532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 and b and b’s father node .</a:t>
            </a:r>
            <a:endParaRPr lang="en-US" altLang="zh-CN" dirty="0"/>
          </a:p>
          <a:p>
            <a:pPr algn="just"/>
            <a:r>
              <a:rPr lang="en-US" altLang="zh-CN" dirty="0"/>
              <a:t>Step 2:update .’s children list</a:t>
            </a:r>
            <a:endParaRPr lang="en-US" altLang="zh-CN" dirty="0"/>
          </a:p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Step 3: update b’s father node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/>
            <a:r>
              <a:rPr lang="en-US" altLang="zh-CN" dirty="0"/>
              <a:t>Step 3: update the a’s children list.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34708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04130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76581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连接符: 肘形 9"/>
          <p:cNvCxnSpPr>
            <a:stCxn id="17" idx="6"/>
            <a:endCxn id="7" idx="2"/>
          </p:cNvCxnSpPr>
          <p:nvPr/>
        </p:nvCxnSpPr>
        <p:spPr>
          <a:xfrm flipV="1">
            <a:off x="5677545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12" idx="2"/>
            <a:endCxn id="9" idx="0"/>
          </p:cNvCxnSpPr>
          <p:nvPr/>
        </p:nvCxnSpPr>
        <p:spPr>
          <a:xfrm rot="5400000">
            <a:off x="6419306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4300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61598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5468642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01190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38078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75612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05761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5666050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08171" y="473778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436455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661849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8078" y="3142280"/>
            <a:ext cx="457276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95785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869772" y="3340330"/>
          <a:ext cx="20489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11404831" y="4530950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/>
          <p:cNvCxnSpPr>
            <a:stCxn id="34" idx="0"/>
            <a:endCxn id="9" idx="3"/>
          </p:cNvCxnSpPr>
          <p:nvPr/>
        </p:nvCxnSpPr>
        <p:spPr>
          <a:xfrm rot="16200000" flipV="1">
            <a:off x="8779403" y="1801070"/>
            <a:ext cx="661992" cy="4797768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9" idx="2"/>
            <a:endCxn id="33" idx="0"/>
          </p:cNvCxnSpPr>
          <p:nvPr/>
        </p:nvCxnSpPr>
        <p:spPr>
          <a:xfrm rot="16200000" flipH="1">
            <a:off x="9140796" y="1586887"/>
            <a:ext cx="823708" cy="268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301473" y="4859130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545636" y="4861218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41" idx="2"/>
          </p:cNvCxnSpPr>
          <p:nvPr/>
        </p:nvCxnSpPr>
        <p:spPr>
          <a:xfrm>
            <a:off x="11405925" y="513612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648046" y="512857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013231" y="576178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十字形 1"/>
          <p:cNvSpPr/>
          <p:nvPr/>
        </p:nvSpPr>
        <p:spPr>
          <a:xfrm rot="2471084">
            <a:off x="8000125" y="2145504"/>
            <a:ext cx="447369" cy="43522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420" y="569595"/>
            <a:ext cx="494665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rm -rf a/e</a:t>
            </a:r>
            <a:endParaRPr lang="en-US" altLang="zh-CN" dirty="0"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mv b 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25927" y="173186"/>
            <a:ext cx="2284804" cy="258532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 and b and b’s father node .</a:t>
            </a:r>
            <a:endParaRPr lang="en-US" altLang="zh-CN" dirty="0"/>
          </a:p>
          <a:p>
            <a:pPr algn="just"/>
            <a:r>
              <a:rPr lang="en-US" altLang="zh-CN" dirty="0"/>
              <a:t>Step 2:update .’s children list</a:t>
            </a:r>
            <a:endParaRPr lang="en-US" altLang="zh-CN" dirty="0"/>
          </a:p>
          <a:p>
            <a:pPr algn="just"/>
            <a:r>
              <a:rPr lang="en-US" altLang="zh-CN" dirty="0"/>
              <a:t>Step 3: update b’s father node</a:t>
            </a:r>
            <a:endParaRPr lang="en-US" altLang="zh-CN" dirty="0"/>
          </a:p>
          <a:p>
            <a:pPr algn="just"/>
            <a:r>
              <a:rPr lang="en-US" altLang="zh-CN" b="1" dirty="0">
                <a:solidFill>
                  <a:srgbClr val="C00000"/>
                </a:solidFill>
              </a:rPr>
              <a:t>Step 3: update the a’s children list.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34708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04130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76581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连接符: 肘形 9"/>
          <p:cNvCxnSpPr>
            <a:stCxn id="17" idx="6"/>
            <a:endCxn id="7" idx="2"/>
          </p:cNvCxnSpPr>
          <p:nvPr/>
        </p:nvCxnSpPr>
        <p:spPr>
          <a:xfrm flipV="1">
            <a:off x="5677545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12" idx="2"/>
            <a:endCxn id="9" idx="0"/>
          </p:cNvCxnSpPr>
          <p:nvPr/>
        </p:nvCxnSpPr>
        <p:spPr>
          <a:xfrm rot="5400000">
            <a:off x="6419306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4300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61598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5468642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01190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338078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75612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05761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5666050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08171" y="473778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436455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661849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38078" y="3142280"/>
            <a:ext cx="457276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95785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869772" y="3340330"/>
          <a:ext cx="20489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11404831" y="4530950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/>
          <p:cNvCxnSpPr>
            <a:stCxn id="34" idx="0"/>
            <a:endCxn id="9" idx="3"/>
          </p:cNvCxnSpPr>
          <p:nvPr/>
        </p:nvCxnSpPr>
        <p:spPr>
          <a:xfrm rot="16200000" flipV="1">
            <a:off x="8779403" y="1801070"/>
            <a:ext cx="661992" cy="4797768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9" idx="2"/>
            <a:endCxn id="33" idx="0"/>
          </p:cNvCxnSpPr>
          <p:nvPr/>
        </p:nvCxnSpPr>
        <p:spPr>
          <a:xfrm rot="16200000" flipH="1">
            <a:off x="9140796" y="1586887"/>
            <a:ext cx="823708" cy="268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301473" y="4859130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545636" y="4861218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41" idx="2"/>
          </p:cNvCxnSpPr>
          <p:nvPr/>
        </p:nvCxnSpPr>
        <p:spPr>
          <a:xfrm>
            <a:off x="11405925" y="513612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648046" y="512857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013231" y="5786601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十字形 1"/>
          <p:cNvSpPr/>
          <p:nvPr/>
        </p:nvSpPr>
        <p:spPr>
          <a:xfrm rot="2471084">
            <a:off x="8000125" y="2145504"/>
            <a:ext cx="447369" cy="43522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73297" y="4475404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3" name="连接符: 肘形 12"/>
          <p:cNvCxnSpPr>
            <a:stCxn id="6" idx="2"/>
            <a:endCxn id="33" idx="1"/>
          </p:cNvCxnSpPr>
          <p:nvPr/>
        </p:nvCxnSpPr>
        <p:spPr>
          <a:xfrm rot="5400000" flipH="1" flipV="1">
            <a:off x="7783983" y="2666615"/>
            <a:ext cx="484973" cy="3686603"/>
          </a:xfrm>
          <a:prstGeom prst="bentConnector4">
            <a:avLst>
              <a:gd name="adj1" fmla="val -47137"/>
              <a:gd name="adj2" fmla="val 51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2420" y="569595"/>
            <a:ext cx="494665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rm -rf a/e</a:t>
            </a:r>
            <a:endParaRPr lang="en-US" altLang="zh-CN" dirty="0"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mv b 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25927" y="173186"/>
            <a:ext cx="2284804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MV final state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34708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04130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76581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连接符: 肘形 9"/>
          <p:cNvCxnSpPr>
            <a:stCxn id="17" idx="6"/>
            <a:endCxn id="7" idx="2"/>
          </p:cNvCxnSpPr>
          <p:nvPr/>
        </p:nvCxnSpPr>
        <p:spPr>
          <a:xfrm flipV="1">
            <a:off x="5677545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12" idx="2"/>
            <a:endCxn id="9" idx="0"/>
          </p:cNvCxnSpPr>
          <p:nvPr/>
        </p:nvCxnSpPr>
        <p:spPr>
          <a:xfrm rot="5400000">
            <a:off x="6419306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64300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561598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7" name="椭圆 16"/>
          <p:cNvSpPr/>
          <p:nvPr/>
        </p:nvSpPr>
        <p:spPr>
          <a:xfrm>
            <a:off x="5468642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07259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344793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05761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5666050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908171" y="473778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205636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431030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07259" y="3142280"/>
            <a:ext cx="457276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495785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869772" y="3340330"/>
          <a:ext cx="2048935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9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椭圆 33"/>
          <p:cNvSpPr/>
          <p:nvPr/>
        </p:nvSpPr>
        <p:spPr>
          <a:xfrm>
            <a:off x="11404831" y="4530950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肘形 34"/>
          <p:cNvCxnSpPr>
            <a:stCxn id="34" idx="0"/>
            <a:endCxn id="9" idx="3"/>
          </p:cNvCxnSpPr>
          <p:nvPr/>
        </p:nvCxnSpPr>
        <p:spPr>
          <a:xfrm rot="16200000" flipV="1">
            <a:off x="8779403" y="1801070"/>
            <a:ext cx="661992" cy="4797768"/>
          </a:xfrm>
          <a:prstGeom prst="bentConnector2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301473" y="4859130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11545636" y="4861218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43" name="直接箭头连接符 42"/>
          <p:cNvCxnSpPr>
            <a:stCxn id="41" idx="2"/>
          </p:cNvCxnSpPr>
          <p:nvPr/>
        </p:nvCxnSpPr>
        <p:spPr>
          <a:xfrm>
            <a:off x="11405925" y="513612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648046" y="5128579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1081329" y="5802614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73297" y="4475404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3" name="连接符: 肘形 12"/>
          <p:cNvCxnSpPr>
            <a:stCxn id="6" idx="2"/>
            <a:endCxn id="33" idx="1"/>
          </p:cNvCxnSpPr>
          <p:nvPr/>
        </p:nvCxnSpPr>
        <p:spPr>
          <a:xfrm rot="5400000" flipH="1" flipV="1">
            <a:off x="7783983" y="2666615"/>
            <a:ext cx="484973" cy="3686603"/>
          </a:xfrm>
          <a:prstGeom prst="bentConnector4">
            <a:avLst>
              <a:gd name="adj1" fmla="val -47137"/>
              <a:gd name="adj2" fmla="val 51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cat d/a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cat c/a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2831" y="1139532"/>
            <a:ext cx="3885747" cy="14773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according the path</a:t>
            </a:r>
            <a:endParaRPr lang="en-US" altLang="zh-CN" dirty="0"/>
          </a:p>
          <a:p>
            <a:pPr algn="just"/>
            <a:r>
              <a:rPr lang="en-US" altLang="zh-CN" dirty="0"/>
              <a:t>Step 2: if the content is empty, just output “\n”, else output the content.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01357" y="669898"/>
            <a:ext cx="66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cat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99496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cat d/a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cat c/a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find 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find a -name b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find ././././ -name b -type f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0182" y="1041258"/>
            <a:ext cx="3885747" cy="23083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according the path, if path is empty, the node is root(.)</a:t>
            </a:r>
            <a:endParaRPr lang="en-US" altLang="zh-CN" dirty="0"/>
          </a:p>
          <a:p>
            <a:pPr algn="just"/>
            <a:r>
              <a:rPr lang="en-US" altLang="zh-CN" dirty="0"/>
              <a:t>Step 2: if the </a:t>
            </a:r>
            <a:r>
              <a:rPr lang="en-US" altLang="zh-CN" b="0" i="0" dirty="0">
                <a:solidFill>
                  <a:srgbClr val="223354"/>
                </a:solidFill>
                <a:effectLst/>
                <a:latin typeface="Courier New" panose="02070309020205020404" pitchFamily="49" charset="0"/>
              </a:rPr>
              <a:t>expression is not null, </a:t>
            </a:r>
            <a:r>
              <a:rPr lang="en-US" altLang="zh-CN" dirty="0"/>
              <a:t>check if the node satisfy the expression. </a:t>
            </a:r>
            <a:endParaRPr lang="en-US" altLang="zh-CN" dirty="0"/>
          </a:p>
          <a:p>
            <a:pPr algn="just"/>
            <a:r>
              <a:rPr lang="en-US" altLang="zh-CN" dirty="0"/>
              <a:t>Step 3: if the node has children, recursively find it’s each child.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59262" y="534879"/>
            <a:ext cx="3593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3354"/>
                </a:solidFill>
                <a:effectLst/>
                <a:latin typeface="Courier New" panose="02070309020205020404" pitchFamily="49" charset="0"/>
              </a:rPr>
              <a:t>find [path] [expression]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2357" y="64807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parse the arguments: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84412" y="1296140"/>
            <a:ext cx="127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api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784412" y="1757805"/>
            <a:ext cx="3648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public String[] split(String regex)</a:t>
            </a:r>
            <a:endParaRPr lang="en-US" altLang="zh-CN" dirty="0"/>
          </a:p>
          <a:p>
            <a:r>
              <a:rPr lang="en-US" altLang="zh-CN" dirty="0"/>
              <a:t>public String trim()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402205"/>
            <a:ext cx="5123926" cy="43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7412" r="28971"/>
          <a:stretch>
            <a:fillRect/>
          </a:stretch>
        </p:blipFill>
        <p:spPr>
          <a:xfrm>
            <a:off x="6467475" y="4892675"/>
            <a:ext cx="3952875" cy="18294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5814" b="31276"/>
          <a:stretch>
            <a:fillRect/>
          </a:stretch>
        </p:blipFill>
        <p:spPr>
          <a:xfrm>
            <a:off x="2971800" y="2857500"/>
            <a:ext cx="7216775" cy="5715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5570" y="177800"/>
            <a:ext cx="9963785" cy="105029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noAutofit/>
          </a:bodyPr>
          <a:lstStyle/>
          <a:p>
            <a:r>
              <a:rPr lang="en-US" sz="6000">
                <a:latin typeface="微软雅黑" panose="020B0503020204020204" charset="-122"/>
                <a:ea typeface="微软雅黑" panose="020B0503020204020204" charset="-122"/>
              </a:rPr>
              <a:t>“.” &amp;“..”</a:t>
            </a:r>
            <a:endParaRPr lang="zh-CN" altLang="en-US" sz="6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250" y="1492885"/>
            <a:ext cx="10109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when we use command “echo”,”rm”,we should simplify path, if not execute “find” , you will get below: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7741920" y="5180965"/>
            <a:ext cx="617855" cy="1541145"/>
          </a:xfrm>
          <a:prstGeom prst="rect">
            <a:avLst/>
          </a:prstGeom>
          <a:noFill/>
          <a:ln w="317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Lab1.A</a:t>
            </a:r>
            <a:endParaRPr kumimoji="1" lang="en-US" dirty="0"/>
          </a:p>
        </p:txBody>
      </p:sp>
      <p:sp>
        <p:nvSpPr>
          <p:cNvPr id="4" name="Text Box 4"/>
          <p:cNvSpPr txBox="1"/>
          <p:nvPr/>
        </p:nvSpPr>
        <p:spPr>
          <a:xfrm>
            <a:off x="1302385" y="2822575"/>
            <a:ext cx="962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70C0"/>
                      <wpsdc:folHlinkClr xmlns:wpsdc="http://www.wps.cn/officeDocument/2017/drawingmlCustomData" val="002060"/>
                      <wpsdc:hlinkUnderline xmlns:wpsdc="http://www.wps.cn/officeDocument/2017/drawingmlCustomData" val="1"/>
                    </a:ext>
                  </a:extLst>
                </a:hlinkClick>
              </a:rPr>
              <a:t>https://lms.sustech.cloud/problem/128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Lab1.B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undirected connected graph  </a:t>
            </a:r>
            <a:r>
              <a:rPr lang="en-US" b="1" i="1" dirty="0"/>
              <a:t>G</a:t>
            </a:r>
            <a:r>
              <a:rPr lang="en-US" i="1" dirty="0"/>
              <a:t> </a:t>
            </a:r>
            <a:r>
              <a:rPr lang="en-US" dirty="0"/>
              <a:t> with  n  nodes and  m  edges. Nodes are numbered starting from  </a:t>
            </a:r>
            <a:r>
              <a:rPr lang="en-US" b="1" i="1" dirty="0"/>
              <a:t>1</a:t>
            </a:r>
            <a:r>
              <a:rPr lang="en-US" dirty="0"/>
              <a:t>  to  </a:t>
            </a:r>
            <a:r>
              <a:rPr lang="en-US" b="1" i="1" dirty="0"/>
              <a:t>n</a:t>
            </a:r>
            <a:r>
              <a:rPr lang="en-US" dirty="0"/>
              <a:t> .</a:t>
            </a:r>
            <a:endParaRPr lang="en-US" dirty="0"/>
          </a:p>
          <a:p>
            <a:r>
              <a:rPr lang="en-US" dirty="0"/>
              <a:t>Given two integers  </a:t>
            </a:r>
            <a:r>
              <a:rPr lang="en-US" b="1" i="1" dirty="0"/>
              <a:t>a, b</a:t>
            </a:r>
            <a:r>
              <a:rPr lang="en-US" dirty="0"/>
              <a:t> . Now counting the pairs  </a:t>
            </a:r>
            <a:r>
              <a:rPr lang="en-US" b="1" i="1" dirty="0"/>
              <a:t>(x, y)</a:t>
            </a:r>
            <a:r>
              <a:rPr lang="en-US" dirty="0"/>
              <a:t>  that any path from node </a:t>
            </a:r>
            <a:r>
              <a:rPr lang="en-US" b="1" i="1" dirty="0"/>
              <a:t> x</a:t>
            </a:r>
            <a:r>
              <a:rPr lang="en-US" dirty="0"/>
              <a:t>  to node  </a:t>
            </a:r>
            <a:r>
              <a:rPr lang="en-US" b="1" i="1" dirty="0"/>
              <a:t>y</a:t>
            </a:r>
            <a:r>
              <a:rPr lang="en-US" dirty="0"/>
              <a:t>  goes through node  </a:t>
            </a:r>
            <a:r>
              <a:rPr lang="en-US" b="1" i="1" dirty="0"/>
              <a:t>a</a:t>
            </a:r>
            <a:r>
              <a:rPr lang="en-US" dirty="0"/>
              <a:t>  and node  </a:t>
            </a:r>
            <a:r>
              <a:rPr lang="en-US" b="1" i="1" dirty="0"/>
              <a:t>b</a:t>
            </a:r>
            <a:r>
              <a:rPr lang="en-US" dirty="0"/>
              <a:t>  </a:t>
            </a:r>
            <a:r>
              <a:rPr lang="en-US" b="1" i="1" dirty="0"/>
              <a:t> (x ≠ a, x ≠ b, y ≠ a, y ≠ b) 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Print the required number of pairs. The order of two nodes in a pair does not matter, that is, </a:t>
            </a:r>
            <a:r>
              <a:rPr lang="en-US" b="1" dirty="0"/>
              <a:t>the pairs </a:t>
            </a:r>
            <a:r>
              <a:rPr lang="en-US" b="1" i="1" dirty="0"/>
              <a:t> (x, y) </a:t>
            </a:r>
            <a:r>
              <a:rPr lang="en-US" b="1" dirty="0"/>
              <a:t> and  </a:t>
            </a:r>
            <a:r>
              <a:rPr lang="en-US" b="1" i="1" dirty="0"/>
              <a:t>(y, x)</a:t>
            </a:r>
            <a:r>
              <a:rPr lang="en-US" b="1" dirty="0"/>
              <a:t>  must be taken into account only once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2620" y="697865"/>
            <a:ext cx="121158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7 7 3 5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5 6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6 7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7 5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1 2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2 3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3 4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4 5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54922" y="85248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01482" y="85312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602117" y="1805239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155145" y="180521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361171" y="181762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305703" y="852739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4" name="直线连接符 13"/>
          <p:cNvCxnSpPr>
            <a:stCxn id="6" idx="2"/>
            <a:endCxn id="7" idx="6"/>
          </p:cNvCxnSpPr>
          <p:nvPr/>
        </p:nvCxnSpPr>
        <p:spPr>
          <a:xfrm flipH="1">
            <a:off x="3983982" y="1038318"/>
            <a:ext cx="1170940" cy="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8" idx="0"/>
            <a:endCxn id="7" idx="4"/>
          </p:cNvCxnSpPr>
          <p:nvPr/>
        </p:nvCxnSpPr>
        <p:spPr>
          <a:xfrm flipH="1" flipV="1">
            <a:off x="3793099" y="1223579"/>
            <a:ext cx="635" cy="581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8" idx="6"/>
            <a:endCxn id="10" idx="2"/>
          </p:cNvCxnSpPr>
          <p:nvPr/>
        </p:nvCxnSpPr>
        <p:spPr>
          <a:xfrm>
            <a:off x="3984716" y="1990434"/>
            <a:ext cx="1170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1" idx="6"/>
            <a:endCxn id="2" idx="4"/>
          </p:cNvCxnSpPr>
          <p:nvPr/>
        </p:nvCxnSpPr>
        <p:spPr>
          <a:xfrm flipV="1">
            <a:off x="6743539" y="1699763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10" idx="6"/>
            <a:endCxn id="11" idx="2"/>
          </p:cNvCxnSpPr>
          <p:nvPr/>
        </p:nvCxnSpPr>
        <p:spPr>
          <a:xfrm>
            <a:off x="5537019" y="1990326"/>
            <a:ext cx="82423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12" idx="4"/>
            <a:endCxn id="11" idx="0"/>
          </p:cNvCxnSpPr>
          <p:nvPr/>
        </p:nvCxnSpPr>
        <p:spPr>
          <a:xfrm>
            <a:off x="6496504" y="1223211"/>
            <a:ext cx="55880" cy="594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" idx="0"/>
            <a:endCxn id="12" idx="6"/>
          </p:cNvCxnSpPr>
          <p:nvPr/>
        </p:nvCxnSpPr>
        <p:spPr>
          <a:xfrm flipH="1" flipV="1">
            <a:off x="6688092" y="1037417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42396" y="2199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2" name="椭圆 11"/>
          <p:cNvSpPr/>
          <p:nvPr>
            <p:custDataLst>
              <p:tags r:id="rId1"/>
            </p:custDataLst>
          </p:nvPr>
        </p:nvSpPr>
        <p:spPr>
          <a:xfrm>
            <a:off x="7444893" y="132962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17" name="Text Box 16"/>
          <p:cNvSpPr txBox="1"/>
          <p:nvPr/>
        </p:nvSpPr>
        <p:spPr>
          <a:xfrm>
            <a:off x="4852035" y="3510915"/>
            <a:ext cx="183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6)      (2, 6)</a:t>
            </a:r>
            <a:endParaRPr lang="en-US"/>
          </a:p>
          <a:p>
            <a:r>
              <a:rPr lang="en-US"/>
              <a:t>(1, 7)      (2, 7)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52035" y="311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Pairs: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41840" y="46993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1840" y="432898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Output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2620" y="697865"/>
            <a:ext cx="12115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7 8 3 5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5 6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6 7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7 5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1 2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2 3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3 4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4 5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1 6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64674" y="651281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11234" y="651916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11869" y="1604032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964897" y="1604007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170923" y="1616417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115455" y="651532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9" name="直线连接符 13"/>
          <p:cNvCxnSpPr>
            <a:stCxn id="3" idx="2"/>
            <a:endCxn id="4" idx="6"/>
          </p:cNvCxnSpPr>
          <p:nvPr/>
        </p:nvCxnSpPr>
        <p:spPr>
          <a:xfrm flipH="1">
            <a:off x="3793734" y="837111"/>
            <a:ext cx="1170940" cy="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线连接符 14"/>
          <p:cNvCxnSpPr>
            <a:stCxn id="5" idx="0"/>
            <a:endCxn id="4" idx="4"/>
          </p:cNvCxnSpPr>
          <p:nvPr/>
        </p:nvCxnSpPr>
        <p:spPr>
          <a:xfrm flipH="1" flipV="1">
            <a:off x="3602851" y="1022372"/>
            <a:ext cx="635" cy="581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线连接符 17"/>
          <p:cNvCxnSpPr>
            <a:stCxn id="5" idx="6"/>
            <a:endCxn id="6" idx="2"/>
          </p:cNvCxnSpPr>
          <p:nvPr/>
        </p:nvCxnSpPr>
        <p:spPr>
          <a:xfrm>
            <a:off x="3794468" y="1789227"/>
            <a:ext cx="1170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线连接符 20"/>
          <p:cNvCxnSpPr>
            <a:stCxn id="7" idx="6"/>
            <a:endCxn id="19" idx="4"/>
          </p:cNvCxnSpPr>
          <p:nvPr/>
        </p:nvCxnSpPr>
        <p:spPr>
          <a:xfrm flipV="1">
            <a:off x="6553291" y="1498556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线连接符 35"/>
          <p:cNvCxnSpPr>
            <a:stCxn id="6" idx="6"/>
            <a:endCxn id="7" idx="2"/>
          </p:cNvCxnSpPr>
          <p:nvPr/>
        </p:nvCxnSpPr>
        <p:spPr>
          <a:xfrm>
            <a:off x="5346771" y="1789119"/>
            <a:ext cx="82423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线连接符 38"/>
          <p:cNvCxnSpPr>
            <a:stCxn id="8" idx="4"/>
            <a:endCxn id="7" idx="0"/>
          </p:cNvCxnSpPr>
          <p:nvPr/>
        </p:nvCxnSpPr>
        <p:spPr>
          <a:xfrm>
            <a:off x="6306256" y="1022004"/>
            <a:ext cx="55880" cy="594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线连接符 41"/>
          <p:cNvCxnSpPr>
            <a:stCxn id="19" idx="0"/>
            <a:endCxn id="8" idx="6"/>
          </p:cNvCxnSpPr>
          <p:nvPr/>
        </p:nvCxnSpPr>
        <p:spPr>
          <a:xfrm flipH="1" flipV="1">
            <a:off x="6497844" y="836210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2396" y="2199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19" name="椭圆 11"/>
          <p:cNvSpPr/>
          <p:nvPr>
            <p:custDataLst>
              <p:tags r:id="rId1"/>
            </p:custDataLst>
          </p:nvPr>
        </p:nvSpPr>
        <p:spPr>
          <a:xfrm>
            <a:off x="7254645" y="1128417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20" name="Text Box 16"/>
          <p:cNvSpPr txBox="1"/>
          <p:nvPr/>
        </p:nvSpPr>
        <p:spPr>
          <a:xfrm>
            <a:off x="3461311" y="2472779"/>
            <a:ext cx="183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en-US" dirty="0"/>
              <a:t>(1, 6):</a:t>
            </a:r>
            <a:endParaRPr lang="en-US" dirty="0"/>
          </a:p>
        </p:txBody>
      </p:sp>
      <p:cxnSp>
        <p:nvCxnSpPr>
          <p:cNvPr id="22" name="直线连接符 35"/>
          <p:cNvCxnSpPr>
            <a:stCxn id="3" idx="6"/>
            <a:endCxn id="8" idx="2"/>
          </p:cNvCxnSpPr>
          <p:nvPr/>
        </p:nvCxnSpPr>
        <p:spPr>
          <a:xfrm>
            <a:off x="5346638" y="836476"/>
            <a:ext cx="768817" cy="2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116179" y="3293777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562739" y="3294412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3563374" y="424652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5116402" y="424650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6322428" y="425891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6266960" y="329402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48" name="直线连接符 13"/>
          <p:cNvCxnSpPr>
            <a:stCxn id="42" idx="2"/>
            <a:endCxn id="43" idx="6"/>
          </p:cNvCxnSpPr>
          <p:nvPr/>
        </p:nvCxnSpPr>
        <p:spPr>
          <a:xfrm flipH="1">
            <a:off x="3945239" y="3479607"/>
            <a:ext cx="1170940" cy="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线连接符 14"/>
          <p:cNvCxnSpPr>
            <a:stCxn id="44" idx="0"/>
            <a:endCxn id="43" idx="4"/>
          </p:cNvCxnSpPr>
          <p:nvPr/>
        </p:nvCxnSpPr>
        <p:spPr>
          <a:xfrm flipH="1" flipV="1">
            <a:off x="3754356" y="3664868"/>
            <a:ext cx="635" cy="581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线连接符 17"/>
          <p:cNvCxnSpPr>
            <a:stCxn id="44" idx="6"/>
            <a:endCxn id="45" idx="2"/>
          </p:cNvCxnSpPr>
          <p:nvPr/>
        </p:nvCxnSpPr>
        <p:spPr>
          <a:xfrm>
            <a:off x="3945973" y="4431723"/>
            <a:ext cx="1170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线连接符 20"/>
          <p:cNvCxnSpPr>
            <a:stCxn id="46" idx="6"/>
            <a:endCxn id="55" idx="4"/>
          </p:cNvCxnSpPr>
          <p:nvPr/>
        </p:nvCxnSpPr>
        <p:spPr>
          <a:xfrm flipV="1">
            <a:off x="6704796" y="4141052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线连接符 35"/>
          <p:cNvCxnSpPr>
            <a:stCxn id="45" idx="6"/>
            <a:endCxn id="46" idx="2"/>
          </p:cNvCxnSpPr>
          <p:nvPr/>
        </p:nvCxnSpPr>
        <p:spPr>
          <a:xfrm>
            <a:off x="5498276" y="4431615"/>
            <a:ext cx="82423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线连接符 38"/>
          <p:cNvCxnSpPr>
            <a:stCxn id="47" idx="4"/>
            <a:endCxn id="46" idx="0"/>
          </p:cNvCxnSpPr>
          <p:nvPr/>
        </p:nvCxnSpPr>
        <p:spPr>
          <a:xfrm>
            <a:off x="6457761" y="3664500"/>
            <a:ext cx="55880" cy="594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线连接符 41"/>
          <p:cNvCxnSpPr>
            <a:stCxn id="55" idx="0"/>
            <a:endCxn id="47" idx="6"/>
          </p:cNvCxnSpPr>
          <p:nvPr/>
        </p:nvCxnSpPr>
        <p:spPr>
          <a:xfrm flipH="1" flipV="1">
            <a:off x="6649349" y="3478706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椭圆 11"/>
          <p:cNvSpPr/>
          <p:nvPr>
            <p:custDataLst>
              <p:tags r:id="rId2"/>
            </p:custDataLst>
          </p:nvPr>
        </p:nvSpPr>
        <p:spPr>
          <a:xfrm>
            <a:off x="7406150" y="377091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cxnSp>
        <p:nvCxnSpPr>
          <p:cNvPr id="56" name="直线连接符 35"/>
          <p:cNvCxnSpPr>
            <a:stCxn id="42" idx="6"/>
            <a:endCxn id="47" idx="2"/>
          </p:cNvCxnSpPr>
          <p:nvPr/>
        </p:nvCxnSpPr>
        <p:spPr>
          <a:xfrm>
            <a:off x="5498143" y="3478972"/>
            <a:ext cx="768817" cy="251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Text Box 16"/>
          <p:cNvSpPr txBox="1"/>
          <p:nvPr/>
        </p:nvSpPr>
        <p:spPr>
          <a:xfrm>
            <a:off x="3461311" y="2840100"/>
            <a:ext cx="69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Exist 3 Paths: (1, 6) and (1,2,3,4,5,6) and (1,2,3,4,5,7,6)</a:t>
            </a:r>
            <a:endParaRPr lang="en-US" dirty="0"/>
          </a:p>
        </p:txBody>
      </p:sp>
      <p:sp>
        <p:nvSpPr>
          <p:cNvPr id="58" name="椭圆 57"/>
          <p:cNvSpPr/>
          <p:nvPr/>
        </p:nvSpPr>
        <p:spPr>
          <a:xfrm>
            <a:off x="9469801" y="3294412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7916361" y="3295047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7916996" y="424716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9470024" y="424713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0676050" y="425954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10620582" y="329466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13"/>
          <p:cNvCxnSpPr>
            <a:stCxn id="58" idx="2"/>
            <a:endCxn id="59" idx="6"/>
          </p:cNvCxnSpPr>
          <p:nvPr/>
        </p:nvCxnSpPr>
        <p:spPr>
          <a:xfrm flipH="1">
            <a:off x="8298861" y="3480242"/>
            <a:ext cx="1170940" cy="63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线连接符 14"/>
          <p:cNvCxnSpPr>
            <a:stCxn id="60" idx="0"/>
            <a:endCxn id="59" idx="4"/>
          </p:cNvCxnSpPr>
          <p:nvPr/>
        </p:nvCxnSpPr>
        <p:spPr>
          <a:xfrm flipH="1" flipV="1">
            <a:off x="8107978" y="3665503"/>
            <a:ext cx="635" cy="58166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线连接符 17"/>
          <p:cNvCxnSpPr>
            <a:stCxn id="60" idx="6"/>
            <a:endCxn id="61" idx="2"/>
          </p:cNvCxnSpPr>
          <p:nvPr/>
        </p:nvCxnSpPr>
        <p:spPr>
          <a:xfrm>
            <a:off x="8299595" y="4432358"/>
            <a:ext cx="1170305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线连接符 20"/>
          <p:cNvCxnSpPr>
            <a:stCxn id="62" idx="6"/>
            <a:endCxn id="71" idx="4"/>
          </p:cNvCxnSpPr>
          <p:nvPr/>
        </p:nvCxnSpPr>
        <p:spPr>
          <a:xfrm flipV="1">
            <a:off x="11058418" y="4141687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线连接符 35"/>
          <p:cNvCxnSpPr>
            <a:stCxn id="61" idx="6"/>
            <a:endCxn id="62" idx="2"/>
          </p:cNvCxnSpPr>
          <p:nvPr/>
        </p:nvCxnSpPr>
        <p:spPr>
          <a:xfrm>
            <a:off x="9851898" y="4432250"/>
            <a:ext cx="824230" cy="127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线连接符 38"/>
          <p:cNvCxnSpPr>
            <a:stCxn id="63" idx="4"/>
            <a:endCxn id="62" idx="0"/>
          </p:cNvCxnSpPr>
          <p:nvPr/>
        </p:nvCxnSpPr>
        <p:spPr>
          <a:xfrm>
            <a:off x="10811383" y="3665135"/>
            <a:ext cx="55880" cy="59436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线连接符 41"/>
          <p:cNvCxnSpPr>
            <a:stCxn id="71" idx="0"/>
            <a:endCxn id="63" idx="6"/>
          </p:cNvCxnSpPr>
          <p:nvPr/>
        </p:nvCxnSpPr>
        <p:spPr>
          <a:xfrm flipH="1" flipV="1">
            <a:off x="11002971" y="3479341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椭圆 11"/>
          <p:cNvSpPr/>
          <p:nvPr>
            <p:custDataLst>
              <p:tags r:id="rId3"/>
            </p:custDataLst>
          </p:nvPr>
        </p:nvSpPr>
        <p:spPr>
          <a:xfrm>
            <a:off x="11759772" y="377154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cxnSp>
        <p:nvCxnSpPr>
          <p:cNvPr id="72" name="直线连接符 35"/>
          <p:cNvCxnSpPr>
            <a:stCxn id="58" idx="6"/>
            <a:endCxn id="63" idx="2"/>
          </p:cNvCxnSpPr>
          <p:nvPr/>
        </p:nvCxnSpPr>
        <p:spPr>
          <a:xfrm>
            <a:off x="9851765" y="3479607"/>
            <a:ext cx="768817" cy="2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5104501" y="4972407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551061" y="4973042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3551696" y="592515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104724" y="592513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310750" y="593754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6255282" y="497265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79" name="直线连接符 13"/>
          <p:cNvCxnSpPr>
            <a:stCxn id="73" idx="2"/>
            <a:endCxn id="74" idx="6"/>
          </p:cNvCxnSpPr>
          <p:nvPr/>
        </p:nvCxnSpPr>
        <p:spPr>
          <a:xfrm flipH="1">
            <a:off x="3933561" y="5158237"/>
            <a:ext cx="1170940" cy="63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线连接符 14"/>
          <p:cNvCxnSpPr>
            <a:stCxn id="75" idx="0"/>
            <a:endCxn id="74" idx="4"/>
          </p:cNvCxnSpPr>
          <p:nvPr/>
        </p:nvCxnSpPr>
        <p:spPr>
          <a:xfrm flipH="1" flipV="1">
            <a:off x="3742678" y="5343498"/>
            <a:ext cx="635" cy="58166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线连接符 17"/>
          <p:cNvCxnSpPr>
            <a:stCxn id="75" idx="6"/>
            <a:endCxn id="76" idx="2"/>
          </p:cNvCxnSpPr>
          <p:nvPr/>
        </p:nvCxnSpPr>
        <p:spPr>
          <a:xfrm>
            <a:off x="3934295" y="6110353"/>
            <a:ext cx="1170305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线连接符 20"/>
          <p:cNvCxnSpPr>
            <a:stCxn id="77" idx="6"/>
            <a:endCxn id="86" idx="4"/>
          </p:cNvCxnSpPr>
          <p:nvPr/>
        </p:nvCxnSpPr>
        <p:spPr>
          <a:xfrm flipV="1">
            <a:off x="6693118" y="5819682"/>
            <a:ext cx="892175" cy="302895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线连接符 35"/>
          <p:cNvCxnSpPr>
            <a:stCxn id="76" idx="6"/>
            <a:endCxn id="77" idx="2"/>
          </p:cNvCxnSpPr>
          <p:nvPr/>
        </p:nvCxnSpPr>
        <p:spPr>
          <a:xfrm>
            <a:off x="5486598" y="6110245"/>
            <a:ext cx="824230" cy="127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线连接符 38"/>
          <p:cNvCxnSpPr>
            <a:stCxn id="78" idx="4"/>
            <a:endCxn id="77" idx="0"/>
          </p:cNvCxnSpPr>
          <p:nvPr/>
        </p:nvCxnSpPr>
        <p:spPr>
          <a:xfrm>
            <a:off x="6446083" y="5343130"/>
            <a:ext cx="55880" cy="59436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线连接符 41"/>
          <p:cNvCxnSpPr>
            <a:stCxn id="86" idx="0"/>
            <a:endCxn id="78" idx="6"/>
          </p:cNvCxnSpPr>
          <p:nvPr/>
        </p:nvCxnSpPr>
        <p:spPr>
          <a:xfrm flipH="1" flipV="1">
            <a:off x="6637671" y="5157336"/>
            <a:ext cx="948055" cy="29210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椭圆 11"/>
          <p:cNvSpPr/>
          <p:nvPr>
            <p:custDataLst>
              <p:tags r:id="rId4"/>
            </p:custDataLst>
          </p:nvPr>
        </p:nvSpPr>
        <p:spPr>
          <a:xfrm>
            <a:off x="7394472" y="544954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cxnSp>
        <p:nvCxnSpPr>
          <p:cNvPr id="87" name="直线连接符 35"/>
          <p:cNvCxnSpPr>
            <a:stCxn id="73" idx="6"/>
            <a:endCxn id="78" idx="2"/>
          </p:cNvCxnSpPr>
          <p:nvPr/>
        </p:nvCxnSpPr>
        <p:spPr>
          <a:xfrm>
            <a:off x="5486465" y="5157602"/>
            <a:ext cx="768817" cy="2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Text Box 16"/>
          <p:cNvSpPr txBox="1"/>
          <p:nvPr/>
        </p:nvSpPr>
        <p:spPr>
          <a:xfrm>
            <a:off x="7916996" y="4955257"/>
            <a:ext cx="4130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Path(1, 6)  not go through the node  3 and node 5, so not satisfy the requirement.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In this graph, no pair satisfies the requirement, </a:t>
            </a:r>
            <a:r>
              <a:rPr lang="en-US" b="1" dirty="0">
                <a:solidFill>
                  <a:srgbClr val="C00000"/>
                </a:solidFill>
              </a:rPr>
              <a:t>output 0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1840" y="4699370"/>
            <a:ext cx="316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0</a:t>
            </a:r>
            <a:endParaRPr kumimoji="1"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641840" y="432898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Output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Lab1.B </a:t>
            </a:r>
            <a:r>
              <a:rPr lang="en-US" altLang="zh-CN" dirty="0"/>
              <a:t>Solution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26002" y="2525908"/>
            <a:ext cx="9914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since for the pair  </a:t>
            </a:r>
            <a:r>
              <a:rPr lang="en-US" altLang="zh-CN" b="1" i="1" dirty="0"/>
              <a:t>(x, y), all path from x to y should go through a, b, so we know, if no a, x can’t reach b, if no b, y can’t reach a. 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946913" y="210258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93473" y="2103219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394108" y="3055335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47136" y="3055310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153162" y="3067720"/>
            <a:ext cx="381964" cy="370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097694" y="2102835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2" name="直线连接符 13"/>
          <p:cNvCxnSpPr>
            <a:stCxn id="6" idx="2"/>
            <a:endCxn id="7" idx="6"/>
          </p:cNvCxnSpPr>
          <p:nvPr/>
        </p:nvCxnSpPr>
        <p:spPr>
          <a:xfrm flipH="1">
            <a:off x="2775973" y="2288414"/>
            <a:ext cx="1170940" cy="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线连接符 14"/>
          <p:cNvCxnSpPr>
            <a:stCxn id="8" idx="0"/>
            <a:endCxn id="7" idx="4"/>
          </p:cNvCxnSpPr>
          <p:nvPr/>
        </p:nvCxnSpPr>
        <p:spPr>
          <a:xfrm flipH="1" flipV="1">
            <a:off x="2585090" y="2473675"/>
            <a:ext cx="635" cy="581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线连接符 17"/>
          <p:cNvCxnSpPr>
            <a:stCxn id="8" idx="6"/>
            <a:endCxn id="9" idx="2"/>
          </p:cNvCxnSpPr>
          <p:nvPr/>
        </p:nvCxnSpPr>
        <p:spPr>
          <a:xfrm>
            <a:off x="2776707" y="3240530"/>
            <a:ext cx="1170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线连接符 20"/>
          <p:cNvCxnSpPr>
            <a:stCxn id="10" idx="6"/>
            <a:endCxn id="5" idx="4"/>
          </p:cNvCxnSpPr>
          <p:nvPr/>
        </p:nvCxnSpPr>
        <p:spPr>
          <a:xfrm flipV="1">
            <a:off x="5535530" y="2949859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线连接符 35"/>
          <p:cNvCxnSpPr>
            <a:stCxn id="9" idx="6"/>
            <a:endCxn id="10" idx="2"/>
          </p:cNvCxnSpPr>
          <p:nvPr/>
        </p:nvCxnSpPr>
        <p:spPr>
          <a:xfrm>
            <a:off x="4329010" y="3240422"/>
            <a:ext cx="82423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线连接符 38"/>
          <p:cNvCxnSpPr>
            <a:stCxn id="11" idx="4"/>
            <a:endCxn id="10" idx="0"/>
          </p:cNvCxnSpPr>
          <p:nvPr/>
        </p:nvCxnSpPr>
        <p:spPr>
          <a:xfrm>
            <a:off x="5288495" y="2473307"/>
            <a:ext cx="55880" cy="594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线连接符 41"/>
          <p:cNvCxnSpPr>
            <a:stCxn id="5" idx="0"/>
            <a:endCxn id="11" idx="6"/>
          </p:cNvCxnSpPr>
          <p:nvPr/>
        </p:nvCxnSpPr>
        <p:spPr>
          <a:xfrm flipH="1" flipV="1">
            <a:off x="5480083" y="2287513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椭圆 11"/>
          <p:cNvSpPr/>
          <p:nvPr>
            <p:custDataLst>
              <p:tags r:id="rId1"/>
            </p:custDataLst>
          </p:nvPr>
        </p:nvSpPr>
        <p:spPr>
          <a:xfrm>
            <a:off x="6236884" y="2579720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2299317" y="843379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Assume the node b removed from the graph, search from the node a,</a:t>
            </a:r>
            <a:endParaRPr lang="en-US" altLang="zh-CN" dirty="0"/>
          </a:p>
          <a:p>
            <a:r>
              <a:rPr lang="en-US" altLang="zh-CN" dirty="0"/>
              <a:t>we can reach node 1,2,4, can not reach 6,7.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195896" y="3151805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642456" y="3152440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643091" y="4104556"/>
            <a:ext cx="381964" cy="370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196119" y="4104531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402145" y="4116941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346677" y="3152056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22" name="直线连接符 13"/>
          <p:cNvCxnSpPr>
            <a:stCxn id="16" idx="2"/>
            <a:endCxn id="17" idx="6"/>
          </p:cNvCxnSpPr>
          <p:nvPr/>
        </p:nvCxnSpPr>
        <p:spPr>
          <a:xfrm flipH="1">
            <a:off x="3024956" y="3337635"/>
            <a:ext cx="1170940" cy="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线连接符 14"/>
          <p:cNvCxnSpPr>
            <a:stCxn id="18" idx="0"/>
            <a:endCxn id="17" idx="4"/>
          </p:cNvCxnSpPr>
          <p:nvPr/>
        </p:nvCxnSpPr>
        <p:spPr>
          <a:xfrm flipH="1" flipV="1">
            <a:off x="2834073" y="3522896"/>
            <a:ext cx="635" cy="581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线连接符 17"/>
          <p:cNvCxnSpPr>
            <a:stCxn id="18" idx="6"/>
            <a:endCxn id="19" idx="2"/>
          </p:cNvCxnSpPr>
          <p:nvPr/>
        </p:nvCxnSpPr>
        <p:spPr>
          <a:xfrm>
            <a:off x="3025690" y="4289751"/>
            <a:ext cx="1170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线连接符 20"/>
          <p:cNvCxnSpPr>
            <a:stCxn id="20" idx="6"/>
            <a:endCxn id="29" idx="4"/>
          </p:cNvCxnSpPr>
          <p:nvPr/>
        </p:nvCxnSpPr>
        <p:spPr>
          <a:xfrm flipV="1">
            <a:off x="5784513" y="3999080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线连接符 35"/>
          <p:cNvCxnSpPr>
            <a:stCxn id="19" idx="6"/>
            <a:endCxn id="20" idx="2"/>
          </p:cNvCxnSpPr>
          <p:nvPr/>
        </p:nvCxnSpPr>
        <p:spPr>
          <a:xfrm>
            <a:off x="4577993" y="4289643"/>
            <a:ext cx="82423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线连接符 38"/>
          <p:cNvCxnSpPr>
            <a:stCxn id="21" idx="4"/>
            <a:endCxn id="20" idx="0"/>
          </p:cNvCxnSpPr>
          <p:nvPr/>
        </p:nvCxnSpPr>
        <p:spPr>
          <a:xfrm>
            <a:off x="5537478" y="3522528"/>
            <a:ext cx="55880" cy="594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线连接符 41"/>
          <p:cNvCxnSpPr>
            <a:stCxn id="29" idx="0"/>
            <a:endCxn id="21" idx="6"/>
          </p:cNvCxnSpPr>
          <p:nvPr/>
        </p:nvCxnSpPr>
        <p:spPr>
          <a:xfrm flipH="1" flipV="1">
            <a:off x="5729066" y="3336734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椭圆 11"/>
          <p:cNvSpPr/>
          <p:nvPr>
            <p:custDataLst>
              <p:tags r:id="rId1"/>
            </p:custDataLst>
          </p:nvPr>
        </p:nvSpPr>
        <p:spPr>
          <a:xfrm>
            <a:off x="6485867" y="3628941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2299317" y="843379"/>
            <a:ext cx="804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Assume the node a removed from the graph, search from the node b,</a:t>
            </a:r>
            <a:endParaRPr lang="en-US" altLang="zh-CN" dirty="0"/>
          </a:p>
          <a:p>
            <a:r>
              <a:rPr lang="en-US" altLang="zh-CN" dirty="0"/>
              <a:t>we can reach node 4,6,7, can not reach 1,2.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2620" y="589280"/>
            <a:ext cx="5302885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42396" y="2199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3" name="Rectangles 2"/>
          <p:cNvSpPr/>
          <p:nvPr/>
        </p:nvSpPr>
        <p:spPr>
          <a:xfrm>
            <a:off x="642620" y="878840"/>
            <a:ext cx="3476625" cy="43999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75555" y="85344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</a:t>
            </a:r>
            <a:endParaRPr lang="en-US"/>
          </a:p>
          <a:p>
            <a:r>
              <a:rPr lang="en-US"/>
              <a:t>├── a</a:t>
            </a:r>
            <a:endParaRPr lang="en-US"/>
          </a:p>
          <a:p>
            <a:r>
              <a:rPr lang="en-US"/>
              <a:t>│   ├── b</a:t>
            </a:r>
            <a:endParaRPr lang="en-US"/>
          </a:p>
          <a:p>
            <a:r>
              <a:rPr lang="en-US"/>
              <a:t>│   └── d</a:t>
            </a:r>
            <a:endParaRPr lang="en-US"/>
          </a:p>
          <a:p>
            <a:r>
              <a:rPr lang="en-US"/>
              <a:t>├── b</a:t>
            </a:r>
            <a:endParaRPr lang="en-US"/>
          </a:p>
          <a:p>
            <a:r>
              <a:rPr lang="en-US"/>
              <a:t>│   ├── a</a:t>
            </a:r>
            <a:endParaRPr lang="en-US"/>
          </a:p>
          <a:p>
            <a:r>
              <a:rPr lang="en-US"/>
              <a:t>│   └── b</a:t>
            </a:r>
            <a:endParaRPr lang="en-US"/>
          </a:p>
          <a:p>
            <a:r>
              <a:rPr lang="en-US"/>
              <a:t>├── c</a:t>
            </a:r>
            <a:endParaRPr lang="en-US"/>
          </a:p>
          <a:p>
            <a:r>
              <a:rPr lang="en-US"/>
              <a:t>│   └── a</a:t>
            </a:r>
            <a:endParaRPr lang="en-US"/>
          </a:p>
          <a:p>
            <a:r>
              <a:rPr lang="en-US"/>
              <a:t>└── d</a:t>
            </a:r>
            <a:endParaRPr lang="en-US"/>
          </a:p>
          <a:p>
            <a:r>
              <a:rPr lang="en-US"/>
              <a:t>    ├── a</a:t>
            </a:r>
            <a:endParaRPr lang="en-US"/>
          </a:p>
          <a:p>
            <a:r>
              <a:rPr lang="en-US"/>
              <a:t>    └── b</a:t>
            </a:r>
            <a:endParaRPr lang="en-US"/>
          </a:p>
        </p:txBody>
      </p:sp>
      <p:sp>
        <p:nvSpPr>
          <p:cNvPr id="9" name="文本框 76"/>
          <p:cNvSpPr txBox="1"/>
          <p:nvPr>
            <p:custDataLst>
              <p:tags r:id="rId1"/>
            </p:custDataLst>
          </p:nvPr>
        </p:nvSpPr>
        <p:spPr>
          <a:xfrm>
            <a:off x="4950871" y="398354"/>
            <a:ext cx="890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13" name="Rectangles 12"/>
          <p:cNvSpPr/>
          <p:nvPr>
            <p:custDataLst>
              <p:tags r:id="rId2"/>
            </p:custDataLst>
          </p:nvPr>
        </p:nvSpPr>
        <p:spPr>
          <a:xfrm>
            <a:off x="4951095" y="878840"/>
            <a:ext cx="3476625" cy="38265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329430" y="2541905"/>
            <a:ext cx="408305" cy="2419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755" y="553720"/>
            <a:ext cx="6877050" cy="108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755" y="1639570"/>
            <a:ext cx="96202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289" y="315131"/>
            <a:ext cx="9692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This problem only requires building and traversing a file tree, which can be done using Depth-First Search (DFS).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5725" y="1322773"/>
            <a:ext cx="998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building a tree: to build a tree data structure, you can create a class to represent the nodes of the tree and then establish the parent-child relationships between the nodes. 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15128" y="3011400"/>
          <a:ext cx="172325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845" y="260292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Tree Node: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36037" y="3046404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 or file folder’s name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6036" y="3431843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node’s type is file or file folder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36035" y="3801175"/>
            <a:ext cx="86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The node is file, store the content here, if not a file, the content can be null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6034" y="4138241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null if the node is root 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36033" y="4494503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null or set the size is 0 if The node is file 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916619" y="3129431"/>
            <a:ext cx="319597" cy="1597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7494" y="35733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fields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372746" y="1289132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null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342168" y="84514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0932" y="57704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Initial state: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420" y="569595"/>
            <a:ext cx="4946650" cy="62160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mkdir a</a:t>
            </a:r>
            <a:endParaRPr lang="en-US" altLang="zh-CN" sz="2000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2579" y="720961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12001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4452" y="2941858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null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连接符: 肘形 7"/>
          <p:cNvCxnSpPr>
            <a:stCxn id="18" idx="6"/>
            <a:endCxn id="4" idx="2"/>
          </p:cNvCxnSpPr>
          <p:nvPr/>
        </p:nvCxnSpPr>
        <p:spPr>
          <a:xfrm flipV="1">
            <a:off x="6485416" y="2575161"/>
            <a:ext cx="1870937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15" idx="3"/>
            <a:endCxn id="6" idx="0"/>
          </p:cNvCxnSpPr>
          <p:nvPr/>
        </p:nvCxnSpPr>
        <p:spPr>
          <a:xfrm flipH="1">
            <a:off x="5898226" y="2373750"/>
            <a:ext cx="2993688" cy="568108"/>
          </a:xfrm>
          <a:prstGeom prst="bentConnector4">
            <a:avLst>
              <a:gd name="adj1" fmla="val -7636"/>
              <a:gd name="adj2" fmla="val 62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11196" y="287275"/>
            <a:ext cx="3142695" cy="175432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. </a:t>
            </a:r>
            <a:endParaRPr lang="en-US" altLang="zh-CN" dirty="0"/>
          </a:p>
          <a:p>
            <a:pPr algn="just"/>
            <a:r>
              <a:rPr lang="en-US" altLang="zh-CN" dirty="0"/>
              <a:t>Step 2: create a,</a:t>
            </a:r>
            <a:endParaRPr lang="en-US" altLang="zh-CN" dirty="0"/>
          </a:p>
          <a:p>
            <a:pPr algn="just"/>
            <a:r>
              <a:rPr lang="en-US" altLang="zh-CN" dirty="0"/>
              <a:t>Type is folder</a:t>
            </a:r>
            <a:endParaRPr lang="en-US" altLang="zh-CN" dirty="0"/>
          </a:p>
          <a:p>
            <a:pPr algn="just"/>
            <a:r>
              <a:rPr lang="en-US" altLang="zh-CN" dirty="0"/>
              <a:t>Step 3</a:t>
            </a:r>
            <a:r>
              <a:rPr lang="zh-CN" altLang="en-US" dirty="0"/>
              <a:t>：</a:t>
            </a:r>
            <a:r>
              <a:rPr lang="en-US" altLang="zh-CN" dirty="0"/>
              <a:t>update the a’s father node and the .’s children list.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672171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8" name="椭圆 17"/>
          <p:cNvSpPr/>
          <p:nvPr/>
        </p:nvSpPr>
        <p:spPr>
          <a:xfrm>
            <a:off x="6276513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123 &gt; a/b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2579" y="720961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12001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4452" y="2941858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连接符: 肘形 6"/>
          <p:cNvCxnSpPr>
            <a:stCxn id="32" idx="6"/>
            <a:endCxn id="4" idx="2"/>
          </p:cNvCxnSpPr>
          <p:nvPr/>
        </p:nvCxnSpPr>
        <p:spPr>
          <a:xfrm flipV="1">
            <a:off x="6485416" y="2575161"/>
            <a:ext cx="1870937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9" idx="2"/>
            <a:endCxn id="6" idx="0"/>
          </p:cNvCxnSpPr>
          <p:nvPr/>
        </p:nvCxnSpPr>
        <p:spPr>
          <a:xfrm rot="5400000">
            <a:off x="7125331" y="1285145"/>
            <a:ext cx="429609" cy="2883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72171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11196" y="287275"/>
            <a:ext cx="3142695" cy="230832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</a:t>
            </a:r>
            <a:endParaRPr lang="en-US" altLang="zh-CN" dirty="0"/>
          </a:p>
          <a:p>
            <a:pPr algn="just"/>
            <a:r>
              <a:rPr lang="en-US" altLang="zh-CN" dirty="0"/>
              <a:t>Step 2: create b,</a:t>
            </a:r>
            <a:endParaRPr lang="en-US" altLang="zh-CN" dirty="0"/>
          </a:p>
          <a:p>
            <a:pPr algn="just"/>
            <a:r>
              <a:rPr lang="en-US" altLang="zh-CN" dirty="0"/>
              <a:t>Type is file</a:t>
            </a:r>
            <a:endParaRPr lang="en-US" altLang="zh-CN" dirty="0"/>
          </a:p>
          <a:p>
            <a:pPr algn="just"/>
            <a:r>
              <a:rPr lang="en-US" altLang="zh-CN" dirty="0"/>
              <a:t>Step 3: if [content] is not empty</a:t>
            </a:r>
            <a:r>
              <a:rPr lang="zh-CN" altLang="en-US" dirty="0"/>
              <a:t>，</a:t>
            </a:r>
            <a:r>
              <a:rPr lang="en-US" altLang="zh-CN" dirty="0"/>
              <a:t>assign to content</a:t>
            </a:r>
            <a:endParaRPr lang="en-US" altLang="zh-CN" dirty="0"/>
          </a:p>
          <a:p>
            <a:pPr algn="just"/>
            <a:r>
              <a:rPr lang="en-US" altLang="zh-CN" dirty="0"/>
              <a:t>Step 4</a:t>
            </a:r>
            <a:r>
              <a:rPr lang="zh-CN" altLang="en-US" dirty="0"/>
              <a:t>：</a:t>
            </a:r>
            <a:r>
              <a:rPr lang="en-US" altLang="zh-CN" dirty="0"/>
              <a:t>update the b’s father node and the a’s children list.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840671" y="4982699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123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null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连接符: 肘形 12"/>
          <p:cNvCxnSpPr>
            <a:stCxn id="34" idx="2"/>
            <a:endCxn id="6" idx="2"/>
          </p:cNvCxnSpPr>
          <p:nvPr/>
        </p:nvCxnSpPr>
        <p:spPr>
          <a:xfrm rot="10800000">
            <a:off x="5898226" y="4796058"/>
            <a:ext cx="3567450" cy="1509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18" idx="2"/>
            <a:endCxn id="12" idx="0"/>
          </p:cNvCxnSpPr>
          <p:nvPr/>
        </p:nvCxnSpPr>
        <p:spPr>
          <a:xfrm rot="16200000" flipH="1">
            <a:off x="7645500" y="3573753"/>
            <a:ext cx="237367" cy="2580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69469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32" name="椭圆 31"/>
          <p:cNvSpPr/>
          <p:nvPr/>
        </p:nvSpPr>
        <p:spPr>
          <a:xfrm>
            <a:off x="6276513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65676" y="6198521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None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rm a/c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2579" y="720961"/>
          <a:ext cx="269387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38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12001" y="2769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4452" y="2941858"/>
          <a:ext cx="283493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folder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连接符: 肘形 6"/>
          <p:cNvCxnSpPr>
            <a:stCxn id="32" idx="6"/>
            <a:endCxn id="4" idx="2"/>
          </p:cNvCxnSpPr>
          <p:nvPr/>
        </p:nvCxnSpPr>
        <p:spPr>
          <a:xfrm flipV="1">
            <a:off x="6485416" y="2575161"/>
            <a:ext cx="2004102" cy="1704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9" idx="2"/>
            <a:endCxn id="6" idx="0"/>
          </p:cNvCxnSpPr>
          <p:nvPr/>
        </p:nvCxnSpPr>
        <p:spPr>
          <a:xfrm rot="5400000">
            <a:off x="7227177" y="1386991"/>
            <a:ext cx="429609" cy="2680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672171" y="2235250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811196" y="287275"/>
            <a:ext cx="3142695" cy="14773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Step 1: get node a and a/c</a:t>
            </a:r>
            <a:endParaRPr lang="en-US" altLang="zh-CN" dirty="0"/>
          </a:p>
          <a:p>
            <a:pPr algn="just"/>
            <a:r>
              <a:rPr lang="en-US" altLang="zh-CN" dirty="0"/>
              <a:t>Step 2: delete the node c</a:t>
            </a:r>
            <a:endParaRPr lang="en-US" altLang="zh-CN" dirty="0"/>
          </a:p>
          <a:p>
            <a:pPr algn="just"/>
            <a:r>
              <a:rPr lang="en-US" altLang="zh-CN" dirty="0"/>
              <a:t>Step 3: update the a’s children list.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840671" y="4982699"/>
          <a:ext cx="2427549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name:     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type: file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content: 234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father node: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children list: null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连接符: 肘形 12"/>
          <p:cNvCxnSpPr>
            <a:stCxn id="34" idx="2"/>
            <a:endCxn id="6" idx="2"/>
          </p:cNvCxnSpPr>
          <p:nvPr/>
        </p:nvCxnSpPr>
        <p:spPr>
          <a:xfrm rot="10800000">
            <a:off x="6101920" y="4796059"/>
            <a:ext cx="3363757" cy="148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20" idx="2"/>
            <a:endCxn id="12" idx="0"/>
          </p:cNvCxnSpPr>
          <p:nvPr/>
        </p:nvCxnSpPr>
        <p:spPr>
          <a:xfrm rot="16200000" flipH="1">
            <a:off x="7777869" y="3706122"/>
            <a:ext cx="235279" cy="2317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69469" y="4468333"/>
            <a:ext cx="20890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32" name="椭圆 31"/>
          <p:cNvSpPr/>
          <p:nvPr/>
        </p:nvSpPr>
        <p:spPr>
          <a:xfrm>
            <a:off x="6276513" y="4172505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65676" y="6171894"/>
            <a:ext cx="208903" cy="21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09061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145949" y="223962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383483" y="2229985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598687" y="4470421"/>
            <a:ext cx="275768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35575" y="4470421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073109" y="4460783"/>
            <a:ext cx="21974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27" name="直接箭头连接符 26"/>
          <p:cNvCxnSpPr>
            <a:stCxn id="18" idx="2"/>
          </p:cNvCxnSpPr>
          <p:nvPr/>
        </p:nvCxnSpPr>
        <p:spPr>
          <a:xfrm>
            <a:off x="6473921" y="474533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013184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946666" y="4747420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71485" y="4723465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244326" y="2516622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469720" y="2506984"/>
            <a:ext cx="11495" cy="62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909060" y="3142280"/>
            <a:ext cx="694165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03656" y="5411817"/>
            <a:ext cx="1064810" cy="373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7" name="十字形 36"/>
          <p:cNvSpPr/>
          <p:nvPr/>
        </p:nvSpPr>
        <p:spPr>
          <a:xfrm rot="2471084">
            <a:off x="6477068" y="4383428"/>
            <a:ext cx="447369" cy="43522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8563</Words>
  <Application>WPS 演示</Application>
  <PresentationFormat>宽屏</PresentationFormat>
  <Paragraphs>1040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Courier New</vt:lpstr>
      <vt:lpstr>Noto Sans</vt:lpstr>
      <vt:lpstr>Yu Gothic UI</vt:lpstr>
      <vt:lpstr>Century Gothic</vt:lpstr>
      <vt:lpstr>微软雅黑</vt:lpstr>
      <vt:lpstr>Arial Unicode MS</vt:lpstr>
      <vt:lpstr>Calibri</vt:lpstr>
      <vt:lpstr>离子会议室</vt:lpstr>
      <vt:lpstr>Lab 1</vt:lpstr>
      <vt:lpstr>Lab1.A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Lab1.B </vt:lpstr>
      <vt:lpstr>PowerPoint 演示文稿</vt:lpstr>
      <vt:lpstr>PowerPoint 演示文稿</vt:lpstr>
      <vt:lpstr>Lab1.B Solution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Week2</dc:title>
  <dc:creator>yezi</dc:creator>
  <cp:lastModifiedBy>维语_豆</cp:lastModifiedBy>
  <cp:revision>73</cp:revision>
  <dcterms:created xsi:type="dcterms:W3CDTF">2024-03-06T01:35:00Z</dcterms:created>
  <dcterms:modified xsi:type="dcterms:W3CDTF">2025-03-18T23:38:14Z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C8469BD78F92472286C583167F81FE28_12</vt:lpwstr>
  </property>
  <property fmtid="{D5CDD505-2E9C-101B-9397-08002B2CF9AE}" pid="3" name="KSOProductBuildVer">
    <vt:lpwstr>2052-12.1.0.20305</vt:lpwstr>
  </property>
</Properties>
</file>