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0"/>
    <p:restoredTop sz="95884"/>
  </p:normalViewPr>
  <p:slideViewPr>
    <p:cSldViewPr snapToGrid="0" snapToObjects="1">
      <p:cViewPr varScale="1">
        <p:scale>
          <a:sx n="88" d="100"/>
          <a:sy n="88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Legendary Grabbing Machine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Legendary Grabbing Machine 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Satori is a hunter who likes hunting bunnies.</a:t>
                </a:r>
                <a:endParaRPr lang="en-US" altLang="zh-CN" dirty="0"/>
              </a:p>
              <a:p>
                <a:r>
                  <a:rPr lang="en-US" altLang="zh-CN" dirty="0"/>
                  <a:t>Initially at moment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there are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bunnies,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which is at position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There are also M nests, the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of which is at position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Each nest can hold at most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bunnies.</a:t>
                </a:r>
                <a:endParaRPr lang="en-US" altLang="zh-CN" dirty="0"/>
              </a:p>
              <a:p>
                <a:r>
                  <a:rPr lang="en-US" altLang="zh-CN" dirty="0"/>
                  <a:t>Each bunny can move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unit of distance within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unit of time. Once a bunny enters some nest, it will be completely safe from Satori.</a:t>
                </a:r>
                <a:endParaRPr lang="en-US" altLang="zh-CN" dirty="0"/>
              </a:p>
              <a:p>
                <a:r>
                  <a:rPr lang="en-US" altLang="zh-CN" dirty="0"/>
                  <a:t>Satori's </a:t>
                </a:r>
                <a:r>
                  <a:rPr lang="en-US" altLang="zh-CN" b="1" dirty="0"/>
                  <a:t>Legendary Grabbing Machine</a:t>
                </a:r>
                <a:r>
                  <a:rPr lang="en-US" altLang="zh-CN" dirty="0"/>
                  <a:t> takes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 units of time to charge. Once the machine finishes charging at moment 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all bunnies that are out of nest will be captured. Note that bunnies entering nest at moment 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will be safe.</a:t>
                </a:r>
                <a:endParaRPr lang="en-US" altLang="zh-CN" dirty="0"/>
              </a:p>
              <a:p>
                <a:r>
                  <a:rPr lang="en-US" altLang="zh-CN" dirty="0"/>
                  <a:t>The bunnies very are united. They wish to know the maxim</a:t>
                </a:r>
                <a:r>
                  <a:rPr lang="en-US" altLang="zh-CN" dirty="0"/>
                  <a:t>um number of safe bunnies if they move optimally.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 b="-6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三角形 6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左右箭头 10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十字形 21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十字形 22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十字形 25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36" name="框架 35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三角形 36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378738" y="620342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zh-CN" altLang="en-US" dirty="0"/>
              <a:t>45 55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8780" y="2350127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506" y="3639971"/>
            <a:ext cx="91440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0177" y="3639971"/>
            <a:ext cx="914400" cy="114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5" y="609138"/>
            <a:ext cx="1832934" cy="1832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三角形 5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左右箭头 6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十字形 10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22" name="框架 21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三角形 22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zh-CN" altLang="en-US" dirty="0"/>
              <a:t>45 55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89306" y="850231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Output: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5" y="3758073"/>
            <a:ext cx="914400" cy="1143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86" y="3755173"/>
            <a:ext cx="91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.00486 L -0.12565 0.0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1666 L 0.13919 0.011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10" name="框架 9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三角形 10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左右箭头 11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十字形 16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27" name="框架 26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三角形 27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5 </a:t>
            </a:r>
            <a:r>
              <a:rPr lang="en-US" altLang="zh-CN" dirty="0"/>
              <a:t>6</a:t>
            </a:r>
            <a:r>
              <a:rPr lang="zh-CN" altLang="en-US" dirty="0"/>
              <a:t>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86" y="3755173"/>
            <a:ext cx="914400" cy="1143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84" y="3787389"/>
            <a:ext cx="914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三角形 5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左右箭头 6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十字形 10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22" name="框架 21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三角形 22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5 </a:t>
            </a:r>
            <a:r>
              <a:rPr lang="en-US" altLang="zh-CN" dirty="0"/>
              <a:t>6</a:t>
            </a:r>
            <a:r>
              <a:rPr lang="zh-CN" altLang="en-US" dirty="0"/>
              <a:t>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26" name="爆炸形 1 25"/>
          <p:cNvSpPr/>
          <p:nvPr/>
        </p:nvSpPr>
        <p:spPr>
          <a:xfrm>
            <a:off x="7447662" y="3416456"/>
            <a:ext cx="1713616" cy="15430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Only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hold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rabbit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6989306" y="850231"/>
            <a:ext cx="310970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Output:</a:t>
            </a:r>
            <a:endParaRPr lang="en-US" altLang="zh-CN" dirty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86" y="3755173"/>
            <a:ext cx="914400" cy="1143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67" y="3755173"/>
            <a:ext cx="91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1666 L 0.128 0.0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.00486 L -0.1 0.02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02731 C -0.13112 0.0868 -0.16224 0.14652 -0.2582 0.07384 C -0.35429 0.00115 -0.60508 -0.3213 -0.67604 -0.40857 " pathEditMode="relative" ptsTypes="A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1077</Words>
  <Application>WPS 演示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Calibri</vt:lpstr>
      <vt:lpstr>离子会议室</vt:lpstr>
      <vt:lpstr>Legendary Grabbing Machine </vt:lpstr>
      <vt:lpstr>Legendary Grabbing Machine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31</cp:revision>
  <dcterms:created xsi:type="dcterms:W3CDTF">2021-03-16T16:05:00Z</dcterms:created>
  <dcterms:modified xsi:type="dcterms:W3CDTF">2025-03-18T14:09:04Z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3F5D8FDC5CEF46EC957DF281A82DE43D_12</vt:lpwstr>
  </property>
  <property fmtid="{D5CDD505-2E9C-101B-9397-08002B2CF9AE}" pid="3" name="KSOProductBuildVer">
    <vt:lpwstr>2052-12.1.0.20305</vt:lpwstr>
  </property>
</Properties>
</file>