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6" r:id="rId2"/>
    <p:sldId id="1071" r:id="rId3"/>
    <p:sldId id="539" r:id="rId4"/>
    <p:sldId id="1069" r:id="rId5"/>
    <p:sldId id="1077" r:id="rId6"/>
    <p:sldId id="1079" r:id="rId7"/>
    <p:sldId id="1078" r:id="rId8"/>
    <p:sldId id="602" r:id="rId9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7"/>
    <p:restoredTop sz="77823"/>
  </p:normalViewPr>
  <p:slideViewPr>
    <p:cSldViewPr snapToGrid="0" snapToObjects="1">
      <p:cViewPr varScale="1">
        <p:scale>
          <a:sx n="74" d="100"/>
          <a:sy n="74" d="100"/>
        </p:scale>
        <p:origin x="628" y="64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C7CE-492D-394B-822C-667E1136F92E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EFD7-24FF-0643-8163-9193A57FD3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53864-070D-C64A-8C63-6C57D1B54013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35C6-5567-304A-800F-373F0C17E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579024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MED5018: Introduction to biomedical Python programming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70241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 Introduction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1pPr>
            <a:lvl2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2pPr>
            <a:lvl3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3pPr>
            <a:lvl4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4pPr>
            <a:lvl5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B4EE-2935-D548-BB1C-287FC0414618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562091"/>
            <a:ext cx="97536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CS112 : Introduction to Python Programming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Week 12: lab practice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8020" y="1479550"/>
            <a:ext cx="11012805" cy="4991735"/>
          </a:xfrm>
        </p:spPr>
        <p:txBody>
          <a:bodyPr>
            <a:normAutofit fontScale="8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{"grammer":["Python","C","Java","Go",np.nan,"SQL","PHP","Python"],"Score":[1,2,np.nan,4,5,6,7,10]}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/>
              <a:t>1.</a:t>
            </a:r>
            <a:r>
              <a:rPr kumimoji="1" lang="zh-CN" altLang="en-US" sz="2000" dirty="0"/>
              <a:t>将该字典创建为</a:t>
            </a:r>
            <a:r>
              <a:rPr kumimoji="1" lang="en-US" altLang="zh-CN" sz="2000" dirty="0"/>
              <a:t>DataFrame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/>
              <a:t>2.</a:t>
            </a:r>
            <a:r>
              <a:rPr kumimoji="1" lang="zh-CN" altLang="en-US" sz="2000" dirty="0"/>
              <a:t>提取含有</a:t>
            </a:r>
            <a:r>
              <a:rPr kumimoji="1" lang="en-US" altLang="zh-CN" sz="2000" dirty="0"/>
              <a:t>“Python”</a:t>
            </a:r>
            <a:r>
              <a:rPr kumimoji="1" lang="zh-CN" altLang="en-US" sz="2000" dirty="0"/>
              <a:t>的行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/>
              <a:t>3.</a:t>
            </a:r>
            <a:r>
              <a:rPr kumimoji="1" lang="zh-CN" altLang="en-US" sz="2000" dirty="0"/>
              <a:t>输出所有的列名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/>
              <a:t>4.</a:t>
            </a:r>
            <a:r>
              <a:rPr kumimoji="1" lang="zh-CN" altLang="en-US" sz="2000" dirty="0"/>
              <a:t>修改第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列列名为</a:t>
            </a:r>
            <a:r>
              <a:rPr kumimoji="1" lang="en-US" altLang="zh-CN" sz="2000" dirty="0"/>
              <a:t>“Popularity”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/>
              <a:t>5.</a:t>
            </a:r>
            <a:r>
              <a:rPr kumimoji="1" lang="zh-CN" altLang="en-US" sz="2000" dirty="0"/>
              <a:t>将空值用均值填充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/>
              <a:t>6.</a:t>
            </a:r>
            <a:r>
              <a:rPr kumimoji="1" lang="zh-CN" altLang="en-US" sz="2000" dirty="0"/>
              <a:t>统计每个语言出现的频率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/>
              <a:t>7.</a:t>
            </a:r>
            <a:r>
              <a:rPr kumimoji="1" lang="zh-CN" altLang="en-US" sz="2000" dirty="0"/>
              <a:t>将</a:t>
            </a:r>
            <a:r>
              <a:rPr kumimoji="1" lang="en-US" altLang="zh-CN" sz="2000" dirty="0"/>
              <a:t>DataFrame</a:t>
            </a:r>
            <a:r>
              <a:rPr kumimoji="1" lang="zh-CN" altLang="en-US" sz="2000" dirty="0"/>
              <a:t>的</a:t>
            </a:r>
            <a:r>
              <a:rPr kumimoji="1" lang="en-US" altLang="zh-CN" sz="2000" dirty="0"/>
              <a:t>grammer</a:t>
            </a:r>
            <a:r>
              <a:rPr kumimoji="1" lang="zh-CN" altLang="en-US" sz="2000" dirty="0"/>
              <a:t>列输出为</a:t>
            </a:r>
            <a:r>
              <a:rPr kumimoji="1" lang="en-US" altLang="zh-CN" sz="2000" dirty="0"/>
              <a:t>list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/>
              <a:t>8.</a:t>
            </a:r>
            <a:r>
              <a:rPr kumimoji="1" lang="zh-CN" altLang="en-US" sz="2000" dirty="0">
                <a:sym typeface="+mn-ea"/>
              </a:rPr>
              <a:t>将</a:t>
            </a:r>
            <a:r>
              <a:rPr kumimoji="1" lang="en-US" altLang="zh-CN" sz="2000" dirty="0">
                <a:sym typeface="+mn-ea"/>
              </a:rPr>
              <a:t>DataFrame</a:t>
            </a:r>
            <a:r>
              <a:rPr kumimoji="1" lang="zh-CN" altLang="en-US" sz="2000" dirty="0">
                <a:sym typeface="+mn-ea"/>
              </a:rPr>
              <a:t>保存为</a:t>
            </a:r>
            <a:r>
              <a:rPr kumimoji="1" lang="en-US" altLang="zh-CN" sz="2000" dirty="0">
                <a:sym typeface="+mn-ea"/>
              </a:rPr>
              <a:t>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2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8086" y="1690688"/>
            <a:ext cx="10601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venir Book" panose="02000503020000020003" pitchFamily="2" charset="0"/>
              </a:rPr>
              <a:t>Generate 2 panda </a:t>
            </a:r>
            <a:r>
              <a:rPr lang="en-US" altLang="zh-CN" sz="2400" dirty="0" err="1">
                <a:latin typeface="Avenir Book" panose="02000503020000020003" pitchFamily="2" charset="0"/>
              </a:rPr>
              <a:t>DataFrames</a:t>
            </a:r>
            <a:r>
              <a:rPr lang="en-US" altLang="zh-CN" sz="2400" dirty="0">
                <a:latin typeface="Avenir Book" panose="02000503020000020003" pitchFamily="2" charset="0"/>
              </a:rPr>
              <a:t> for the following data.</a:t>
            </a:r>
            <a:endParaRPr lang="zh-CN" altLang="en-US" sz="2400" dirty="0">
              <a:latin typeface="Avenir Book" panose="02000503020000020003" pitchFamily="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003" y="2417792"/>
            <a:ext cx="85359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genes = ['ACTB', 'MAPT', 'GAPDH', 'TP53', 'PSAP’]</a:t>
            </a:r>
          </a:p>
          <a:p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ctrl = [120, 52, 100, 90, 20]</a:t>
            </a:r>
          </a:p>
          <a:p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treated = [120, 20, 90, 120, 25]</a:t>
            </a:r>
          </a:p>
          <a:p>
            <a:pPr lvl="1"/>
            <a:endParaRPr kumimoji="1" lang="en-US" altLang="zh-CN" sz="2400" dirty="0">
              <a:latin typeface="Avenir Book" panose="02000503020000020003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66" y="3063298"/>
            <a:ext cx="3251200" cy="3479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04" y="4356272"/>
            <a:ext cx="4902200" cy="143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3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8086" y="1690688"/>
            <a:ext cx="106010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venir Book" panose="02000503020000020003" pitchFamily="2" charset="0"/>
              </a:rPr>
              <a:t>Print the names of </a:t>
            </a:r>
            <a:r>
              <a:rPr lang="en-US" altLang="zh-CN" sz="2400" b="1" dirty="0">
                <a:latin typeface="Avenir Book" panose="02000503020000020003" pitchFamily="2" charset="0"/>
              </a:rPr>
              <a:t>male</a:t>
            </a:r>
            <a:r>
              <a:rPr lang="en-US" altLang="zh-CN" sz="2400" dirty="0">
                <a:latin typeface="Avenir Book" panose="02000503020000020003" pitchFamily="2" charset="0"/>
              </a:rPr>
              <a:t> students who failed the exam (score &lt;60) by filtering the scores using Pandas, the data has been organized into a dictionary: </a:t>
            </a: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records = { 'Name': ['Mary', 'Maria', 'Anna', 'John', 'Jake', 'Joe' ],</a:t>
            </a: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             'Gender': ['Female', 'Female', 'Female', 'Male', 'Male', 'Male'],</a:t>
            </a: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en-US" altLang="zh-CN" sz="240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             'Score': [88, 92, 56, 70, 55, 48] }</a:t>
            </a:r>
            <a:endParaRPr lang="en-US" altLang="zh-CN" sz="2400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Practice 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ym typeface="+mn-ea"/>
              </a:rPr>
              <a:t>Create two 2x5 and 5x2 </a:t>
            </a:r>
            <a:r>
              <a:rPr lang="en-US" sz="2800" dirty="0" err="1">
                <a:sym typeface="+mn-ea"/>
              </a:rPr>
              <a:t>DataFrames</a:t>
            </a:r>
            <a:r>
              <a:rPr lang="en-US" sz="2800" dirty="0">
                <a:sym typeface="+mn-ea"/>
              </a:rPr>
              <a:t> using the following lists:</a:t>
            </a:r>
            <a:endParaRPr lang="en-US" sz="2800" dirty="0"/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 = [1,2,3,4,5]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 = [6,7,8,9,10]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2800" dirty="0">
                <a:sym typeface="+mn-ea"/>
              </a:rPr>
              <a:t>with row and column names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['a', 'b'] </a:t>
            </a:r>
            <a:r>
              <a:rPr lang="en-US" altLang="zh-CN" sz="2800" dirty="0">
                <a:sym typeface="+mn-ea"/>
              </a:rPr>
              <a:t>and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['A', 'B', 'C', 'D', 'E']</a:t>
            </a:r>
            <a:r>
              <a:rPr lang="en-US" altLang="zh-CN" sz="2800" dirty="0">
                <a:sym typeface="+mn-ea"/>
              </a:rPr>
              <a:t>,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respectively.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Practice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have collected a list of data science and algorithm marks from course assignments: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 [['DS', '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Linked_list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10], 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['DS', 'Stack', 9], 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['DS', 'Queue', 7],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['Algo', 'Greedy', 8], 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['Algo', 'DP', 6], 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['Algo', '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BackTrack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5], ]</a:t>
            </a:r>
          </a:p>
          <a:p>
            <a:pPr marL="400050" lvl="1" indent="0">
              <a:buNone/>
            </a:pPr>
            <a:r>
              <a:rPr lang="en-US" altLang="zh-CN" dirty="0"/>
              <a:t>with column names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['Course', 'Session', 'Marks']</a:t>
            </a:r>
            <a:r>
              <a:rPr lang="en-US" altLang="zh-CN" dirty="0"/>
              <a:t>. Calculate the mean mark for each course using Pandas.</a:t>
            </a:r>
          </a:p>
          <a:p>
            <a:pPr marL="400050" lvl="1" indent="0">
              <a:buNone/>
            </a:pPr>
            <a:b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2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Practice 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Find out the top five busiest destinations evaluated by total flight numbers or total unique airline numbers:</a:t>
            </a:r>
            <a:endParaRPr lang="en-US" dirty="0"/>
          </a:p>
          <a:p>
            <a:endParaRPr lang="zh-CN" altLang="en-US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2063694" y="3037008"/>
            <a:ext cx="259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S12_ewr_Flights.csv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23950" y="3543300"/>
            <a:ext cx="7878968" cy="23150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280" y="365125"/>
            <a:ext cx="10891520" cy="1325880"/>
          </a:xfrm>
        </p:spPr>
        <p:txBody>
          <a:bodyPr/>
          <a:lstStyle/>
          <a:p>
            <a:r>
              <a:rPr kumimoji="1" lang="en-US" altLang="zh-CN"/>
              <a:t>Practice 7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580" y="1616710"/>
            <a:ext cx="11293475" cy="435165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read screening.csv into DataFrame</a:t>
            </a:r>
          </a:p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生成列</a:t>
            </a:r>
            <a:r>
              <a:rPr kumimoji="1" lang="en-US" altLang="zh-CN" dirty="0"/>
              <a:t> </a:t>
            </a:r>
            <a:r>
              <a:rPr kumimoji="1" lang="zh-CN" altLang="en-US" dirty="0"/>
              <a:t>高血压，</a:t>
            </a:r>
            <a:r>
              <a:rPr kumimoji="1" lang="en-US" altLang="zh-CN" dirty="0"/>
              <a:t> Hypertension</a:t>
            </a:r>
            <a:r>
              <a:rPr kumimoji="1" lang="zh-CN" altLang="en-US" dirty="0"/>
              <a:t>：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en-US" altLang="zh-CN" dirty="0"/>
              <a:t>  </a:t>
            </a:r>
            <a:r>
              <a:rPr kumimoji="1" lang="zh-CN" altLang="en-US" dirty="0"/>
              <a:t>诊断标准：如果</a:t>
            </a:r>
            <a:r>
              <a:rPr kumimoji="1" lang="en-US" altLang="zh-CN" dirty="0"/>
              <a:t>SBP&gt;=140,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 DBP&gt;=90, </a:t>
            </a:r>
            <a:r>
              <a:rPr kumimoji="1" lang="zh-CN" altLang="en-US" dirty="0"/>
              <a:t>则为高血压</a:t>
            </a:r>
          </a:p>
          <a:p>
            <a:pPr marL="0" indent="0">
              <a:buNone/>
            </a:pPr>
            <a:r>
              <a:rPr kumimoji="1" lang="en-US" altLang="zh-CN" dirty="0"/>
              <a:t>2. </a:t>
            </a:r>
            <a:r>
              <a:rPr kumimoji="1" lang="zh-CN" altLang="en-US" dirty="0"/>
              <a:t>生成列</a:t>
            </a:r>
            <a:r>
              <a:rPr kumimoji="1" lang="en-US" altLang="zh-CN" dirty="0"/>
              <a:t> </a:t>
            </a:r>
            <a:r>
              <a:rPr kumimoji="1" lang="zh-CN" altLang="en-US" dirty="0"/>
              <a:t>肥胖</a:t>
            </a:r>
            <a:r>
              <a:rPr kumimoji="1" lang="en-US" altLang="zh-CN" dirty="0"/>
              <a:t>  Obesity</a:t>
            </a:r>
          </a:p>
          <a:p>
            <a:pPr marL="0" indent="0">
              <a:buNone/>
            </a:pPr>
            <a:r>
              <a:rPr kumimoji="1" lang="en-US" altLang="zh-CN" dirty="0"/>
              <a:t>         </a:t>
            </a:r>
            <a:r>
              <a:rPr kumimoji="1" lang="zh-CN" altLang="en-US" dirty="0"/>
              <a:t>如果</a:t>
            </a:r>
            <a:r>
              <a:rPr kumimoji="1" lang="en-US" altLang="zh-CN" dirty="0"/>
              <a:t>BMI&gt;=28,</a:t>
            </a:r>
            <a:r>
              <a:rPr kumimoji="1" lang="zh-CN" altLang="en-US" dirty="0"/>
              <a:t>则为肥胖</a:t>
            </a:r>
          </a:p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根据年龄排序，统计各年龄段</a:t>
            </a:r>
            <a:r>
              <a:rPr kumimoji="1" lang="en-US" altLang="zh-CN" dirty="0"/>
              <a:t>(50</a:t>
            </a:r>
            <a:r>
              <a:rPr kumimoji="1" lang="zh-CN" altLang="en-US" dirty="0"/>
              <a:t>岁及以上，</a:t>
            </a:r>
            <a:r>
              <a:rPr kumimoji="1" lang="en-US" altLang="zh-CN" dirty="0"/>
              <a:t>50</a:t>
            </a:r>
            <a:r>
              <a:rPr kumimoji="1" lang="zh-CN" altLang="en-US" dirty="0"/>
              <a:t>岁以下人群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的高血压人数，肥胖人数。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4.</a:t>
            </a:r>
            <a:r>
              <a:rPr kumimoji="1" lang="zh-CN" altLang="en-US" dirty="0"/>
              <a:t>比较不同年龄人群中，高血压患病率、肥胖患病率是否有差异？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kzODg2MGExMzdlOWExN2I0NTE1NzFlNzdjNjY2M2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宽屏</PresentationFormat>
  <Paragraphs>54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Avenir</vt:lpstr>
      <vt:lpstr>Avenir Book</vt:lpstr>
      <vt:lpstr>等线</vt:lpstr>
      <vt:lpstr>等线 Light</vt:lpstr>
      <vt:lpstr>Arial</vt:lpstr>
      <vt:lpstr>Courier New</vt:lpstr>
      <vt:lpstr>Office 主题​​</vt:lpstr>
      <vt:lpstr>CS112 : Introduction to Python Programming</vt:lpstr>
      <vt:lpstr>Practice 1</vt:lpstr>
      <vt:lpstr>Practice 2</vt:lpstr>
      <vt:lpstr>Practice 3</vt:lpstr>
      <vt:lpstr>Practice 4</vt:lpstr>
      <vt:lpstr>Practice 5</vt:lpstr>
      <vt:lpstr>Practice 6</vt:lpstr>
      <vt:lpstr>Practice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MED5018: Introduction to biomedical Python programming</dc:title>
  <dc:creator>tian ruilin</dc:creator>
  <cp:lastModifiedBy>荣光 叶</cp:lastModifiedBy>
  <cp:revision>378</cp:revision>
  <dcterms:created xsi:type="dcterms:W3CDTF">2021-08-17T02:37:00Z</dcterms:created>
  <dcterms:modified xsi:type="dcterms:W3CDTF">2024-04-24T09:50:45Z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9B7E680F4B8B4466990EACC78B9AEAF8_12</vt:lpwstr>
  </property>
  <property fmtid="{D5CDD505-2E9C-101B-9397-08002B2CF9AE}" pid="3" name="KSOProductBuildVer">
    <vt:lpwstr>2052-12.1.0.15712</vt:lpwstr>
  </property>
</Properties>
</file>