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6" r:id="rId2"/>
    <p:sldId id="824" r:id="rId3"/>
    <p:sldId id="619" r:id="rId4"/>
    <p:sldId id="632" r:id="rId5"/>
    <p:sldId id="635" r:id="rId6"/>
    <p:sldId id="644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08"/>
    <p:restoredTop sz="77809"/>
  </p:normalViewPr>
  <p:slideViewPr>
    <p:cSldViewPr snapToGrid="0" snapToObjects="1">
      <p:cViewPr varScale="1">
        <p:scale>
          <a:sx n="66" d="100"/>
          <a:sy n="66" d="100"/>
        </p:scale>
        <p:origin x="413" y="43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13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  <a:t>2024/5/15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562091"/>
            <a:ext cx="97536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CS112 : Introduction to Python Programming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/>
              <a:t>Week 13: </a:t>
            </a:r>
            <a:r>
              <a:rPr kumimoji="1" lang="en-US" altLang="zh-CN" dirty="0"/>
              <a:t>lab practice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 Make line plots as in the example. Try changing every parameter of a Figure object, such as title, </a:t>
            </a:r>
            <a:r>
              <a:rPr kumimoji="1" lang="en-US" altLang="zh-CN" dirty="0" err="1"/>
              <a:t>xlabel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ylabel</a:t>
            </a:r>
            <a:r>
              <a:rPr kumimoji="1" lang="en-US" altLang="zh-CN" dirty="0"/>
              <a:t>, x ticks, y ticks, legend, plot color, style,  …</a:t>
            </a:r>
          </a:p>
          <a:p>
            <a:r>
              <a:rPr kumimoji="1" lang="en-US" altLang="zh-CN" sz="2000" dirty="0" err="1"/>
              <a:t>drug_conc</a:t>
            </a:r>
            <a:r>
              <a:rPr kumimoji="1" lang="en-US" altLang="zh-CN" sz="2000" dirty="0"/>
              <a:t> = [0,0.5,1,2,3,4]</a:t>
            </a:r>
          </a:p>
          <a:p>
            <a:r>
              <a:rPr kumimoji="1" lang="en-US" altLang="zh-CN" sz="2000" dirty="0"/>
              <a:t>response1 = [0,0.2,0.5,0.8,0.9,0.95]</a:t>
            </a:r>
          </a:p>
          <a:p>
            <a:r>
              <a:rPr kumimoji="1" lang="en-US" altLang="zh-CN" sz="2000" dirty="0"/>
              <a:t>response2 = [0,0.1,0.2,0.4,0.8,0.9]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31076" r="25926"/>
          <a:stretch>
            <a:fillRect/>
          </a:stretch>
        </p:blipFill>
        <p:spPr>
          <a:xfrm>
            <a:off x="1642007" y="4375053"/>
            <a:ext cx="2569439" cy="2356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666" y="3094659"/>
            <a:ext cx="3511327" cy="36367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2. Save the figure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 different formats, dpi and other parameters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Make multiple line plots in one figure. One subplot for one animal 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drug_conc</a:t>
            </a:r>
            <a:r>
              <a:rPr kumimoji="1" lang="en-US" altLang="zh-CN" dirty="0"/>
              <a:t> = [0,0.5,1,2,3,4]</a:t>
            </a:r>
          </a:p>
          <a:p>
            <a:r>
              <a:rPr kumimoji="1" lang="en-US" altLang="zh-CN" dirty="0"/>
              <a:t>Animal1:</a:t>
            </a:r>
          </a:p>
          <a:p>
            <a:pPr lvl="1"/>
            <a:r>
              <a:rPr kumimoji="1" lang="en-US" altLang="zh-CN" dirty="0"/>
              <a:t>response1 = [0,0.2,0.5,0.8,0.9,0.95]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Animal2:</a:t>
            </a:r>
          </a:p>
          <a:p>
            <a:pPr lvl="1"/>
            <a:r>
              <a:rPr kumimoji="1" lang="en-US" altLang="zh-CN" dirty="0"/>
              <a:t>response2 = [0,0.1,0.2,0.4,0.8,0.9]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14" y="2517775"/>
            <a:ext cx="54610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Practice3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515566-1670-EF6C-774A-ABC2403682D3}"/>
              </a:ext>
            </a:extLst>
          </p:cNvPr>
          <p:cNvSpPr txBox="1"/>
          <p:nvPr/>
        </p:nvSpPr>
        <p:spPr>
          <a:xfrm>
            <a:off x="838200" y="3087165"/>
            <a:ext cx="6111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dirty="0" err="1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poacee</a:t>
            </a:r>
            <a:r>
              <a:rPr lang="en-US" altLang="zh-CN" dirty="0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and std errors</a:t>
            </a:r>
          </a:p>
          <a:p>
            <a:r>
              <a:rPr lang="en-US" altLang="zh-CN" dirty="0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bars1 = [10, 9, 2]</a:t>
            </a:r>
          </a:p>
          <a:p>
            <a:r>
              <a:rPr lang="en-US" altLang="zh-CN" dirty="0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err1 = [0.5, 0.4, 0.5]</a:t>
            </a:r>
          </a:p>
          <a:p>
            <a:endParaRPr lang="en-US" altLang="zh-CN" dirty="0">
              <a:solidFill>
                <a:srgbClr val="003F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altLang="zh-CN" dirty="0" err="1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sorgho</a:t>
            </a:r>
            <a:r>
              <a:rPr lang="en-US" altLang="zh-CN" dirty="0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and std errors</a:t>
            </a:r>
          </a:p>
          <a:p>
            <a:r>
              <a:rPr lang="en-US" altLang="zh-CN" dirty="0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bars2 = [10.8, 9.5, 4.5]</a:t>
            </a:r>
          </a:p>
          <a:p>
            <a:r>
              <a:rPr lang="en-US" altLang="zh-CN" dirty="0">
                <a:solidFill>
                  <a:srgbClr val="003F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err2 = [1, 0.7, 1]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254831D-1203-CCC8-A8B2-73315E774A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Visualize the heights of two plants </a:t>
            </a:r>
            <a:r>
              <a:rPr kumimoji="1" lang="en-US" altLang="zh-CN" dirty="0" err="1"/>
              <a:t>poacee</a:t>
            </a:r>
            <a:r>
              <a:rPr kumimoji="1" lang="en-US" altLang="zh-CN" dirty="0"/>
              <a:t> and </a:t>
            </a:r>
            <a:r>
              <a:rPr kumimoji="1" lang="en-US" altLang="zh-CN" dirty="0" err="1"/>
              <a:t>sorgho</a:t>
            </a:r>
            <a:r>
              <a:rPr kumimoji="1" lang="en-US" altLang="zh-CN" dirty="0"/>
              <a:t> using </a:t>
            </a:r>
            <a:r>
              <a:rPr kumimoji="1" lang="en-US" altLang="zh-CN" dirty="0" err="1"/>
              <a:t>barplot</a:t>
            </a:r>
            <a:r>
              <a:rPr kumimoji="1" lang="en-US" altLang="zh-CN" dirty="0"/>
              <a:t>, the measurements have been given as below: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4F15D-5E15-1418-F355-F091769F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2852236"/>
            <a:ext cx="5307597" cy="345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Create subplots with the following layout using </a:t>
            </a:r>
            <a:r>
              <a:rPr kumimoji="1" lang="en-US" altLang="zh-CN"/>
              <a:t>GridSpec</a:t>
            </a:r>
            <a:endParaRPr kumimoji="1" lang="en-US" altLang="zh-CN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4797B24-21FF-9790-5237-D01D2E38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186" y="2604304"/>
            <a:ext cx="5475010" cy="401667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kzODg2MGExMzdlOWExN2I0NTE1NzFlNzdjNjY2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199</Words>
  <Application>Microsoft Office PowerPoint</Application>
  <PresentationFormat>宽屏</PresentationFormat>
  <Paragraphs>31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Avenir</vt:lpstr>
      <vt:lpstr>Avenir Book</vt:lpstr>
      <vt:lpstr>等线</vt:lpstr>
      <vt:lpstr>等线 Light</vt:lpstr>
      <vt:lpstr>Arial</vt:lpstr>
      <vt:lpstr>Courier New</vt:lpstr>
      <vt:lpstr>Office 主题​​</vt:lpstr>
      <vt:lpstr>CS112 : Introduction to Python Programming</vt:lpstr>
      <vt:lpstr>Practice1</vt:lpstr>
      <vt:lpstr>Practice1</vt:lpstr>
      <vt:lpstr>Practice2</vt:lpstr>
      <vt:lpstr>Practice3</vt:lpstr>
      <vt:lpstr>Practice4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ZhiYANG</cp:lastModifiedBy>
  <cp:revision>404</cp:revision>
  <dcterms:created xsi:type="dcterms:W3CDTF">2021-08-17T02:37:00Z</dcterms:created>
  <dcterms:modified xsi:type="dcterms:W3CDTF">2024-05-15T06:34:13Z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3F0F3A29083E4A24B9024F9434C7D9C6_12</vt:lpwstr>
  </property>
  <property fmtid="{D5CDD505-2E9C-101B-9397-08002B2CF9AE}" pid="3" name="KSOProductBuildVer">
    <vt:lpwstr>2052-12.1.0.15712</vt:lpwstr>
  </property>
</Properties>
</file>