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61" r:id="rId4"/>
    <p:sldId id="277" r:id="rId5"/>
    <p:sldId id="278" r:id="rId6"/>
    <p:sldId id="273" r:id="rId7"/>
    <p:sldId id="275" r:id="rId8"/>
    <p:sldId id="27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8"/>
    <p:restoredTop sz="94643"/>
  </p:normalViewPr>
  <p:slideViewPr>
    <p:cSldViewPr snapToGrid="0" snapToObjects="1">
      <p:cViewPr varScale="1">
        <p:scale>
          <a:sx n="112" d="100"/>
          <a:sy n="112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dirty="0"/>
              <a:t>Lab 2</a:t>
            </a:r>
            <a:endParaRPr kumimoji="1"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Yao </a:t>
            </a:r>
            <a:r>
              <a:rPr kumimoji="1" lang="en-US" altLang="zh-CN" dirty="0" err="1"/>
              <a:t>zhao</a:t>
            </a:r>
            <a:r>
              <a:rPr kumimoji="1" lang="zh-CN" altLang="en-US" dirty="0" err="1"/>
              <a:t>，</a:t>
            </a:r>
            <a:r>
              <a:rPr kumimoji="1" lang="en-US" altLang="zh-CN" dirty="0" err="1"/>
              <a:t>wwy</a:t>
            </a:r>
            <a:endParaRPr kumimoji="1" lang="en-US" altLang="zh-CN" dirty="0" err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Lab2.A</a:t>
            </a:r>
            <a:endParaRPr kumimoji="1"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1302385" y="2822575"/>
            <a:ext cx="962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https://lms.sustech.cloud/cs208/25s/assignment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42620" y="589280"/>
            <a:ext cx="5302885" cy="6185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16 5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 &gt; a/b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234 &gt;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345 &gt; a/d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666 &gt; b/a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23333 &gt;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12312dasdasdf &gt;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a/e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a/e/b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b/b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d/b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rm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rm -rf a/e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a -name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././././ -name b -type f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42396" y="21991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r>
              <a:rPr kumimoji="1" lang="zh-CN" altLang="en-US" dirty="0"/>
              <a:t>：</a:t>
            </a:r>
            <a:endParaRPr kumimoji="1" lang="zh-CN" altLang="en-US" dirty="0"/>
          </a:p>
        </p:txBody>
      </p:sp>
      <p:sp>
        <p:nvSpPr>
          <p:cNvPr id="3" name="Rectangles 2"/>
          <p:cNvSpPr/>
          <p:nvPr/>
        </p:nvSpPr>
        <p:spPr>
          <a:xfrm>
            <a:off x="642620" y="878840"/>
            <a:ext cx="3476625" cy="439991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075555" y="853440"/>
            <a:ext cx="4064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.</a:t>
            </a:r>
            <a:endParaRPr lang="en-US"/>
          </a:p>
          <a:p>
            <a:r>
              <a:rPr lang="en-US"/>
              <a:t>├── a</a:t>
            </a:r>
            <a:endParaRPr lang="en-US"/>
          </a:p>
          <a:p>
            <a:r>
              <a:rPr lang="en-US"/>
              <a:t>│   ├── b</a:t>
            </a:r>
            <a:endParaRPr lang="en-US"/>
          </a:p>
          <a:p>
            <a:r>
              <a:rPr lang="en-US"/>
              <a:t>│   └── d</a:t>
            </a:r>
            <a:endParaRPr lang="en-US"/>
          </a:p>
          <a:p>
            <a:r>
              <a:rPr lang="en-US"/>
              <a:t>├── b</a:t>
            </a:r>
            <a:endParaRPr lang="en-US"/>
          </a:p>
          <a:p>
            <a:r>
              <a:rPr lang="en-US"/>
              <a:t>│   ├── a</a:t>
            </a:r>
            <a:endParaRPr lang="en-US"/>
          </a:p>
          <a:p>
            <a:r>
              <a:rPr lang="en-US"/>
              <a:t>│   └── b</a:t>
            </a:r>
            <a:endParaRPr lang="en-US"/>
          </a:p>
          <a:p>
            <a:r>
              <a:rPr lang="en-US"/>
              <a:t>├── c</a:t>
            </a:r>
            <a:endParaRPr lang="en-US"/>
          </a:p>
          <a:p>
            <a:r>
              <a:rPr lang="en-US"/>
              <a:t>│   └── a</a:t>
            </a:r>
            <a:endParaRPr lang="en-US"/>
          </a:p>
          <a:p>
            <a:r>
              <a:rPr lang="en-US"/>
              <a:t>└── d</a:t>
            </a:r>
            <a:endParaRPr lang="en-US"/>
          </a:p>
          <a:p>
            <a:r>
              <a:rPr lang="en-US"/>
              <a:t>    ├── a</a:t>
            </a:r>
            <a:endParaRPr lang="en-US"/>
          </a:p>
          <a:p>
            <a:r>
              <a:rPr lang="en-US"/>
              <a:t>    └── b</a:t>
            </a:r>
            <a:endParaRPr lang="en-US"/>
          </a:p>
        </p:txBody>
      </p:sp>
      <p:sp>
        <p:nvSpPr>
          <p:cNvPr id="9" name="文本框 76"/>
          <p:cNvSpPr txBox="1"/>
          <p:nvPr>
            <p:custDataLst>
              <p:tags r:id="rId1"/>
            </p:custDataLst>
          </p:nvPr>
        </p:nvSpPr>
        <p:spPr>
          <a:xfrm>
            <a:off x="4950871" y="398354"/>
            <a:ext cx="8902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Tree</a:t>
            </a:r>
            <a:r>
              <a:rPr kumimoji="1" lang="zh-CN" altLang="en-US" dirty="0"/>
              <a:t>：</a:t>
            </a:r>
            <a:endParaRPr kumimoji="1" lang="zh-CN" altLang="en-US" dirty="0"/>
          </a:p>
        </p:txBody>
      </p:sp>
      <p:sp>
        <p:nvSpPr>
          <p:cNvPr id="13" name="Rectangles 12"/>
          <p:cNvSpPr/>
          <p:nvPr>
            <p:custDataLst>
              <p:tags r:id="rId2"/>
            </p:custDataLst>
          </p:nvPr>
        </p:nvSpPr>
        <p:spPr>
          <a:xfrm>
            <a:off x="4951095" y="878840"/>
            <a:ext cx="3476625" cy="38265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329430" y="2541905"/>
            <a:ext cx="408305" cy="24193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9755" y="553720"/>
            <a:ext cx="6877050" cy="1085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9755" y="1639570"/>
            <a:ext cx="962025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Lab2.B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Given an undirected connected graph  </a:t>
            </a:r>
            <a:r>
              <a:rPr lang="en-US" b="1" i="1"/>
              <a:t>G</a:t>
            </a:r>
            <a:r>
              <a:rPr lang="en-US" i="1"/>
              <a:t> </a:t>
            </a:r>
            <a:r>
              <a:rPr lang="en-US"/>
              <a:t> with  n  nodes and  m  edges. Nodes are numbered starting from  </a:t>
            </a:r>
            <a:r>
              <a:rPr lang="en-US" b="1" i="1"/>
              <a:t>1</a:t>
            </a:r>
            <a:r>
              <a:rPr lang="en-US"/>
              <a:t>  to  </a:t>
            </a:r>
            <a:r>
              <a:rPr lang="en-US" b="1" i="1"/>
              <a:t>n</a:t>
            </a:r>
            <a:r>
              <a:rPr lang="en-US"/>
              <a:t> .</a:t>
            </a:r>
            <a:endParaRPr lang="en-US"/>
          </a:p>
          <a:p>
            <a:r>
              <a:rPr lang="en-US"/>
              <a:t>Given two integers  </a:t>
            </a:r>
            <a:r>
              <a:rPr lang="en-US" b="1" i="1"/>
              <a:t>a, b</a:t>
            </a:r>
            <a:r>
              <a:rPr lang="en-US"/>
              <a:t> . Now counting the pairs  </a:t>
            </a:r>
            <a:r>
              <a:rPr lang="en-US" b="1" i="1"/>
              <a:t>(x, y)</a:t>
            </a:r>
            <a:r>
              <a:rPr lang="en-US"/>
              <a:t>  that any path from node </a:t>
            </a:r>
            <a:r>
              <a:rPr lang="en-US" b="1" i="1"/>
              <a:t> x</a:t>
            </a:r>
            <a:r>
              <a:rPr lang="en-US"/>
              <a:t>  to node  </a:t>
            </a:r>
            <a:r>
              <a:rPr lang="en-US" b="1" i="1"/>
              <a:t>y</a:t>
            </a:r>
            <a:r>
              <a:rPr lang="en-US"/>
              <a:t>  goes through node  </a:t>
            </a:r>
            <a:r>
              <a:rPr lang="en-US" b="1" i="1"/>
              <a:t>a</a:t>
            </a:r>
            <a:r>
              <a:rPr lang="en-US"/>
              <a:t>  and node  </a:t>
            </a:r>
            <a:r>
              <a:rPr lang="en-US" b="1" i="1"/>
              <a:t>b</a:t>
            </a:r>
            <a:r>
              <a:rPr lang="en-US"/>
              <a:t>  </a:t>
            </a:r>
            <a:r>
              <a:rPr lang="en-US" b="1" i="1"/>
              <a:t> (x ≠ a, x ≠ b, y ≠ a, y ≠ b) </a:t>
            </a:r>
            <a:r>
              <a:rPr lang="en-US"/>
              <a:t>.</a:t>
            </a:r>
            <a:endParaRPr lang="en-US"/>
          </a:p>
          <a:p>
            <a:r>
              <a:rPr lang="en-US"/>
              <a:t>Print the required number of pairs. The order of two nodes in a pair does not matter, that is, </a:t>
            </a:r>
            <a:r>
              <a:rPr lang="en-US" b="1"/>
              <a:t>the pairs </a:t>
            </a:r>
            <a:r>
              <a:rPr lang="en-US" b="1" i="1"/>
              <a:t> (x, y) </a:t>
            </a:r>
            <a:r>
              <a:rPr lang="en-US" b="1"/>
              <a:t> and  </a:t>
            </a:r>
            <a:r>
              <a:rPr lang="en-US" b="1" i="1"/>
              <a:t>(y, x)</a:t>
            </a:r>
            <a:r>
              <a:rPr lang="en-US" b="1"/>
              <a:t>  must be taken into account only once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42620" y="697865"/>
            <a:ext cx="121158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7 7 3 5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5 6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6 7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7 5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1 2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2 3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3 4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4 5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54922" y="852488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601482" y="853123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602117" y="1805239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155145" y="1805214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361171" y="1817624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6305703" y="852739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14" name="直线连接符 13"/>
          <p:cNvCxnSpPr>
            <a:stCxn id="6" idx="2"/>
            <a:endCxn id="7" idx="6"/>
          </p:cNvCxnSpPr>
          <p:nvPr/>
        </p:nvCxnSpPr>
        <p:spPr>
          <a:xfrm flipH="1">
            <a:off x="3983982" y="1038318"/>
            <a:ext cx="1170940" cy="6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stCxn id="8" idx="0"/>
            <a:endCxn id="7" idx="4"/>
          </p:cNvCxnSpPr>
          <p:nvPr/>
        </p:nvCxnSpPr>
        <p:spPr>
          <a:xfrm flipH="1" flipV="1">
            <a:off x="3793099" y="1223579"/>
            <a:ext cx="635" cy="5816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stCxn id="8" idx="6"/>
            <a:endCxn id="10" idx="2"/>
          </p:cNvCxnSpPr>
          <p:nvPr/>
        </p:nvCxnSpPr>
        <p:spPr>
          <a:xfrm>
            <a:off x="3984716" y="1990434"/>
            <a:ext cx="11703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11" idx="6"/>
            <a:endCxn id="2" idx="4"/>
          </p:cNvCxnSpPr>
          <p:nvPr/>
        </p:nvCxnSpPr>
        <p:spPr>
          <a:xfrm flipV="1">
            <a:off x="6743539" y="1699763"/>
            <a:ext cx="892175" cy="3028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线连接符 35"/>
          <p:cNvCxnSpPr>
            <a:stCxn id="10" idx="6"/>
            <a:endCxn id="11" idx="2"/>
          </p:cNvCxnSpPr>
          <p:nvPr/>
        </p:nvCxnSpPr>
        <p:spPr>
          <a:xfrm>
            <a:off x="5537019" y="1990326"/>
            <a:ext cx="824230" cy="12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线连接符 38"/>
          <p:cNvCxnSpPr>
            <a:stCxn id="12" idx="4"/>
            <a:endCxn id="11" idx="0"/>
          </p:cNvCxnSpPr>
          <p:nvPr/>
        </p:nvCxnSpPr>
        <p:spPr>
          <a:xfrm>
            <a:off x="6496504" y="1223211"/>
            <a:ext cx="55880" cy="5943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线连接符 41"/>
          <p:cNvCxnSpPr>
            <a:stCxn id="2" idx="0"/>
            <a:endCxn id="12" idx="6"/>
          </p:cNvCxnSpPr>
          <p:nvPr/>
        </p:nvCxnSpPr>
        <p:spPr>
          <a:xfrm flipH="1" flipV="1">
            <a:off x="6688092" y="1037417"/>
            <a:ext cx="948055" cy="2921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9132425" y="44364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642396" y="21991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r>
              <a:rPr kumimoji="1" lang="zh-CN" altLang="en-US" dirty="0"/>
              <a:t>：</a:t>
            </a:r>
            <a:endParaRPr kumimoji="1"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9132425" y="4066090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r>
              <a:rPr kumimoji="1" lang="zh-CN" altLang="en-US" dirty="0"/>
              <a:t>：</a:t>
            </a:r>
            <a:endParaRPr kumimoji="1" lang="zh-CN" altLang="en-US" dirty="0"/>
          </a:p>
        </p:txBody>
      </p:sp>
      <p:sp>
        <p:nvSpPr>
          <p:cNvPr id="2" name="椭圆 11"/>
          <p:cNvSpPr/>
          <p:nvPr>
            <p:custDataLst>
              <p:tags r:id="rId1"/>
            </p:custDataLst>
          </p:nvPr>
        </p:nvSpPr>
        <p:spPr>
          <a:xfrm>
            <a:off x="7444893" y="1329624"/>
            <a:ext cx="381964" cy="3703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7</a:t>
            </a:r>
            <a:endParaRPr kumimoji="1" lang="en-US" altLang="zh-CN" dirty="0"/>
          </a:p>
        </p:txBody>
      </p:sp>
      <p:sp>
        <p:nvSpPr>
          <p:cNvPr id="17" name="Text Box 16"/>
          <p:cNvSpPr txBox="1"/>
          <p:nvPr/>
        </p:nvSpPr>
        <p:spPr>
          <a:xfrm>
            <a:off x="4852035" y="3510915"/>
            <a:ext cx="1835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(1, 6)      (2, 6)</a:t>
            </a:r>
            <a:endParaRPr lang="en-US"/>
          </a:p>
          <a:p>
            <a:r>
              <a:rPr lang="en-US"/>
              <a:t>(1, 7)      (2, 7)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4852035" y="31159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Pairs: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bonus 0.2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76630" y="2247265"/>
            <a:ext cx="107118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hand write the DFS code</a:t>
            </a:r>
            <a:r>
              <a:rPr lang="en-US" altLang="zh-CN"/>
              <a:t> and indicate at which different positions the output would produce pre-order, in-order, and post-order traversal results.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The method of checking will be conducted through in-class inspections this and next week.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0</TotalTime>
  <Words>1195</Words>
  <Application>WPS 演示</Application>
  <PresentationFormat>宽屏</PresentationFormat>
  <Paragraphs>96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Wingdings 3</vt:lpstr>
      <vt:lpstr>Arial</vt:lpstr>
      <vt:lpstr>Courier New</vt:lpstr>
      <vt:lpstr>Century Gothic</vt:lpstr>
      <vt:lpstr>微软雅黑</vt:lpstr>
      <vt:lpstr>Arial Unicode MS</vt:lpstr>
      <vt:lpstr>Calibri</vt:lpstr>
      <vt:lpstr>离子会议室</vt:lpstr>
      <vt:lpstr>Lab 2</vt:lpstr>
      <vt:lpstr>Lab2.A</vt:lpstr>
      <vt:lpstr>PowerPoint 演示文稿</vt:lpstr>
      <vt:lpstr>PowerPoint 演示文稿</vt:lpstr>
      <vt:lpstr>Lab2.B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Week2</dc:title>
  <dc:creator>yezi</dc:creator>
  <cp:lastModifiedBy>维语_豆</cp:lastModifiedBy>
  <cp:revision>65</cp:revision>
  <dcterms:created xsi:type="dcterms:W3CDTF">2024-03-06T01:35:00Z</dcterms:created>
  <dcterms:modified xsi:type="dcterms:W3CDTF">2025-03-11T23:48:31Z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917BEE966B5542D4BE6DFEF64CBF7228</vt:lpwstr>
  </property>
  <property fmtid="{D5CDD505-2E9C-101B-9397-08002B2CF9AE}" pid="3" name="KSOProductBuildVer">
    <vt:lpwstr>2052-12.1.0.20305</vt:lpwstr>
  </property>
</Properties>
</file>