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7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2.svg" ContentType="image/svg+xml"/>
  <Override PartName="/ppt/media/image33.svg" ContentType="image/svg+xml"/>
  <Override PartName="/ppt/media/image35.svg" ContentType="image/svg+xml"/>
  <Override PartName="/ppt/media/image36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64" r:id="rId5"/>
    <p:sldId id="267" r:id="rId6"/>
    <p:sldId id="268" r:id="rId7"/>
    <p:sldId id="269" r:id="rId8"/>
    <p:sldId id="272" r:id="rId9"/>
    <p:sldId id="275" r:id="rId10"/>
    <p:sldId id="276" r:id="rId11"/>
    <p:sldId id="277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80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1" Type="http://schemas.openxmlformats.org/officeDocument/2006/relationships/notesSlide" Target="../notesSlides/notesSlide10.xml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9" Type="http://schemas.openxmlformats.org/officeDocument/2006/relationships/tags" Target="../tags/tag72.xml"/><Relationship Id="rId28" Type="http://schemas.openxmlformats.org/officeDocument/2006/relationships/image" Target="../media/image35.svg"/><Relationship Id="rId27" Type="http://schemas.openxmlformats.org/officeDocument/2006/relationships/image" Target="../media/image34.png"/><Relationship Id="rId26" Type="http://schemas.openxmlformats.org/officeDocument/2006/relationships/image" Target="../media/image33.svg"/><Relationship Id="rId25" Type="http://schemas.openxmlformats.org/officeDocument/2006/relationships/image" Target="../media/image23.png"/><Relationship Id="rId24" Type="http://schemas.openxmlformats.org/officeDocument/2006/relationships/image" Target="../media/image32.svg"/><Relationship Id="rId23" Type="http://schemas.openxmlformats.org/officeDocument/2006/relationships/image" Target="../media/image31.png"/><Relationship Id="rId22" Type="http://schemas.openxmlformats.org/officeDocument/2006/relationships/image" Target="../media/image30.svg"/><Relationship Id="rId21" Type="http://schemas.openxmlformats.org/officeDocument/2006/relationships/image" Target="../media/image19.png"/><Relationship Id="rId20" Type="http://schemas.openxmlformats.org/officeDocument/2006/relationships/image" Target="../media/image29.svg"/><Relationship Id="rId2" Type="http://schemas.openxmlformats.org/officeDocument/2006/relationships/image" Target="../media/image6.svg"/><Relationship Id="rId19" Type="http://schemas.openxmlformats.org/officeDocument/2006/relationships/image" Target="../media/image28.png"/><Relationship Id="rId18" Type="http://schemas.openxmlformats.org/officeDocument/2006/relationships/image" Target="../media/image27.svg"/><Relationship Id="rId17" Type="http://schemas.openxmlformats.org/officeDocument/2006/relationships/image" Target="../media/image25.png"/><Relationship Id="rId16" Type="http://schemas.openxmlformats.org/officeDocument/2006/relationships/image" Target="../media/image22.svg"/><Relationship Id="rId15" Type="http://schemas.openxmlformats.org/officeDocument/2006/relationships/image" Target="../media/image21.png"/><Relationship Id="rId14" Type="http://schemas.openxmlformats.org/officeDocument/2006/relationships/image" Target="../media/image12.svg"/><Relationship Id="rId13" Type="http://schemas.openxmlformats.org/officeDocument/2006/relationships/image" Target="../media/image8.png"/><Relationship Id="rId12" Type="http://schemas.openxmlformats.org/officeDocument/2006/relationships/image" Target="../media/image11.svg"/><Relationship Id="rId11" Type="http://schemas.openxmlformats.org/officeDocument/2006/relationships/image" Target="../media/image10.png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9" Type="http://schemas.openxmlformats.org/officeDocument/2006/relationships/notesSlide" Target="../notesSlides/notesSlide11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73.xml"/><Relationship Id="rId26" Type="http://schemas.openxmlformats.org/officeDocument/2006/relationships/image" Target="../media/image35.svg"/><Relationship Id="rId25" Type="http://schemas.openxmlformats.org/officeDocument/2006/relationships/image" Target="../media/image34.png"/><Relationship Id="rId24" Type="http://schemas.openxmlformats.org/officeDocument/2006/relationships/image" Target="../media/image33.svg"/><Relationship Id="rId23" Type="http://schemas.openxmlformats.org/officeDocument/2006/relationships/image" Target="../media/image23.png"/><Relationship Id="rId22" Type="http://schemas.openxmlformats.org/officeDocument/2006/relationships/image" Target="../media/image32.svg"/><Relationship Id="rId21" Type="http://schemas.openxmlformats.org/officeDocument/2006/relationships/image" Target="../media/image31.png"/><Relationship Id="rId20" Type="http://schemas.openxmlformats.org/officeDocument/2006/relationships/image" Target="../media/image30.svg"/><Relationship Id="rId2" Type="http://schemas.openxmlformats.org/officeDocument/2006/relationships/image" Target="../media/image6.svg"/><Relationship Id="rId19" Type="http://schemas.openxmlformats.org/officeDocument/2006/relationships/image" Target="../media/image19.png"/><Relationship Id="rId18" Type="http://schemas.openxmlformats.org/officeDocument/2006/relationships/image" Target="../media/image36.svg"/><Relationship Id="rId17" Type="http://schemas.openxmlformats.org/officeDocument/2006/relationships/image" Target="../media/image28.png"/><Relationship Id="rId16" Type="http://schemas.openxmlformats.org/officeDocument/2006/relationships/image" Target="../media/image27.svg"/><Relationship Id="rId15" Type="http://schemas.openxmlformats.org/officeDocument/2006/relationships/image" Target="../media/image25.png"/><Relationship Id="rId14" Type="http://schemas.openxmlformats.org/officeDocument/2006/relationships/image" Target="../media/image22.svg"/><Relationship Id="rId13" Type="http://schemas.openxmlformats.org/officeDocument/2006/relationships/image" Target="../media/image21.png"/><Relationship Id="rId12" Type="http://schemas.openxmlformats.org/officeDocument/2006/relationships/image" Target="../media/image11.svg"/><Relationship Id="rId11" Type="http://schemas.openxmlformats.org/officeDocument/2006/relationships/image" Target="../media/image10.png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5" Type="http://schemas.openxmlformats.org/officeDocument/2006/relationships/notesSlide" Target="../notesSlides/notesSlide12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74.xml"/><Relationship Id="rId22" Type="http://schemas.openxmlformats.org/officeDocument/2006/relationships/image" Target="../media/image35.svg"/><Relationship Id="rId21" Type="http://schemas.openxmlformats.org/officeDocument/2006/relationships/image" Target="../media/image34.png"/><Relationship Id="rId20" Type="http://schemas.openxmlformats.org/officeDocument/2006/relationships/image" Target="../media/image33.svg"/><Relationship Id="rId2" Type="http://schemas.openxmlformats.org/officeDocument/2006/relationships/image" Target="../media/image6.svg"/><Relationship Id="rId19" Type="http://schemas.openxmlformats.org/officeDocument/2006/relationships/image" Target="../media/image23.png"/><Relationship Id="rId18" Type="http://schemas.openxmlformats.org/officeDocument/2006/relationships/image" Target="../media/image32.svg"/><Relationship Id="rId17" Type="http://schemas.openxmlformats.org/officeDocument/2006/relationships/image" Target="../media/image31.png"/><Relationship Id="rId16" Type="http://schemas.openxmlformats.org/officeDocument/2006/relationships/image" Target="../media/image30.svg"/><Relationship Id="rId15" Type="http://schemas.openxmlformats.org/officeDocument/2006/relationships/image" Target="../media/image19.png"/><Relationship Id="rId14" Type="http://schemas.openxmlformats.org/officeDocument/2006/relationships/image" Target="../media/image22.svg"/><Relationship Id="rId13" Type="http://schemas.openxmlformats.org/officeDocument/2006/relationships/image" Target="../media/image21.png"/><Relationship Id="rId12" Type="http://schemas.openxmlformats.org/officeDocument/2006/relationships/image" Target="../media/image11.svg"/><Relationship Id="rId11" Type="http://schemas.openxmlformats.org/officeDocument/2006/relationships/image" Target="../media/image10.png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5" Type="http://schemas.openxmlformats.org/officeDocument/2006/relationships/notesSlide" Target="../notesSlides/notesSlide13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75.xml"/><Relationship Id="rId22" Type="http://schemas.openxmlformats.org/officeDocument/2006/relationships/image" Target="../media/image35.svg"/><Relationship Id="rId21" Type="http://schemas.openxmlformats.org/officeDocument/2006/relationships/image" Target="../media/image34.png"/><Relationship Id="rId20" Type="http://schemas.openxmlformats.org/officeDocument/2006/relationships/image" Target="../media/image33.svg"/><Relationship Id="rId2" Type="http://schemas.openxmlformats.org/officeDocument/2006/relationships/image" Target="../media/image6.svg"/><Relationship Id="rId19" Type="http://schemas.openxmlformats.org/officeDocument/2006/relationships/image" Target="../media/image23.png"/><Relationship Id="rId18" Type="http://schemas.openxmlformats.org/officeDocument/2006/relationships/image" Target="../media/image32.svg"/><Relationship Id="rId17" Type="http://schemas.openxmlformats.org/officeDocument/2006/relationships/image" Target="../media/image31.png"/><Relationship Id="rId16" Type="http://schemas.openxmlformats.org/officeDocument/2006/relationships/image" Target="../media/image30.svg"/><Relationship Id="rId15" Type="http://schemas.openxmlformats.org/officeDocument/2006/relationships/image" Target="../media/image19.png"/><Relationship Id="rId14" Type="http://schemas.openxmlformats.org/officeDocument/2006/relationships/image" Target="../media/image22.svg"/><Relationship Id="rId13" Type="http://schemas.openxmlformats.org/officeDocument/2006/relationships/image" Target="../media/image21.png"/><Relationship Id="rId12" Type="http://schemas.openxmlformats.org/officeDocument/2006/relationships/image" Target="../media/image11.svg"/><Relationship Id="rId11" Type="http://schemas.openxmlformats.org/officeDocument/2006/relationships/image" Target="../media/image10.png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5" Type="http://schemas.openxmlformats.org/officeDocument/2006/relationships/notesSlide" Target="../notesSlides/notesSlide14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76.xml"/><Relationship Id="rId22" Type="http://schemas.openxmlformats.org/officeDocument/2006/relationships/image" Target="../media/image35.svg"/><Relationship Id="rId21" Type="http://schemas.openxmlformats.org/officeDocument/2006/relationships/image" Target="../media/image34.png"/><Relationship Id="rId20" Type="http://schemas.openxmlformats.org/officeDocument/2006/relationships/image" Target="../media/image33.svg"/><Relationship Id="rId2" Type="http://schemas.openxmlformats.org/officeDocument/2006/relationships/image" Target="../media/image6.svg"/><Relationship Id="rId19" Type="http://schemas.openxmlformats.org/officeDocument/2006/relationships/image" Target="../media/image23.png"/><Relationship Id="rId18" Type="http://schemas.openxmlformats.org/officeDocument/2006/relationships/image" Target="../media/image32.svg"/><Relationship Id="rId17" Type="http://schemas.openxmlformats.org/officeDocument/2006/relationships/image" Target="../media/image31.png"/><Relationship Id="rId16" Type="http://schemas.openxmlformats.org/officeDocument/2006/relationships/image" Target="../media/image30.svg"/><Relationship Id="rId15" Type="http://schemas.openxmlformats.org/officeDocument/2006/relationships/image" Target="../media/image19.png"/><Relationship Id="rId14" Type="http://schemas.openxmlformats.org/officeDocument/2006/relationships/image" Target="../media/image22.svg"/><Relationship Id="rId13" Type="http://schemas.openxmlformats.org/officeDocument/2006/relationships/image" Target="../media/image21.png"/><Relationship Id="rId12" Type="http://schemas.openxmlformats.org/officeDocument/2006/relationships/image" Target="../media/image11.svg"/><Relationship Id="rId11" Type="http://schemas.openxmlformats.org/officeDocument/2006/relationships/image" Target="../media/image10.png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5" Type="http://schemas.openxmlformats.org/officeDocument/2006/relationships/notesSlide" Target="../notesSlides/notesSlide15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77.xml"/><Relationship Id="rId22" Type="http://schemas.openxmlformats.org/officeDocument/2006/relationships/image" Target="../media/image35.svg"/><Relationship Id="rId21" Type="http://schemas.openxmlformats.org/officeDocument/2006/relationships/image" Target="../media/image34.png"/><Relationship Id="rId20" Type="http://schemas.openxmlformats.org/officeDocument/2006/relationships/image" Target="../media/image33.svg"/><Relationship Id="rId2" Type="http://schemas.openxmlformats.org/officeDocument/2006/relationships/image" Target="../media/image6.svg"/><Relationship Id="rId19" Type="http://schemas.openxmlformats.org/officeDocument/2006/relationships/image" Target="../media/image23.png"/><Relationship Id="rId18" Type="http://schemas.openxmlformats.org/officeDocument/2006/relationships/image" Target="../media/image32.svg"/><Relationship Id="rId17" Type="http://schemas.openxmlformats.org/officeDocument/2006/relationships/image" Target="../media/image31.png"/><Relationship Id="rId16" Type="http://schemas.openxmlformats.org/officeDocument/2006/relationships/image" Target="../media/image30.svg"/><Relationship Id="rId15" Type="http://schemas.openxmlformats.org/officeDocument/2006/relationships/image" Target="../media/image19.png"/><Relationship Id="rId14" Type="http://schemas.openxmlformats.org/officeDocument/2006/relationships/image" Target="../media/image22.svg"/><Relationship Id="rId13" Type="http://schemas.openxmlformats.org/officeDocument/2006/relationships/image" Target="../media/image21.png"/><Relationship Id="rId12" Type="http://schemas.openxmlformats.org/officeDocument/2006/relationships/image" Target="../media/image11.svg"/><Relationship Id="rId11" Type="http://schemas.openxmlformats.org/officeDocument/2006/relationships/image" Target="../media/image10.png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5" Type="http://schemas.openxmlformats.org/officeDocument/2006/relationships/notesSlide" Target="../notesSlides/notesSlide16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78.xml"/><Relationship Id="rId22" Type="http://schemas.openxmlformats.org/officeDocument/2006/relationships/image" Target="../media/image35.svg"/><Relationship Id="rId21" Type="http://schemas.openxmlformats.org/officeDocument/2006/relationships/image" Target="../media/image34.png"/><Relationship Id="rId20" Type="http://schemas.openxmlformats.org/officeDocument/2006/relationships/image" Target="../media/image33.svg"/><Relationship Id="rId2" Type="http://schemas.openxmlformats.org/officeDocument/2006/relationships/image" Target="../media/image6.svg"/><Relationship Id="rId19" Type="http://schemas.openxmlformats.org/officeDocument/2006/relationships/image" Target="../media/image23.png"/><Relationship Id="rId18" Type="http://schemas.openxmlformats.org/officeDocument/2006/relationships/image" Target="../media/image32.svg"/><Relationship Id="rId17" Type="http://schemas.openxmlformats.org/officeDocument/2006/relationships/image" Target="../media/image31.png"/><Relationship Id="rId16" Type="http://schemas.openxmlformats.org/officeDocument/2006/relationships/image" Target="../media/image30.svg"/><Relationship Id="rId15" Type="http://schemas.openxmlformats.org/officeDocument/2006/relationships/image" Target="../media/image19.png"/><Relationship Id="rId14" Type="http://schemas.openxmlformats.org/officeDocument/2006/relationships/image" Target="../media/image22.svg"/><Relationship Id="rId13" Type="http://schemas.openxmlformats.org/officeDocument/2006/relationships/image" Target="../media/image21.png"/><Relationship Id="rId12" Type="http://schemas.openxmlformats.org/officeDocument/2006/relationships/image" Target="../media/image11.svg"/><Relationship Id="rId11" Type="http://schemas.openxmlformats.org/officeDocument/2006/relationships/image" Target="../media/image10.png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5" Type="http://schemas.openxmlformats.org/officeDocument/2006/relationships/notesSlide" Target="../notesSlides/notesSlide17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79.xml"/><Relationship Id="rId22" Type="http://schemas.openxmlformats.org/officeDocument/2006/relationships/image" Target="../media/image35.svg"/><Relationship Id="rId21" Type="http://schemas.openxmlformats.org/officeDocument/2006/relationships/image" Target="../media/image34.png"/><Relationship Id="rId20" Type="http://schemas.openxmlformats.org/officeDocument/2006/relationships/image" Target="../media/image33.svg"/><Relationship Id="rId2" Type="http://schemas.openxmlformats.org/officeDocument/2006/relationships/image" Target="../media/image6.svg"/><Relationship Id="rId19" Type="http://schemas.openxmlformats.org/officeDocument/2006/relationships/image" Target="../media/image23.png"/><Relationship Id="rId18" Type="http://schemas.openxmlformats.org/officeDocument/2006/relationships/image" Target="../media/image32.svg"/><Relationship Id="rId17" Type="http://schemas.openxmlformats.org/officeDocument/2006/relationships/image" Target="../media/image31.png"/><Relationship Id="rId16" Type="http://schemas.openxmlformats.org/officeDocument/2006/relationships/image" Target="../media/image30.svg"/><Relationship Id="rId15" Type="http://schemas.openxmlformats.org/officeDocument/2006/relationships/image" Target="../media/image19.png"/><Relationship Id="rId14" Type="http://schemas.openxmlformats.org/officeDocument/2006/relationships/image" Target="../media/image22.svg"/><Relationship Id="rId13" Type="http://schemas.openxmlformats.org/officeDocument/2006/relationships/image" Target="../media/image21.png"/><Relationship Id="rId12" Type="http://schemas.openxmlformats.org/officeDocument/2006/relationships/image" Target="../media/image11.svg"/><Relationship Id="rId11" Type="http://schemas.openxmlformats.org/officeDocument/2006/relationships/image" Target="../media/image10.png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6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3" Type="http://schemas.openxmlformats.org/officeDocument/2006/relationships/image" Target="../media/image4.png"/><Relationship Id="rId2" Type="http://schemas.openxmlformats.org/officeDocument/2006/relationships/image" Target="../media/image6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image" Target="../media/image12.svg"/><Relationship Id="rId7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Relationship Id="rId3" Type="http://schemas.openxmlformats.org/officeDocument/2006/relationships/image" Target="../media/image4.png"/><Relationship Id="rId2" Type="http://schemas.openxmlformats.org/officeDocument/2006/relationships/image" Target="../media/image6.sv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67.xml"/><Relationship Id="rId14" Type="http://schemas.openxmlformats.org/officeDocument/2006/relationships/image" Target="../media/image12.svg"/><Relationship Id="rId13" Type="http://schemas.openxmlformats.org/officeDocument/2006/relationships/image" Target="../media/image8.png"/><Relationship Id="rId12" Type="http://schemas.openxmlformats.org/officeDocument/2006/relationships/image" Target="../media/image11.svg"/><Relationship Id="rId11" Type="http://schemas.openxmlformats.org/officeDocument/2006/relationships/image" Target="../media/image10.png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6.svg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68.xml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2.svg"/><Relationship Id="rId13" Type="http://schemas.openxmlformats.org/officeDocument/2006/relationships/image" Target="../media/image8.png"/><Relationship Id="rId12" Type="http://schemas.openxmlformats.org/officeDocument/2006/relationships/image" Target="../media/image11.svg"/><Relationship Id="rId11" Type="http://schemas.openxmlformats.org/officeDocument/2006/relationships/image" Target="../media/image10.png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1" Type="http://schemas.openxmlformats.org/officeDocument/2006/relationships/notesSlide" Target="../notesSlides/notesSlide7.x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6.svg"/><Relationship Id="rId19" Type="http://schemas.openxmlformats.org/officeDocument/2006/relationships/tags" Target="../tags/tag69.xml"/><Relationship Id="rId18" Type="http://schemas.openxmlformats.org/officeDocument/2006/relationships/image" Target="../media/image22.svg"/><Relationship Id="rId17" Type="http://schemas.openxmlformats.org/officeDocument/2006/relationships/image" Target="../media/image21.png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2.svg"/><Relationship Id="rId13" Type="http://schemas.openxmlformats.org/officeDocument/2006/relationships/image" Target="../media/image8.png"/><Relationship Id="rId12" Type="http://schemas.openxmlformats.org/officeDocument/2006/relationships/image" Target="../media/image11.svg"/><Relationship Id="rId11" Type="http://schemas.openxmlformats.org/officeDocument/2006/relationships/image" Target="../media/image10.png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3" Type="http://schemas.openxmlformats.org/officeDocument/2006/relationships/notesSlide" Target="../notesSlides/notesSlide8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70.xml"/><Relationship Id="rId20" Type="http://schemas.openxmlformats.org/officeDocument/2006/relationships/image" Target="../media/image24.svg"/><Relationship Id="rId2" Type="http://schemas.openxmlformats.org/officeDocument/2006/relationships/image" Target="../media/image6.svg"/><Relationship Id="rId19" Type="http://schemas.openxmlformats.org/officeDocument/2006/relationships/image" Target="../media/image23.png"/><Relationship Id="rId18" Type="http://schemas.openxmlformats.org/officeDocument/2006/relationships/image" Target="../media/image22.svg"/><Relationship Id="rId17" Type="http://schemas.openxmlformats.org/officeDocument/2006/relationships/image" Target="../media/image21.png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2.svg"/><Relationship Id="rId13" Type="http://schemas.openxmlformats.org/officeDocument/2006/relationships/image" Target="../media/image8.png"/><Relationship Id="rId12" Type="http://schemas.openxmlformats.org/officeDocument/2006/relationships/image" Target="../media/image11.svg"/><Relationship Id="rId11" Type="http://schemas.openxmlformats.org/officeDocument/2006/relationships/image" Target="../media/image10.png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5" Type="http://schemas.openxmlformats.org/officeDocument/2006/relationships/notesSlide" Target="../notesSlides/notesSlide9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71.xml"/><Relationship Id="rId22" Type="http://schemas.openxmlformats.org/officeDocument/2006/relationships/image" Target="../media/image26.svg"/><Relationship Id="rId21" Type="http://schemas.openxmlformats.org/officeDocument/2006/relationships/image" Target="../media/image25.png"/><Relationship Id="rId20" Type="http://schemas.openxmlformats.org/officeDocument/2006/relationships/image" Target="../media/image24.svg"/><Relationship Id="rId2" Type="http://schemas.openxmlformats.org/officeDocument/2006/relationships/image" Target="../media/image6.svg"/><Relationship Id="rId19" Type="http://schemas.openxmlformats.org/officeDocument/2006/relationships/image" Target="../media/image23.png"/><Relationship Id="rId18" Type="http://schemas.openxmlformats.org/officeDocument/2006/relationships/image" Target="../media/image22.svg"/><Relationship Id="rId17" Type="http://schemas.openxmlformats.org/officeDocument/2006/relationships/image" Target="../media/image21.png"/><Relationship Id="rId16" Type="http://schemas.openxmlformats.org/officeDocument/2006/relationships/image" Target="../media/image20.svg"/><Relationship Id="rId15" Type="http://schemas.openxmlformats.org/officeDocument/2006/relationships/image" Target="../media/image19.png"/><Relationship Id="rId14" Type="http://schemas.openxmlformats.org/officeDocument/2006/relationships/image" Target="../media/image12.svg"/><Relationship Id="rId13" Type="http://schemas.openxmlformats.org/officeDocument/2006/relationships/image" Target="../media/image8.png"/><Relationship Id="rId12" Type="http://schemas.openxmlformats.org/officeDocument/2006/relationships/image" Target="../media/image11.svg"/><Relationship Id="rId11" Type="http://schemas.openxmlformats.org/officeDocument/2006/relationships/image" Target="../media/image10.png"/><Relationship Id="rId10" Type="http://schemas.openxmlformats.org/officeDocument/2006/relationships/image" Target="../media/image7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320040"/>
            <a:ext cx="664200" cy="540000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 flipH="1">
            <a:off x="5826760" y="98425"/>
            <a:ext cx="0" cy="486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5826760" y="5695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105650" y="4254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12420" y="569595"/>
            <a:ext cx="4946650" cy="62160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sz="2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mkdir a</a:t>
            </a:r>
            <a:endParaRPr lang="en-US" altLang="zh-CN" sz="2000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2" name="直接连接符 41"/>
          <p:cNvCxnSpPr/>
          <p:nvPr/>
        </p:nvCxnSpPr>
        <p:spPr>
          <a:xfrm>
            <a:off x="7358380" y="5787390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58380" y="3513455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echo &gt; a/e/b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echo &gt; b/b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echo &gt; d/b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pic>
        <p:nvPicPr>
          <p:cNvPr id="2" name="图片 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167640"/>
            <a:ext cx="664200" cy="540000"/>
          </a:xfrm>
          <a:prstGeom prst="rect">
            <a:avLst/>
          </a:prstGeom>
        </p:spPr>
      </p:pic>
      <p:pic>
        <p:nvPicPr>
          <p:cNvPr id="3" name="图片 2" descr="文件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175" y="3037455"/>
            <a:ext cx="664200" cy="539750"/>
          </a:xfrm>
          <a:prstGeom prst="rect">
            <a:avLst/>
          </a:prstGeom>
        </p:spPr>
      </p:pic>
      <p:pic>
        <p:nvPicPr>
          <p:cNvPr id="4" name="图片 3" descr="文件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175" y="4421120"/>
            <a:ext cx="664200" cy="539750"/>
          </a:xfrm>
          <a:prstGeom prst="rect">
            <a:avLst/>
          </a:prstGeom>
        </p:spPr>
      </p:pic>
      <p:pic>
        <p:nvPicPr>
          <p:cNvPr id="5" name="图片 4" descr="文件夹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5" y="5326630"/>
            <a:ext cx="664200" cy="5397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826760" y="-53975"/>
            <a:ext cx="0" cy="5688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5826760" y="4171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826760" y="330708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826760" y="471106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5826760" y="562737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5650" y="273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5650" y="31051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18350" y="45402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c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0" y="54165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15400" y="7683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1" name="图片 50" descr="文本 (1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330" y="722245"/>
            <a:ext cx="540000" cy="539750"/>
          </a:xfrm>
          <a:prstGeom prst="rect">
            <a:avLst/>
          </a:prstGeom>
        </p:spPr>
      </p:pic>
      <p:pic>
        <p:nvPicPr>
          <p:cNvPr id="52" name="图片 51" descr="文本 (1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5330" y="1848100"/>
            <a:ext cx="540000" cy="539750"/>
          </a:xfrm>
          <a:prstGeom prst="rect">
            <a:avLst/>
          </a:prstGeom>
        </p:spPr>
      </p:pic>
      <p:cxnSp>
        <p:nvCxnSpPr>
          <p:cNvPr id="53" name="直接连接符 52"/>
          <p:cNvCxnSpPr/>
          <p:nvPr/>
        </p:nvCxnSpPr>
        <p:spPr>
          <a:xfrm>
            <a:off x="7320280" y="720090"/>
            <a:ext cx="0" cy="1908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321550" y="9715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321550" y="21780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58150" y="534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58150" y="17538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15400" y="18923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0" name="图片 59" descr="文本 (1)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5330" y="1276600"/>
            <a:ext cx="540000" cy="539750"/>
          </a:xfrm>
          <a:prstGeom prst="rect">
            <a:avLst/>
          </a:prstGeom>
        </p:spPr>
      </p:pic>
      <p:cxnSp>
        <p:nvCxnSpPr>
          <p:cNvPr id="61" name="直接连接符 60"/>
          <p:cNvCxnSpPr/>
          <p:nvPr/>
        </p:nvCxnSpPr>
        <p:spPr>
          <a:xfrm>
            <a:off x="7321550" y="16065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915400" y="13208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234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58150" y="11823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图片 19" descr="文本 (1)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55330" y="5000875"/>
            <a:ext cx="540000" cy="539750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7321550" y="527050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1550" y="4961255"/>
            <a:ext cx="0" cy="3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58150" y="4852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15400" y="505142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23333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21550" y="260286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图片 13" descr="文件夹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08975" y="2415540"/>
            <a:ext cx="664200" cy="540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451850" y="24828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e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pic>
        <p:nvPicPr>
          <p:cNvPr id="13" name="图片 12" descr="文本 (1)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676130" y="2972050"/>
            <a:ext cx="540000" cy="53975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8641080" y="2969895"/>
            <a:ext cx="0" cy="288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642350" y="324167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236200" y="3022600"/>
            <a:ext cx="195516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15450" y="278130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图片 21" descr="文本 (1)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93430" y="3515610"/>
            <a:ext cx="540000" cy="539750"/>
          </a:xfrm>
          <a:prstGeom prst="rect">
            <a:avLst/>
          </a:prstGeom>
        </p:spPr>
      </p:pic>
      <p:pic>
        <p:nvPicPr>
          <p:cNvPr id="23" name="图片 22" descr="文本 (1)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393430" y="4069965"/>
            <a:ext cx="540000" cy="539750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7359650" y="37852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359650" y="43948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096250" y="33413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96250" y="3963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53500" y="356616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666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953500" y="411416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 descr="文本 (1)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393430" y="5813040"/>
            <a:ext cx="540000" cy="539750"/>
          </a:xfrm>
          <a:prstGeom prst="rect">
            <a:avLst/>
          </a:prstGeom>
        </p:spPr>
      </p:pic>
      <p:pic>
        <p:nvPicPr>
          <p:cNvPr id="41" name="图片 40" descr="文本 (1)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393430" y="6367395"/>
            <a:ext cx="540000" cy="53975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7359650" y="61029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359650" y="66617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096250" y="57118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96250" y="62325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953500" y="5869940"/>
            <a:ext cx="241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12312dasdasdf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953500" y="640334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2" name="直接连接符 41"/>
          <p:cNvCxnSpPr/>
          <p:nvPr/>
        </p:nvCxnSpPr>
        <p:spPr>
          <a:xfrm>
            <a:off x="7358380" y="5215890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58380" y="2941955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None/>
            </a:pP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rm a/c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pic>
        <p:nvPicPr>
          <p:cNvPr id="2" name="图片 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167640"/>
            <a:ext cx="664200" cy="540000"/>
          </a:xfrm>
          <a:prstGeom prst="rect">
            <a:avLst/>
          </a:prstGeom>
        </p:spPr>
      </p:pic>
      <p:pic>
        <p:nvPicPr>
          <p:cNvPr id="3" name="图片 2" descr="文件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175" y="2465955"/>
            <a:ext cx="664200" cy="539750"/>
          </a:xfrm>
          <a:prstGeom prst="rect">
            <a:avLst/>
          </a:prstGeom>
        </p:spPr>
      </p:pic>
      <p:pic>
        <p:nvPicPr>
          <p:cNvPr id="4" name="图片 3" descr="文件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175" y="3849620"/>
            <a:ext cx="664200" cy="539750"/>
          </a:xfrm>
          <a:prstGeom prst="rect">
            <a:avLst/>
          </a:prstGeom>
        </p:spPr>
      </p:pic>
      <p:pic>
        <p:nvPicPr>
          <p:cNvPr id="5" name="图片 4" descr="文件夹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5" y="4755130"/>
            <a:ext cx="664200" cy="5397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826760" y="-53975"/>
            <a:ext cx="0" cy="5112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5826760" y="4171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826760" y="273558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826760" y="413956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5826760" y="505587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5650" y="273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5650" y="25336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18350" y="39687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c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0" y="4845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15400" y="7683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1" name="图片 50" descr="文本 (1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330" y="722245"/>
            <a:ext cx="540000" cy="539750"/>
          </a:xfrm>
          <a:prstGeom prst="rect">
            <a:avLst/>
          </a:prstGeom>
        </p:spPr>
      </p:pic>
      <p:pic>
        <p:nvPicPr>
          <p:cNvPr id="52" name="图片 51" descr="文本 (1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5330" y="1251200"/>
            <a:ext cx="540000" cy="539750"/>
          </a:xfrm>
          <a:prstGeom prst="rect">
            <a:avLst/>
          </a:prstGeom>
        </p:spPr>
      </p:pic>
      <p:cxnSp>
        <p:nvCxnSpPr>
          <p:cNvPr id="53" name="直接连接符 52"/>
          <p:cNvCxnSpPr/>
          <p:nvPr/>
        </p:nvCxnSpPr>
        <p:spPr>
          <a:xfrm>
            <a:off x="7320280" y="720090"/>
            <a:ext cx="0" cy="1296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321550" y="9715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321550" y="15811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58150" y="534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58150" y="11569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15400" y="12954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0" name="图片 19" descr="文本 (1)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5330" y="4429375"/>
            <a:ext cx="540000" cy="539750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7321550" y="469900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1550" y="4389755"/>
            <a:ext cx="0" cy="3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58150" y="42811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15400" y="447992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23333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21550" y="200596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图片 13" descr="文件夹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08975" y="1818640"/>
            <a:ext cx="664200" cy="540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451850" y="18859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e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pic>
        <p:nvPicPr>
          <p:cNvPr id="13" name="图片 12" descr="文本 (1)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676130" y="2337050"/>
            <a:ext cx="540000" cy="539750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8641080" y="2334895"/>
            <a:ext cx="0" cy="288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642350" y="260667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236200" y="2387600"/>
            <a:ext cx="195516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15450" y="214630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图片 21" descr="文本 (1)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93430" y="2944110"/>
            <a:ext cx="540000" cy="539750"/>
          </a:xfrm>
          <a:prstGeom prst="rect">
            <a:avLst/>
          </a:prstGeom>
        </p:spPr>
      </p:pic>
      <p:pic>
        <p:nvPicPr>
          <p:cNvPr id="23" name="图片 22" descr="文本 (1)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93430" y="3498465"/>
            <a:ext cx="540000" cy="539750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7359650" y="32137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359650" y="38233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096250" y="27698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96250" y="33921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53500" y="299466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666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953500" y="354266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 descr="文本 (1)"/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393430" y="5241540"/>
            <a:ext cx="540000" cy="539750"/>
          </a:xfrm>
          <a:prstGeom prst="rect">
            <a:avLst/>
          </a:prstGeom>
        </p:spPr>
      </p:pic>
      <p:pic>
        <p:nvPicPr>
          <p:cNvPr id="41" name="图片 40" descr="文本 (1)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393430" y="5795895"/>
            <a:ext cx="540000" cy="53975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7359650" y="55314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359650" y="60902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096250" y="51403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96250" y="56610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953500" y="5298440"/>
            <a:ext cx="241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12312dasdasdf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953500" y="583184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2" name="直接连接符 41"/>
          <p:cNvCxnSpPr/>
          <p:nvPr/>
        </p:nvCxnSpPr>
        <p:spPr>
          <a:xfrm>
            <a:off x="7358380" y="5215890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58380" y="2370455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rm -rf a/e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pic>
        <p:nvPicPr>
          <p:cNvPr id="2" name="图片 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167640"/>
            <a:ext cx="664200" cy="540000"/>
          </a:xfrm>
          <a:prstGeom prst="rect">
            <a:avLst/>
          </a:prstGeom>
        </p:spPr>
      </p:pic>
      <p:pic>
        <p:nvPicPr>
          <p:cNvPr id="3" name="图片 2" descr="文件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175" y="1894455"/>
            <a:ext cx="664200" cy="539750"/>
          </a:xfrm>
          <a:prstGeom prst="rect">
            <a:avLst/>
          </a:prstGeom>
        </p:spPr>
      </p:pic>
      <p:pic>
        <p:nvPicPr>
          <p:cNvPr id="4" name="图片 3" descr="文件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175" y="3532120"/>
            <a:ext cx="664200" cy="539750"/>
          </a:xfrm>
          <a:prstGeom prst="rect">
            <a:avLst/>
          </a:prstGeom>
        </p:spPr>
      </p:pic>
      <p:pic>
        <p:nvPicPr>
          <p:cNvPr id="5" name="图片 4" descr="文件夹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5" y="4755130"/>
            <a:ext cx="664200" cy="5397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826760" y="-53975"/>
            <a:ext cx="0" cy="5112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5826760" y="4171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826760" y="216408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826760" y="382206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5826760" y="505587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5650" y="273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5650" y="19621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18350" y="36512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c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0" y="4845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15400" y="7683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1" name="图片 50" descr="文本 (1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330" y="722245"/>
            <a:ext cx="540000" cy="539750"/>
          </a:xfrm>
          <a:prstGeom prst="rect">
            <a:avLst/>
          </a:prstGeom>
        </p:spPr>
      </p:pic>
      <p:pic>
        <p:nvPicPr>
          <p:cNvPr id="52" name="图片 51" descr="文本 (1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5330" y="1251200"/>
            <a:ext cx="540000" cy="539750"/>
          </a:xfrm>
          <a:prstGeom prst="rect">
            <a:avLst/>
          </a:prstGeom>
        </p:spPr>
      </p:pic>
      <p:cxnSp>
        <p:nvCxnSpPr>
          <p:cNvPr id="53" name="直接连接符 52"/>
          <p:cNvCxnSpPr/>
          <p:nvPr/>
        </p:nvCxnSpPr>
        <p:spPr>
          <a:xfrm>
            <a:off x="7320280" y="720090"/>
            <a:ext cx="0" cy="86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321550" y="9715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321550" y="15811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58150" y="534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58150" y="11569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15400" y="12954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0" name="图片 19" descr="文本 (1)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5330" y="4111875"/>
            <a:ext cx="540000" cy="539750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7321550" y="438150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1550" y="4072255"/>
            <a:ext cx="0" cy="3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58150" y="3963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15400" y="416242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23333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2" name="图片 21" descr="文本 (1)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93430" y="2372610"/>
            <a:ext cx="540000" cy="539750"/>
          </a:xfrm>
          <a:prstGeom prst="rect">
            <a:avLst/>
          </a:prstGeom>
        </p:spPr>
      </p:pic>
      <p:pic>
        <p:nvPicPr>
          <p:cNvPr id="23" name="图片 22" descr="文本 (1)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3430" y="2926965"/>
            <a:ext cx="540000" cy="539750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7359650" y="26422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359650" y="32518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096250" y="21983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96250" y="2820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53500" y="242316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666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953500" y="297116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 descr="文本 (1)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93430" y="5241540"/>
            <a:ext cx="540000" cy="539750"/>
          </a:xfrm>
          <a:prstGeom prst="rect">
            <a:avLst/>
          </a:prstGeom>
        </p:spPr>
      </p:pic>
      <p:pic>
        <p:nvPicPr>
          <p:cNvPr id="41" name="图片 40" descr="文本 (1)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93430" y="5795895"/>
            <a:ext cx="540000" cy="53975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7359650" y="55314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359650" y="60902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096250" y="51403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96250" y="56610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953500" y="5298440"/>
            <a:ext cx="241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12312dasdasdf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953500" y="583184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6911975" y="4755515"/>
            <a:ext cx="4610100" cy="9994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93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7358380" y="5215890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58380" y="2370455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cat d/a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pic>
        <p:nvPicPr>
          <p:cNvPr id="2" name="图片 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167640"/>
            <a:ext cx="664200" cy="540000"/>
          </a:xfrm>
          <a:prstGeom prst="rect">
            <a:avLst/>
          </a:prstGeom>
        </p:spPr>
      </p:pic>
      <p:pic>
        <p:nvPicPr>
          <p:cNvPr id="3" name="图片 2" descr="文件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175" y="1894455"/>
            <a:ext cx="664200" cy="539750"/>
          </a:xfrm>
          <a:prstGeom prst="rect">
            <a:avLst/>
          </a:prstGeom>
        </p:spPr>
      </p:pic>
      <p:pic>
        <p:nvPicPr>
          <p:cNvPr id="4" name="图片 3" descr="文件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175" y="3532120"/>
            <a:ext cx="664200" cy="539750"/>
          </a:xfrm>
          <a:prstGeom prst="rect">
            <a:avLst/>
          </a:prstGeom>
        </p:spPr>
      </p:pic>
      <p:pic>
        <p:nvPicPr>
          <p:cNvPr id="5" name="图片 4" descr="文件夹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5" y="4755130"/>
            <a:ext cx="664200" cy="5397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826760" y="-53975"/>
            <a:ext cx="0" cy="5112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5826760" y="4171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826760" y="216408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826760" y="382206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5826760" y="505587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5650" y="273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5650" y="19621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18350" y="36512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c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0" y="4845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15400" y="7683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1" name="图片 50" descr="文本 (1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330" y="722245"/>
            <a:ext cx="540000" cy="539750"/>
          </a:xfrm>
          <a:prstGeom prst="rect">
            <a:avLst/>
          </a:prstGeom>
        </p:spPr>
      </p:pic>
      <p:pic>
        <p:nvPicPr>
          <p:cNvPr id="52" name="图片 51" descr="文本 (1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5330" y="1251200"/>
            <a:ext cx="540000" cy="539750"/>
          </a:xfrm>
          <a:prstGeom prst="rect">
            <a:avLst/>
          </a:prstGeom>
        </p:spPr>
      </p:pic>
      <p:cxnSp>
        <p:nvCxnSpPr>
          <p:cNvPr id="53" name="直接连接符 52"/>
          <p:cNvCxnSpPr/>
          <p:nvPr/>
        </p:nvCxnSpPr>
        <p:spPr>
          <a:xfrm>
            <a:off x="7320280" y="720090"/>
            <a:ext cx="0" cy="86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321550" y="9715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321550" y="15811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58150" y="534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58150" y="11569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15400" y="12954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0" name="图片 19" descr="文本 (1)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5330" y="4111875"/>
            <a:ext cx="540000" cy="539750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7321550" y="438150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1550" y="4072255"/>
            <a:ext cx="0" cy="3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58150" y="3963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15400" y="416242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23333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2" name="图片 21" descr="文本 (1)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93430" y="2372610"/>
            <a:ext cx="540000" cy="539750"/>
          </a:xfrm>
          <a:prstGeom prst="rect">
            <a:avLst/>
          </a:prstGeom>
        </p:spPr>
      </p:pic>
      <p:pic>
        <p:nvPicPr>
          <p:cNvPr id="23" name="图片 22" descr="文本 (1)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3430" y="2926965"/>
            <a:ext cx="540000" cy="539750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7359650" y="26422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359650" y="32518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096250" y="21983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96250" y="2820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53500" y="242316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666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953500" y="297116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 descr="文本 (1)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93430" y="5241540"/>
            <a:ext cx="540000" cy="539750"/>
          </a:xfrm>
          <a:prstGeom prst="rect">
            <a:avLst/>
          </a:prstGeom>
        </p:spPr>
      </p:pic>
      <p:pic>
        <p:nvPicPr>
          <p:cNvPr id="41" name="图片 40" descr="文本 (1)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93430" y="5795895"/>
            <a:ext cx="540000" cy="53975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7359650" y="55314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359650" y="60902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096250" y="51403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96250" y="56610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953500" y="5298440"/>
            <a:ext cx="241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12312dasdasdf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953500" y="583184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6988175" y="3651250"/>
            <a:ext cx="4610100" cy="999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93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7358380" y="5215890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58380" y="2370455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cat c/a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pic>
        <p:nvPicPr>
          <p:cNvPr id="2" name="图片 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167640"/>
            <a:ext cx="664200" cy="540000"/>
          </a:xfrm>
          <a:prstGeom prst="rect">
            <a:avLst/>
          </a:prstGeom>
        </p:spPr>
      </p:pic>
      <p:pic>
        <p:nvPicPr>
          <p:cNvPr id="3" name="图片 2" descr="文件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175" y="1894455"/>
            <a:ext cx="664200" cy="539750"/>
          </a:xfrm>
          <a:prstGeom prst="rect">
            <a:avLst/>
          </a:prstGeom>
        </p:spPr>
      </p:pic>
      <p:pic>
        <p:nvPicPr>
          <p:cNvPr id="4" name="图片 3" descr="文件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175" y="3532120"/>
            <a:ext cx="664200" cy="539750"/>
          </a:xfrm>
          <a:prstGeom prst="rect">
            <a:avLst/>
          </a:prstGeom>
        </p:spPr>
      </p:pic>
      <p:pic>
        <p:nvPicPr>
          <p:cNvPr id="5" name="图片 4" descr="文件夹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5" y="4755130"/>
            <a:ext cx="664200" cy="5397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826760" y="-53975"/>
            <a:ext cx="0" cy="5112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5826760" y="4171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826760" y="216408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826760" y="382206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5826760" y="505587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5650" y="273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5650" y="19621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18350" y="36512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c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0" y="4845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15400" y="7683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1" name="图片 50" descr="文本 (1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330" y="722245"/>
            <a:ext cx="540000" cy="539750"/>
          </a:xfrm>
          <a:prstGeom prst="rect">
            <a:avLst/>
          </a:prstGeom>
        </p:spPr>
      </p:pic>
      <p:pic>
        <p:nvPicPr>
          <p:cNvPr id="52" name="图片 51" descr="文本 (1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5330" y="1251200"/>
            <a:ext cx="540000" cy="539750"/>
          </a:xfrm>
          <a:prstGeom prst="rect">
            <a:avLst/>
          </a:prstGeom>
        </p:spPr>
      </p:pic>
      <p:cxnSp>
        <p:nvCxnSpPr>
          <p:cNvPr id="53" name="直接连接符 52"/>
          <p:cNvCxnSpPr/>
          <p:nvPr/>
        </p:nvCxnSpPr>
        <p:spPr>
          <a:xfrm>
            <a:off x="7320280" y="720090"/>
            <a:ext cx="0" cy="86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321550" y="9715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321550" y="15811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58150" y="534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58150" y="11569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15400" y="12954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0" name="图片 19" descr="文本 (1)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5330" y="4111875"/>
            <a:ext cx="540000" cy="539750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7321550" y="438150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1550" y="4072255"/>
            <a:ext cx="0" cy="3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58150" y="3963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15400" y="416242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23333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2" name="图片 21" descr="文本 (1)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93430" y="2372610"/>
            <a:ext cx="540000" cy="539750"/>
          </a:xfrm>
          <a:prstGeom prst="rect">
            <a:avLst/>
          </a:prstGeom>
        </p:spPr>
      </p:pic>
      <p:pic>
        <p:nvPicPr>
          <p:cNvPr id="23" name="图片 22" descr="文本 (1)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3430" y="2926965"/>
            <a:ext cx="540000" cy="539750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7359650" y="26422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359650" y="32518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096250" y="21983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96250" y="2820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53500" y="242316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666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953500" y="297116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 descr="文本 (1)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93430" y="5241540"/>
            <a:ext cx="540000" cy="539750"/>
          </a:xfrm>
          <a:prstGeom prst="rect">
            <a:avLst/>
          </a:prstGeom>
        </p:spPr>
      </p:pic>
      <p:pic>
        <p:nvPicPr>
          <p:cNvPr id="41" name="图片 40" descr="文本 (1)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93430" y="5795895"/>
            <a:ext cx="540000" cy="53975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7359650" y="55314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359650" y="60902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096250" y="51403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96250" y="56610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953500" y="5298440"/>
            <a:ext cx="241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12312dasdasdf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953500" y="583184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5538470" y="91440"/>
            <a:ext cx="6059805" cy="6663690"/>
          </a:xfrm>
          <a:prstGeom prst="rect">
            <a:avLst/>
          </a:prstGeom>
          <a:solidFill>
            <a:schemeClr val="bg1">
              <a:lumMod val="95000"/>
            </a:schemeClr>
          </a:solidFill>
          <a:ln w="793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7358380" y="5215890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58380" y="2370455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find 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pic>
        <p:nvPicPr>
          <p:cNvPr id="2" name="图片 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167640"/>
            <a:ext cx="664200" cy="540000"/>
          </a:xfrm>
          <a:prstGeom prst="rect">
            <a:avLst/>
          </a:prstGeom>
        </p:spPr>
      </p:pic>
      <p:pic>
        <p:nvPicPr>
          <p:cNvPr id="3" name="图片 2" descr="文件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175" y="1894455"/>
            <a:ext cx="664200" cy="539750"/>
          </a:xfrm>
          <a:prstGeom prst="rect">
            <a:avLst/>
          </a:prstGeom>
        </p:spPr>
      </p:pic>
      <p:pic>
        <p:nvPicPr>
          <p:cNvPr id="4" name="图片 3" descr="文件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175" y="3532120"/>
            <a:ext cx="664200" cy="539750"/>
          </a:xfrm>
          <a:prstGeom prst="rect">
            <a:avLst/>
          </a:prstGeom>
        </p:spPr>
      </p:pic>
      <p:pic>
        <p:nvPicPr>
          <p:cNvPr id="5" name="图片 4" descr="文件夹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5" y="4755130"/>
            <a:ext cx="664200" cy="5397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826760" y="-53975"/>
            <a:ext cx="0" cy="5112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5826760" y="4171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826760" y="216408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826760" y="382206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5826760" y="505587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5650" y="273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5650" y="19621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18350" y="36512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c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0" y="4845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15400" y="7683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1" name="图片 50" descr="文本 (1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330" y="722245"/>
            <a:ext cx="540000" cy="539750"/>
          </a:xfrm>
          <a:prstGeom prst="rect">
            <a:avLst/>
          </a:prstGeom>
        </p:spPr>
      </p:pic>
      <p:pic>
        <p:nvPicPr>
          <p:cNvPr id="52" name="图片 51" descr="文本 (1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5330" y="1251200"/>
            <a:ext cx="540000" cy="539750"/>
          </a:xfrm>
          <a:prstGeom prst="rect">
            <a:avLst/>
          </a:prstGeom>
        </p:spPr>
      </p:pic>
      <p:cxnSp>
        <p:nvCxnSpPr>
          <p:cNvPr id="53" name="直接连接符 52"/>
          <p:cNvCxnSpPr/>
          <p:nvPr/>
        </p:nvCxnSpPr>
        <p:spPr>
          <a:xfrm>
            <a:off x="7320280" y="720090"/>
            <a:ext cx="0" cy="86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321550" y="9715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321550" y="15811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58150" y="534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58150" y="11569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15400" y="12954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0" name="图片 19" descr="文本 (1)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5330" y="4111875"/>
            <a:ext cx="540000" cy="539750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7321550" y="438150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1550" y="4072255"/>
            <a:ext cx="0" cy="3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58150" y="3963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15400" y="416242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23333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2" name="图片 21" descr="文本 (1)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93430" y="2372610"/>
            <a:ext cx="540000" cy="539750"/>
          </a:xfrm>
          <a:prstGeom prst="rect">
            <a:avLst/>
          </a:prstGeom>
        </p:spPr>
      </p:pic>
      <p:pic>
        <p:nvPicPr>
          <p:cNvPr id="23" name="图片 22" descr="文本 (1)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3430" y="2926965"/>
            <a:ext cx="540000" cy="539750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7359650" y="26422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359650" y="32518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096250" y="21983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96250" y="2820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53500" y="242316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666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953500" y="297116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 descr="文本 (1)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93430" y="5241540"/>
            <a:ext cx="540000" cy="539750"/>
          </a:xfrm>
          <a:prstGeom prst="rect">
            <a:avLst/>
          </a:prstGeom>
        </p:spPr>
      </p:pic>
      <p:pic>
        <p:nvPicPr>
          <p:cNvPr id="41" name="图片 40" descr="文本 (1)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93430" y="5795895"/>
            <a:ext cx="540000" cy="53975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7359650" y="55314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359650" y="60902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096250" y="51403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96250" y="56610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953500" y="5298440"/>
            <a:ext cx="241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12312dasdasdf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953500" y="583184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6833870" y="12700"/>
            <a:ext cx="4764405" cy="1237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93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7358380" y="5215890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58380" y="2370455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find a -name b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pic>
        <p:nvPicPr>
          <p:cNvPr id="2" name="图片 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167640"/>
            <a:ext cx="664200" cy="540000"/>
          </a:xfrm>
          <a:prstGeom prst="rect">
            <a:avLst/>
          </a:prstGeom>
        </p:spPr>
      </p:pic>
      <p:pic>
        <p:nvPicPr>
          <p:cNvPr id="3" name="图片 2" descr="文件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175" y="1894455"/>
            <a:ext cx="664200" cy="539750"/>
          </a:xfrm>
          <a:prstGeom prst="rect">
            <a:avLst/>
          </a:prstGeom>
        </p:spPr>
      </p:pic>
      <p:pic>
        <p:nvPicPr>
          <p:cNvPr id="4" name="图片 3" descr="文件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175" y="3532120"/>
            <a:ext cx="664200" cy="539750"/>
          </a:xfrm>
          <a:prstGeom prst="rect">
            <a:avLst/>
          </a:prstGeom>
        </p:spPr>
      </p:pic>
      <p:pic>
        <p:nvPicPr>
          <p:cNvPr id="5" name="图片 4" descr="文件夹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5" y="4755130"/>
            <a:ext cx="664200" cy="5397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826760" y="-53975"/>
            <a:ext cx="0" cy="5112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5826760" y="4171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826760" y="216408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826760" y="382206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5826760" y="505587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5650" y="273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5650" y="19621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18350" y="36512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c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0" y="4845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15400" y="7683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1" name="图片 50" descr="文本 (1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330" y="722245"/>
            <a:ext cx="540000" cy="539750"/>
          </a:xfrm>
          <a:prstGeom prst="rect">
            <a:avLst/>
          </a:prstGeom>
        </p:spPr>
      </p:pic>
      <p:pic>
        <p:nvPicPr>
          <p:cNvPr id="52" name="图片 51" descr="文本 (1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5330" y="1251200"/>
            <a:ext cx="540000" cy="539750"/>
          </a:xfrm>
          <a:prstGeom prst="rect">
            <a:avLst/>
          </a:prstGeom>
        </p:spPr>
      </p:pic>
      <p:cxnSp>
        <p:nvCxnSpPr>
          <p:cNvPr id="53" name="直接连接符 52"/>
          <p:cNvCxnSpPr/>
          <p:nvPr/>
        </p:nvCxnSpPr>
        <p:spPr>
          <a:xfrm>
            <a:off x="7320280" y="720090"/>
            <a:ext cx="0" cy="86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321550" y="9715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321550" y="15811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58150" y="534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58150" y="11569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15400" y="12954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0" name="图片 19" descr="文本 (1)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5330" y="4111875"/>
            <a:ext cx="540000" cy="539750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7321550" y="438150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1550" y="4072255"/>
            <a:ext cx="0" cy="3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58150" y="3963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15400" y="416242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23333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2" name="图片 21" descr="文本 (1)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93430" y="2372610"/>
            <a:ext cx="540000" cy="539750"/>
          </a:xfrm>
          <a:prstGeom prst="rect">
            <a:avLst/>
          </a:prstGeom>
        </p:spPr>
      </p:pic>
      <p:pic>
        <p:nvPicPr>
          <p:cNvPr id="23" name="图片 22" descr="文本 (1)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3430" y="2926965"/>
            <a:ext cx="540000" cy="539750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7359650" y="26422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359650" y="32518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096250" y="21983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96250" y="2820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53500" y="242316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666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953500" y="297116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 descr="文本 (1)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93430" y="5241540"/>
            <a:ext cx="540000" cy="539750"/>
          </a:xfrm>
          <a:prstGeom prst="rect">
            <a:avLst/>
          </a:prstGeom>
        </p:spPr>
      </p:pic>
      <p:pic>
        <p:nvPicPr>
          <p:cNvPr id="41" name="图片 40" descr="文本 (1)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93430" y="5795895"/>
            <a:ext cx="540000" cy="53975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7359650" y="55314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359650" y="60902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096250" y="51403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96250" y="56610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953500" y="5298440"/>
            <a:ext cx="241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12312dasdasdf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953500" y="583184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7105650" y="5795645"/>
            <a:ext cx="4695825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93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988175" y="2820670"/>
            <a:ext cx="4695825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93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02450" y="272415"/>
            <a:ext cx="4695825" cy="977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93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>
            <a:off x="7358380" y="5215890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58380" y="2370455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  <a:buNone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find ././././ -name b -type f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pic>
        <p:nvPicPr>
          <p:cNvPr id="2" name="图片 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167640"/>
            <a:ext cx="664200" cy="540000"/>
          </a:xfrm>
          <a:prstGeom prst="rect">
            <a:avLst/>
          </a:prstGeom>
        </p:spPr>
      </p:pic>
      <p:pic>
        <p:nvPicPr>
          <p:cNvPr id="3" name="图片 2" descr="文件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175" y="1894455"/>
            <a:ext cx="664200" cy="539750"/>
          </a:xfrm>
          <a:prstGeom prst="rect">
            <a:avLst/>
          </a:prstGeom>
        </p:spPr>
      </p:pic>
      <p:pic>
        <p:nvPicPr>
          <p:cNvPr id="4" name="图片 3" descr="文件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175" y="3532120"/>
            <a:ext cx="664200" cy="539750"/>
          </a:xfrm>
          <a:prstGeom prst="rect">
            <a:avLst/>
          </a:prstGeom>
        </p:spPr>
      </p:pic>
      <p:pic>
        <p:nvPicPr>
          <p:cNvPr id="5" name="图片 4" descr="文件夹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5" y="4755130"/>
            <a:ext cx="664200" cy="5397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826760" y="-53975"/>
            <a:ext cx="0" cy="5112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5826760" y="4171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826760" y="216408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826760" y="382206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5826760" y="505587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5650" y="273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5650" y="19621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18350" y="36512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c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0" y="4845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15400" y="7683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1" name="图片 50" descr="文本 (1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330" y="722245"/>
            <a:ext cx="540000" cy="539750"/>
          </a:xfrm>
          <a:prstGeom prst="rect">
            <a:avLst/>
          </a:prstGeom>
        </p:spPr>
      </p:pic>
      <p:pic>
        <p:nvPicPr>
          <p:cNvPr id="52" name="图片 51" descr="文本 (1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5330" y="1251200"/>
            <a:ext cx="540000" cy="539750"/>
          </a:xfrm>
          <a:prstGeom prst="rect">
            <a:avLst/>
          </a:prstGeom>
        </p:spPr>
      </p:pic>
      <p:cxnSp>
        <p:nvCxnSpPr>
          <p:cNvPr id="53" name="直接连接符 52"/>
          <p:cNvCxnSpPr/>
          <p:nvPr/>
        </p:nvCxnSpPr>
        <p:spPr>
          <a:xfrm>
            <a:off x="7320280" y="720090"/>
            <a:ext cx="0" cy="86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321550" y="9715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321550" y="15811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58150" y="534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58150" y="11569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15400" y="12954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0" name="图片 19" descr="文本 (1)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5330" y="4111875"/>
            <a:ext cx="540000" cy="539750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7321550" y="438150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1550" y="4072255"/>
            <a:ext cx="0" cy="3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58150" y="3963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15400" y="416242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23333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2" name="图片 21" descr="文本 (1)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93430" y="2372610"/>
            <a:ext cx="540000" cy="539750"/>
          </a:xfrm>
          <a:prstGeom prst="rect">
            <a:avLst/>
          </a:prstGeom>
        </p:spPr>
      </p:pic>
      <p:pic>
        <p:nvPicPr>
          <p:cNvPr id="23" name="图片 22" descr="文本 (1)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3430" y="2926965"/>
            <a:ext cx="540000" cy="539750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7359650" y="26422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359650" y="32518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096250" y="21983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96250" y="28206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953500" y="242316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666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953500" y="297116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 descr="文本 (1)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93430" y="5241540"/>
            <a:ext cx="540000" cy="539750"/>
          </a:xfrm>
          <a:prstGeom prst="rect">
            <a:avLst/>
          </a:prstGeom>
        </p:spPr>
      </p:pic>
      <p:pic>
        <p:nvPicPr>
          <p:cNvPr id="41" name="图片 40" descr="文本 (1)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93430" y="5795895"/>
            <a:ext cx="540000" cy="539750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7359650" y="55314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359650" y="609028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8096250" y="51403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96250" y="5661025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953500" y="5298440"/>
            <a:ext cx="241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12312dasdasdf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953500" y="583184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" name="矩形 71"/>
          <p:cNvSpPr/>
          <p:nvPr/>
        </p:nvSpPr>
        <p:spPr>
          <a:xfrm>
            <a:off x="8915400" y="9207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2" name="图片 1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320040"/>
            <a:ext cx="664200" cy="540000"/>
          </a:xfrm>
          <a:prstGeom prst="rect">
            <a:avLst/>
          </a:prstGeom>
        </p:spPr>
      </p:pic>
      <p:pic>
        <p:nvPicPr>
          <p:cNvPr id="13" name="图片 12" descr="文本 (1)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5330" y="874645"/>
            <a:ext cx="540000" cy="539750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 flipH="1">
            <a:off x="5826760" y="98425"/>
            <a:ext cx="0" cy="486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5826760" y="5695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320280" y="872490"/>
            <a:ext cx="0" cy="252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21550" y="1123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105650" y="4254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58150" y="6870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echo 123 &gt; a/b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" name="矩形 71"/>
          <p:cNvSpPr/>
          <p:nvPr/>
        </p:nvSpPr>
        <p:spPr>
          <a:xfrm>
            <a:off x="8915400" y="9207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2" name="图片 1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320040"/>
            <a:ext cx="664200" cy="540000"/>
          </a:xfrm>
          <a:prstGeom prst="rect">
            <a:avLst/>
          </a:prstGeom>
        </p:spPr>
      </p:pic>
      <p:pic>
        <p:nvPicPr>
          <p:cNvPr id="13" name="图片 12" descr="文本 (1)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5330" y="874645"/>
            <a:ext cx="540000" cy="539750"/>
          </a:xfrm>
          <a:prstGeom prst="rect">
            <a:avLst/>
          </a:prstGeom>
        </p:spPr>
      </p:pic>
      <p:pic>
        <p:nvPicPr>
          <p:cNvPr id="14" name="图片 13" descr="文本 (1)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330" y="1429000"/>
            <a:ext cx="540000" cy="539750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 flipH="1">
            <a:off x="5826760" y="98425"/>
            <a:ext cx="0" cy="486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5826760" y="5695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320280" y="872490"/>
            <a:ext cx="0" cy="89916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21550" y="1123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321550" y="1758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105650" y="4254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58150" y="6870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58150" y="13347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915400" y="14732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234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echo 234 &gt; a/c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" name="矩形 71"/>
          <p:cNvSpPr/>
          <p:nvPr/>
        </p:nvSpPr>
        <p:spPr>
          <a:xfrm>
            <a:off x="8915400" y="9207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2" name="图片 1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320040"/>
            <a:ext cx="664200" cy="540000"/>
          </a:xfrm>
          <a:prstGeom prst="rect">
            <a:avLst/>
          </a:prstGeom>
        </p:spPr>
      </p:pic>
      <p:pic>
        <p:nvPicPr>
          <p:cNvPr id="13" name="图片 12" descr="文本 (1)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5330" y="874645"/>
            <a:ext cx="540000" cy="539750"/>
          </a:xfrm>
          <a:prstGeom prst="rect">
            <a:avLst/>
          </a:prstGeom>
        </p:spPr>
      </p:pic>
      <p:pic>
        <p:nvPicPr>
          <p:cNvPr id="14" name="图片 13" descr="文本 (1)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330" y="2000500"/>
            <a:ext cx="540000" cy="539750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 flipH="1">
            <a:off x="5826760" y="98425"/>
            <a:ext cx="0" cy="486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5826760" y="5695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320280" y="872490"/>
            <a:ext cx="0" cy="1476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321550" y="1123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321550" y="23304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105650" y="4254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58150" y="6870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058150" y="19062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915400" y="20447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echo 345 &gt; a/d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pic>
        <p:nvPicPr>
          <p:cNvPr id="2" name="图片 1" descr="文本 (1)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330" y="1429000"/>
            <a:ext cx="540000" cy="5397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7321550" y="1758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915400" y="14732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234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58150" y="13347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320040"/>
            <a:ext cx="664200" cy="540000"/>
          </a:xfrm>
          <a:prstGeom prst="rect">
            <a:avLst/>
          </a:prstGeom>
        </p:spPr>
      </p:pic>
      <p:pic>
        <p:nvPicPr>
          <p:cNvPr id="15" name="图片 14" descr="文件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175" y="2669155"/>
            <a:ext cx="664200" cy="539750"/>
          </a:xfrm>
          <a:prstGeom prst="rect">
            <a:avLst/>
          </a:prstGeom>
        </p:spPr>
      </p:pic>
      <p:pic>
        <p:nvPicPr>
          <p:cNvPr id="16" name="图片 15" descr="文件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175" y="3341620"/>
            <a:ext cx="664200" cy="539750"/>
          </a:xfrm>
          <a:prstGeom prst="rect">
            <a:avLst/>
          </a:prstGeom>
        </p:spPr>
      </p:pic>
      <p:pic>
        <p:nvPicPr>
          <p:cNvPr id="18" name="图片 17" descr="文件夹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5" y="4031230"/>
            <a:ext cx="664200" cy="539750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 flipH="1">
            <a:off x="5826760" y="98425"/>
            <a:ext cx="0" cy="4248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5826760" y="5695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5826760" y="293878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826760" y="363156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5826760" y="433197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7105650" y="4254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105650" y="27368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118350" y="34607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c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156450" y="41211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mkdir b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mkdir c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mkdir d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sp>
        <p:nvSpPr>
          <p:cNvPr id="2" name="矩形 1"/>
          <p:cNvSpPr/>
          <p:nvPr/>
        </p:nvSpPr>
        <p:spPr>
          <a:xfrm>
            <a:off x="8915400" y="9207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图片 2" descr="文本 (1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330" y="874645"/>
            <a:ext cx="540000" cy="539750"/>
          </a:xfrm>
          <a:prstGeom prst="rect">
            <a:avLst/>
          </a:prstGeom>
        </p:spPr>
      </p:pic>
      <p:pic>
        <p:nvPicPr>
          <p:cNvPr id="4" name="图片 3" descr="文本 (1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5330" y="2000500"/>
            <a:ext cx="540000" cy="5397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7320280" y="872490"/>
            <a:ext cx="0" cy="1476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321550" y="1123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321550" y="23304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058150" y="6870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58150" y="19062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15400" y="20447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1" name="图片 10" descr="文本 (1)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5330" y="1429000"/>
            <a:ext cx="540000" cy="539750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7321550" y="1758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915400" y="14732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234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058150" y="13347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echo 666 &gt; b/a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pic>
        <p:nvPicPr>
          <p:cNvPr id="2" name="图片 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320040"/>
            <a:ext cx="664200" cy="540000"/>
          </a:xfrm>
          <a:prstGeom prst="rect">
            <a:avLst/>
          </a:prstGeom>
        </p:spPr>
      </p:pic>
      <p:pic>
        <p:nvPicPr>
          <p:cNvPr id="3" name="图片 2" descr="文件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175" y="2669155"/>
            <a:ext cx="664200" cy="539750"/>
          </a:xfrm>
          <a:prstGeom prst="rect">
            <a:avLst/>
          </a:prstGeom>
        </p:spPr>
      </p:pic>
      <p:pic>
        <p:nvPicPr>
          <p:cNvPr id="4" name="图片 3" descr="文件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175" y="3938520"/>
            <a:ext cx="664200" cy="539750"/>
          </a:xfrm>
          <a:prstGeom prst="rect">
            <a:avLst/>
          </a:prstGeom>
        </p:spPr>
      </p:pic>
      <p:pic>
        <p:nvPicPr>
          <p:cNvPr id="5" name="图片 4" descr="文件夹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5" y="4628130"/>
            <a:ext cx="664200" cy="5397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826760" y="98425"/>
            <a:ext cx="0" cy="48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5826760" y="5695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826760" y="293878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826760" y="422846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5826760" y="492887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5650" y="4254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5650" y="27368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18350" y="40576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c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0" y="47180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15400" y="9207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1" name="图片 50" descr="文本 (1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330" y="874645"/>
            <a:ext cx="540000" cy="539750"/>
          </a:xfrm>
          <a:prstGeom prst="rect">
            <a:avLst/>
          </a:prstGeom>
        </p:spPr>
      </p:pic>
      <p:pic>
        <p:nvPicPr>
          <p:cNvPr id="52" name="图片 51" descr="文本 (1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5330" y="2000500"/>
            <a:ext cx="540000" cy="539750"/>
          </a:xfrm>
          <a:prstGeom prst="rect">
            <a:avLst/>
          </a:prstGeom>
        </p:spPr>
      </p:pic>
      <p:cxnSp>
        <p:nvCxnSpPr>
          <p:cNvPr id="53" name="直接连接符 52"/>
          <p:cNvCxnSpPr/>
          <p:nvPr/>
        </p:nvCxnSpPr>
        <p:spPr>
          <a:xfrm>
            <a:off x="7320280" y="872490"/>
            <a:ext cx="0" cy="1476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321550" y="1123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321550" y="23304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58150" y="6870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58150" y="19062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15400" y="20447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0" name="图片 59" descr="文本 (1)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5330" y="1429000"/>
            <a:ext cx="540000" cy="539750"/>
          </a:xfrm>
          <a:prstGeom prst="rect">
            <a:avLst/>
          </a:prstGeom>
        </p:spPr>
      </p:pic>
      <p:cxnSp>
        <p:nvCxnSpPr>
          <p:cNvPr id="61" name="直接连接符 60"/>
          <p:cNvCxnSpPr/>
          <p:nvPr/>
        </p:nvCxnSpPr>
        <p:spPr>
          <a:xfrm>
            <a:off x="7321550" y="1758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915400" y="14732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234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58150" y="13347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4" name="图片 63" descr="文本 (1)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55330" y="3198110"/>
            <a:ext cx="540000" cy="539750"/>
          </a:xfrm>
          <a:prstGeom prst="rect">
            <a:avLst/>
          </a:prstGeom>
        </p:spPr>
      </p:pic>
      <p:cxnSp>
        <p:nvCxnSpPr>
          <p:cNvPr id="66" name="直接连接符 65"/>
          <p:cNvCxnSpPr/>
          <p:nvPr/>
        </p:nvCxnSpPr>
        <p:spPr>
          <a:xfrm>
            <a:off x="7320280" y="3195955"/>
            <a:ext cx="0" cy="288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321550" y="34677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915400" y="324866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666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058150" y="30238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echo 23333 &gt; c/a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pic>
        <p:nvPicPr>
          <p:cNvPr id="2" name="图片 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320040"/>
            <a:ext cx="664200" cy="540000"/>
          </a:xfrm>
          <a:prstGeom prst="rect">
            <a:avLst/>
          </a:prstGeom>
        </p:spPr>
      </p:pic>
      <p:pic>
        <p:nvPicPr>
          <p:cNvPr id="3" name="图片 2" descr="文件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175" y="2669155"/>
            <a:ext cx="664200" cy="539750"/>
          </a:xfrm>
          <a:prstGeom prst="rect">
            <a:avLst/>
          </a:prstGeom>
        </p:spPr>
      </p:pic>
      <p:pic>
        <p:nvPicPr>
          <p:cNvPr id="4" name="图片 3" descr="文件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175" y="3938520"/>
            <a:ext cx="664200" cy="539750"/>
          </a:xfrm>
          <a:prstGeom prst="rect">
            <a:avLst/>
          </a:prstGeom>
        </p:spPr>
      </p:pic>
      <p:pic>
        <p:nvPicPr>
          <p:cNvPr id="5" name="图片 4" descr="文件夹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5" y="5225030"/>
            <a:ext cx="664200" cy="5397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826760" y="98425"/>
            <a:ext cx="0" cy="5436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5826760" y="5695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826760" y="293878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826760" y="422846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5826760" y="552577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5650" y="4254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5650" y="27368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18350" y="40576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c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0" y="53149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15400" y="9207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1" name="图片 50" descr="文本 (1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330" y="874645"/>
            <a:ext cx="540000" cy="539750"/>
          </a:xfrm>
          <a:prstGeom prst="rect">
            <a:avLst/>
          </a:prstGeom>
        </p:spPr>
      </p:pic>
      <p:pic>
        <p:nvPicPr>
          <p:cNvPr id="52" name="图片 51" descr="文本 (1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5330" y="2000500"/>
            <a:ext cx="540000" cy="539750"/>
          </a:xfrm>
          <a:prstGeom prst="rect">
            <a:avLst/>
          </a:prstGeom>
        </p:spPr>
      </p:pic>
      <p:cxnSp>
        <p:nvCxnSpPr>
          <p:cNvPr id="53" name="直接连接符 52"/>
          <p:cNvCxnSpPr/>
          <p:nvPr/>
        </p:nvCxnSpPr>
        <p:spPr>
          <a:xfrm>
            <a:off x="7320280" y="872490"/>
            <a:ext cx="0" cy="1476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321550" y="1123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321550" y="23304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58150" y="6870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58150" y="19062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15400" y="20447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0" name="图片 59" descr="文本 (1)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5330" y="1429000"/>
            <a:ext cx="540000" cy="539750"/>
          </a:xfrm>
          <a:prstGeom prst="rect">
            <a:avLst/>
          </a:prstGeom>
        </p:spPr>
      </p:pic>
      <p:cxnSp>
        <p:nvCxnSpPr>
          <p:cNvPr id="61" name="直接连接符 60"/>
          <p:cNvCxnSpPr/>
          <p:nvPr/>
        </p:nvCxnSpPr>
        <p:spPr>
          <a:xfrm>
            <a:off x="7321550" y="1758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915400" y="14732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234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58150" y="13347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4" name="图片 63" descr="文本 (1)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55330" y="3198110"/>
            <a:ext cx="540000" cy="539750"/>
          </a:xfrm>
          <a:prstGeom prst="rect">
            <a:avLst/>
          </a:prstGeom>
        </p:spPr>
      </p:pic>
      <p:cxnSp>
        <p:nvCxnSpPr>
          <p:cNvPr id="66" name="直接连接符 65"/>
          <p:cNvCxnSpPr/>
          <p:nvPr/>
        </p:nvCxnSpPr>
        <p:spPr>
          <a:xfrm>
            <a:off x="7320280" y="3195955"/>
            <a:ext cx="0" cy="288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321550" y="34677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915400" y="324866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666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0" name="图片 19" descr="文本 (1)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55330" y="4518275"/>
            <a:ext cx="540000" cy="539750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7321550" y="478790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1550" y="4478655"/>
            <a:ext cx="0" cy="3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58150" y="43700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15400" y="456882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23333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058150" y="30238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echo 12312dasdasdf &gt; d/a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pic>
        <p:nvPicPr>
          <p:cNvPr id="2" name="图片 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320040"/>
            <a:ext cx="664200" cy="540000"/>
          </a:xfrm>
          <a:prstGeom prst="rect">
            <a:avLst/>
          </a:prstGeom>
        </p:spPr>
      </p:pic>
      <p:pic>
        <p:nvPicPr>
          <p:cNvPr id="3" name="图片 2" descr="文件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175" y="2669155"/>
            <a:ext cx="664200" cy="539750"/>
          </a:xfrm>
          <a:prstGeom prst="rect">
            <a:avLst/>
          </a:prstGeom>
        </p:spPr>
      </p:pic>
      <p:pic>
        <p:nvPicPr>
          <p:cNvPr id="4" name="图片 3" descr="文件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175" y="3938520"/>
            <a:ext cx="664200" cy="539750"/>
          </a:xfrm>
          <a:prstGeom prst="rect">
            <a:avLst/>
          </a:prstGeom>
        </p:spPr>
      </p:pic>
      <p:pic>
        <p:nvPicPr>
          <p:cNvPr id="5" name="图片 4" descr="文件夹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5" y="5225030"/>
            <a:ext cx="664200" cy="5397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826760" y="98425"/>
            <a:ext cx="0" cy="5436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5826760" y="5695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826760" y="293878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826760" y="422846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5826760" y="552577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5650" y="4254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5650" y="27368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18350" y="40576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c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0" y="53149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15400" y="9207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1" name="图片 50" descr="文本 (1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330" y="874645"/>
            <a:ext cx="540000" cy="539750"/>
          </a:xfrm>
          <a:prstGeom prst="rect">
            <a:avLst/>
          </a:prstGeom>
        </p:spPr>
      </p:pic>
      <p:pic>
        <p:nvPicPr>
          <p:cNvPr id="52" name="图片 51" descr="文本 (1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5330" y="2000500"/>
            <a:ext cx="540000" cy="539750"/>
          </a:xfrm>
          <a:prstGeom prst="rect">
            <a:avLst/>
          </a:prstGeom>
        </p:spPr>
      </p:pic>
      <p:cxnSp>
        <p:nvCxnSpPr>
          <p:cNvPr id="53" name="直接连接符 52"/>
          <p:cNvCxnSpPr/>
          <p:nvPr/>
        </p:nvCxnSpPr>
        <p:spPr>
          <a:xfrm>
            <a:off x="7320280" y="872490"/>
            <a:ext cx="0" cy="1476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321550" y="1123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321550" y="23304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58150" y="6870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58150" y="19062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15400" y="20447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0" name="图片 59" descr="文本 (1)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5330" y="1429000"/>
            <a:ext cx="540000" cy="539750"/>
          </a:xfrm>
          <a:prstGeom prst="rect">
            <a:avLst/>
          </a:prstGeom>
        </p:spPr>
      </p:pic>
      <p:cxnSp>
        <p:nvCxnSpPr>
          <p:cNvPr id="61" name="直接连接符 60"/>
          <p:cNvCxnSpPr/>
          <p:nvPr/>
        </p:nvCxnSpPr>
        <p:spPr>
          <a:xfrm>
            <a:off x="7321550" y="1758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915400" y="14732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234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58150" y="13347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4" name="图片 63" descr="文本 (1)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55330" y="3198110"/>
            <a:ext cx="540000" cy="539750"/>
          </a:xfrm>
          <a:prstGeom prst="rect">
            <a:avLst/>
          </a:prstGeom>
        </p:spPr>
      </p:pic>
      <p:cxnSp>
        <p:nvCxnSpPr>
          <p:cNvPr id="66" name="直接连接符 65"/>
          <p:cNvCxnSpPr/>
          <p:nvPr/>
        </p:nvCxnSpPr>
        <p:spPr>
          <a:xfrm>
            <a:off x="7320280" y="3195955"/>
            <a:ext cx="0" cy="288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321550" y="34677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915400" y="324866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666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0" name="图片 19" descr="文本 (1)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55330" y="4518275"/>
            <a:ext cx="540000" cy="539750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7321550" y="478790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1550" y="4478655"/>
            <a:ext cx="0" cy="3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58150" y="43700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15400" y="456882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23333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9" name="图片 18" descr="文本 (1)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55330" y="5766685"/>
            <a:ext cx="540000" cy="539750"/>
          </a:xfrm>
          <a:prstGeom prst="rect">
            <a:avLst/>
          </a:prstGeom>
        </p:spPr>
      </p:pic>
      <p:cxnSp>
        <p:nvCxnSpPr>
          <p:cNvPr id="32" name="直接连接符 31"/>
          <p:cNvCxnSpPr/>
          <p:nvPr/>
        </p:nvCxnSpPr>
        <p:spPr>
          <a:xfrm>
            <a:off x="7320280" y="5753735"/>
            <a:ext cx="0" cy="3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321550" y="605663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8058150" y="56654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915400" y="5823585"/>
            <a:ext cx="241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12312dasdasdf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058150" y="30238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" name="文本框 88"/>
          <p:cNvSpPr txBox="1"/>
          <p:nvPr/>
        </p:nvSpPr>
        <p:spPr>
          <a:xfrm>
            <a:off x="312420" y="569595"/>
            <a:ext cx="4946650" cy="6185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16 5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123 &gt; a/b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234 &gt;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345 &gt; a/d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mkdir d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666 &gt; b/a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23333 &gt; c/a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i="0" dirty="0">
                <a:effectLst/>
                <a:latin typeface="Courier New" panose="02070309020205020404" pitchFamily="49" charset="0"/>
              </a:rPr>
              <a:t>echo 12312dasdasdf &gt; d/a</a:t>
            </a:r>
            <a:endParaRPr lang="en-US" altLang="zh-CN" i="0" dirty="0">
              <a:effectLst/>
              <a:latin typeface="Courier New" panose="02070309020205020404" pitchFamily="49" charset="0"/>
            </a:endParaRPr>
          </a:p>
          <a:p>
            <a:pPr algn="l">
              <a:buClrTx/>
              <a:buSzTx/>
              <a:buFontTx/>
            </a:pPr>
            <a:r>
              <a:rPr lang="en-US" altLang="zh-CN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mkdir a/e</a:t>
            </a:r>
            <a:endParaRPr lang="en-US" altLang="zh-CN" b="1" i="0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a/e/b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b/b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echo &gt; d/b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a/c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rm -rf a/e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d/a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cat c/a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a -name b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  <a:p>
            <a:r>
              <a:rPr lang="en-US" altLang="zh-CN" b="0" i="0" dirty="0">
                <a:effectLst/>
                <a:latin typeface="Courier New" panose="02070309020205020404" pitchFamily="49" charset="0"/>
              </a:rPr>
              <a:t>find ././././ -name b -type f</a:t>
            </a:r>
            <a:endParaRPr lang="en-US" altLang="zh-CN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99496" y="12909"/>
            <a:ext cx="140716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kumimoji="1" lang="en-US" altLang="zh-CN" sz="2800" b="1" dirty="0"/>
              <a:t>Input</a:t>
            </a:r>
            <a:r>
              <a:rPr kumimoji="1" lang="zh-CN" altLang="en-US" sz="2800" b="1" dirty="0"/>
              <a:t>：</a:t>
            </a:r>
            <a:endParaRPr kumimoji="1" lang="zh-CN" altLang="en-US" sz="2800" b="1" dirty="0"/>
          </a:p>
        </p:txBody>
      </p:sp>
      <p:pic>
        <p:nvPicPr>
          <p:cNvPr id="2" name="图片 1" descr="文件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8175" y="320040"/>
            <a:ext cx="664200" cy="540000"/>
          </a:xfrm>
          <a:prstGeom prst="rect">
            <a:avLst/>
          </a:prstGeom>
        </p:spPr>
      </p:pic>
      <p:pic>
        <p:nvPicPr>
          <p:cNvPr id="3" name="图片 2" descr="文件夹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8175" y="3151755"/>
            <a:ext cx="664200" cy="539750"/>
          </a:xfrm>
          <a:prstGeom prst="rect">
            <a:avLst/>
          </a:prstGeom>
        </p:spPr>
      </p:pic>
      <p:pic>
        <p:nvPicPr>
          <p:cNvPr id="4" name="图片 3" descr="文件夹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8175" y="4192520"/>
            <a:ext cx="664200" cy="539750"/>
          </a:xfrm>
          <a:prstGeom prst="rect">
            <a:avLst/>
          </a:prstGeom>
        </p:spPr>
      </p:pic>
      <p:pic>
        <p:nvPicPr>
          <p:cNvPr id="5" name="图片 4" descr="文件夹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8175" y="5225030"/>
            <a:ext cx="664200" cy="53975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H="1">
            <a:off x="5826760" y="98425"/>
            <a:ext cx="0" cy="5436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5826760" y="56959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826760" y="342138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 flipV="1">
            <a:off x="5826760" y="4482465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5826760" y="5525770"/>
            <a:ext cx="1161415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05650" y="4254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a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05650" y="32194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b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18350" y="43116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c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156450" y="53149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d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15400" y="92075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1" name="图片 50" descr="文本 (1)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55330" y="874645"/>
            <a:ext cx="540000" cy="539750"/>
          </a:xfrm>
          <a:prstGeom prst="rect">
            <a:avLst/>
          </a:prstGeom>
        </p:spPr>
      </p:pic>
      <p:pic>
        <p:nvPicPr>
          <p:cNvPr id="52" name="图片 51" descr="文本 (1)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5330" y="2000500"/>
            <a:ext cx="540000" cy="539750"/>
          </a:xfrm>
          <a:prstGeom prst="rect">
            <a:avLst/>
          </a:prstGeom>
        </p:spPr>
      </p:pic>
      <p:cxnSp>
        <p:nvCxnSpPr>
          <p:cNvPr id="53" name="直接连接符 52"/>
          <p:cNvCxnSpPr/>
          <p:nvPr/>
        </p:nvCxnSpPr>
        <p:spPr>
          <a:xfrm>
            <a:off x="7320280" y="872490"/>
            <a:ext cx="0" cy="1908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321550" y="1123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321550" y="23304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58150" y="6870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058150" y="19062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915400" y="20447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345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0" name="图片 59" descr="文本 (1)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55330" y="1429000"/>
            <a:ext cx="540000" cy="539750"/>
          </a:xfrm>
          <a:prstGeom prst="rect">
            <a:avLst/>
          </a:prstGeom>
        </p:spPr>
      </p:pic>
      <p:cxnSp>
        <p:nvCxnSpPr>
          <p:cNvPr id="61" name="直接连接符 60"/>
          <p:cNvCxnSpPr/>
          <p:nvPr/>
        </p:nvCxnSpPr>
        <p:spPr>
          <a:xfrm>
            <a:off x="7321550" y="175895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8915400" y="147320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234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58150" y="13347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4" name="图片 63" descr="文本 (1)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55330" y="3680710"/>
            <a:ext cx="540000" cy="539750"/>
          </a:xfrm>
          <a:prstGeom prst="rect">
            <a:avLst/>
          </a:prstGeom>
        </p:spPr>
      </p:pic>
      <p:cxnSp>
        <p:nvCxnSpPr>
          <p:cNvPr id="66" name="直接连接符 65"/>
          <p:cNvCxnSpPr/>
          <p:nvPr/>
        </p:nvCxnSpPr>
        <p:spPr>
          <a:xfrm>
            <a:off x="7320280" y="3678555"/>
            <a:ext cx="0" cy="288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321550" y="395033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8915400" y="3731260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666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0" name="图片 19" descr="文本 (1)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55330" y="4772275"/>
            <a:ext cx="540000" cy="539750"/>
          </a:xfrm>
          <a:prstGeom prst="rect">
            <a:avLst/>
          </a:prstGeom>
        </p:spPr>
      </p:pic>
      <p:cxnSp>
        <p:nvCxnSpPr>
          <p:cNvPr id="37" name="直接连接符 36"/>
          <p:cNvCxnSpPr/>
          <p:nvPr/>
        </p:nvCxnSpPr>
        <p:spPr>
          <a:xfrm>
            <a:off x="7321550" y="504190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1550" y="4732655"/>
            <a:ext cx="0" cy="3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58150" y="46240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915400" y="4822825"/>
            <a:ext cx="241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23333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9" name="图片 18" descr="文本 (1)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355330" y="5766685"/>
            <a:ext cx="540000" cy="539750"/>
          </a:xfrm>
          <a:prstGeom prst="rect">
            <a:avLst/>
          </a:prstGeom>
        </p:spPr>
      </p:pic>
      <p:cxnSp>
        <p:nvCxnSpPr>
          <p:cNvPr id="32" name="直接连接符 31"/>
          <p:cNvCxnSpPr/>
          <p:nvPr/>
        </p:nvCxnSpPr>
        <p:spPr>
          <a:xfrm>
            <a:off x="7320280" y="5753735"/>
            <a:ext cx="0" cy="32400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321550" y="6056630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8058150" y="56654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915400" y="5823585"/>
            <a:ext cx="2413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12312dasdasdf</a:t>
            </a:r>
            <a:endParaRPr lang="en-US" altLang="zh-CN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21550" y="2780665"/>
            <a:ext cx="1080000" cy="0"/>
          </a:xfrm>
          <a:prstGeom prst="lin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图片 13" descr="文件夹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308975" y="2593340"/>
            <a:ext cx="664200" cy="540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451850" y="266065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e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058150" y="3481070"/>
            <a:ext cx="407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altLang="zh-CN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YWI0N2JmZTUyNzk2Yjg0ODg5MGU1YTE0OWU3N2ViZmMifQ=="/>
  <p:tag name="resource_record_key" val="{&quot;13&quot;:[4650224,4722044,19972049],&quot;71&quot;:[76235679897]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2_WPS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0">
          <a:gradFill>
            <a:gsLst>
              <a:gs pos="0">
                <a:prstClr val="black">
                  <a:hueOff val="-4200000"/>
                </a:prstClr>
              </a:gs>
              <a:gs pos="100000">
                <a:prstClr val="black"/>
              </a:gs>
            </a:gsLst>
          </a:gradFill>
        </a:ln>
      </a:spPr>
      <a:bodyPr/>
      <a:lstStyle/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4784</Words>
  <Application>WPS 演示</Application>
  <PresentationFormat>宽屏</PresentationFormat>
  <Paragraphs>863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Courier New</vt:lpstr>
      <vt:lpstr>Century</vt:lpstr>
      <vt:lpstr>Castellar</vt:lpstr>
      <vt:lpstr>2_WPS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再想一个</cp:lastModifiedBy>
  <cp:revision>165</cp:revision>
  <dcterms:created xsi:type="dcterms:W3CDTF">2019-06-19T02:08:00Z</dcterms:created>
  <dcterms:modified xsi:type="dcterms:W3CDTF">2024-03-06T04:17:47Z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1C095DE18F944A25B9B886BB0A722FA6_11</vt:lpwstr>
  </property>
</Properties>
</file>