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Practice 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 path in tree use divide-and-conquer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Given a binary tree where each node has an integer value, find a path (a sequence of nodes connected parent-to-child) with the maximum sum of node values. The path does not need to pass through the root, and each node can be visited at most once.</a:t>
            </a:r>
            <a:endParaRPr lang="en-US" altLang="zh-CN"/>
          </a:p>
          <a:p>
            <a:r>
              <a:rPr lang="en-US" altLang="zh-CN"/>
              <a:t>Input: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first line has 1 integer, num of node n;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second line has n integer, the value of node;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the next n-1 line, the edge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the root is node 1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23755" y="3700145"/>
            <a:ext cx="178435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6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10 10 5 20 5 20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1 2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1 3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2 4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2 5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3 6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 path in tree use divide-and-conquer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Analysis</a:t>
                </a:r>
                <a:r>
                  <a:rPr lang="zh-CN" altLang="en-US"/>
                  <a:t>：</a:t>
                </a:r>
                <a:endParaRPr lang="en-US" altLang="zh-CN"/>
              </a:p>
              <a:p>
                <a:r>
                  <a:rPr lang="en-US" altLang="zh-CN"/>
                  <a:t>For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zh-CN"/>
                  <a:t>subtree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/>
                  <a:t> as its root, there are two conditions: </a:t>
                </a:r>
                <a:endParaRPr lang="en-US" altLang="zh-CN"/>
              </a:p>
              <a:p>
                <a:r>
                  <a:rPr lang="en-US" altLang="zh-CN">
                    <a:sym typeface="+mn-ea"/>
                  </a:rPr>
                  <a:t>the longest path is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ym typeface="+mn-ea"/>
                  </a:rPr>
                  <a:t> ‘s left/right subtree</a:t>
                </a:r>
                <a:endParaRPr lang="en-US" altLang="zh-CN"/>
              </a:p>
              <a:p>
                <a:r>
                  <a:rPr lang="en-US" altLang="zh-CN">
                    <a:sym typeface="+mn-ea"/>
                  </a:rPr>
                  <a:t>the longest path “</a:t>
                </a:r>
                <a:r>
                  <a:rPr lang="en-US" altLang="zh-CN">
                    <a:sym typeface="+mn-ea"/>
                  </a:rPr>
                  <a:t>hang</a:t>
                </a:r>
                <a:r>
                  <a:rPr lang="en-US" altLang="zh-CN">
                    <a:sym typeface="+mn-ea"/>
                  </a:rPr>
                  <a:t>”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868805" y="4488180"/>
            <a:ext cx="3910965" cy="1406525"/>
            <a:chOff x="2943" y="7068"/>
            <a:chExt cx="6159" cy="2215"/>
          </a:xfrm>
        </p:grpSpPr>
        <p:sp>
          <p:nvSpPr>
            <p:cNvPr id="4" name="椭圆 3"/>
            <p:cNvSpPr/>
            <p:nvPr/>
          </p:nvSpPr>
          <p:spPr>
            <a:xfrm>
              <a:off x="4042" y="7068"/>
              <a:ext cx="610" cy="610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</a:t>
              </a:r>
              <a:endParaRPr lang="en-US" altLang="zh-CN"/>
            </a:p>
          </p:txBody>
        </p:sp>
        <p:cxnSp>
          <p:nvCxnSpPr>
            <p:cNvPr id="5" name="直接连接符 4"/>
            <p:cNvCxnSpPr>
              <a:stCxn id="4" idx="3"/>
            </p:cNvCxnSpPr>
            <p:nvPr/>
          </p:nvCxnSpPr>
          <p:spPr>
            <a:xfrm flipH="1">
              <a:off x="2943" y="7589"/>
              <a:ext cx="1188" cy="16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871" y="7068"/>
              <a:ext cx="610" cy="610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8" idx="3"/>
            </p:cNvCxnSpPr>
            <p:nvPr/>
          </p:nvCxnSpPr>
          <p:spPr>
            <a:xfrm flipH="1">
              <a:off x="6772" y="7589"/>
              <a:ext cx="1188" cy="16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5"/>
            </p:cNvCxnSpPr>
            <p:nvPr/>
          </p:nvCxnSpPr>
          <p:spPr>
            <a:xfrm>
              <a:off x="8392" y="7589"/>
              <a:ext cx="710" cy="12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Check content and 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Write the Pseudocode/code to solve the problem, give explanations, and analysis time complexity.</a:t>
            </a:r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The practice will be checked in this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lab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or the next lab class(before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Apr.27</a:t>
            </a:r>
            <a:r>
              <a:rPr lang="en-US" altLang="zh-CN" dirty="0">
                <a:sym typeface="+mn-ea"/>
              </a:rPr>
              <a:t>) by teachers or SAs.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en-US" altLang="zh-CN" dirty="0">
                <a:sym typeface="+mn-ea"/>
              </a:rPr>
              <a:t>This practice will contribute </a:t>
            </a:r>
            <a:r>
              <a:rPr lang="en-US" altLang="zh-CN" b="1" dirty="0">
                <a:sym typeface="+mn-ea"/>
              </a:rPr>
              <a:t>1 mark </a:t>
            </a:r>
            <a:r>
              <a:rPr lang="en-US" altLang="zh-CN" dirty="0">
                <a:sym typeface="+mn-ea"/>
              </a:rPr>
              <a:t>to your overall grade. </a:t>
            </a:r>
            <a:r>
              <a:rPr lang="en-US" altLang="zh-CN" dirty="0">
                <a:highlight>
                  <a:srgbClr val="FF0000"/>
                </a:highlight>
                <a:sym typeface="+mn-ea"/>
              </a:rPr>
              <a:t>Late submissions within 2 weeks after the deadline (before</a:t>
            </a:r>
            <a:r>
              <a:rPr lang="zh-CN" altLang="en-US" dirty="0">
                <a:highlight>
                  <a:srgbClr val="FF0000"/>
                </a:highlight>
                <a:sym typeface="+mn-ea"/>
              </a:rPr>
              <a:t> </a:t>
            </a:r>
            <a:r>
              <a:rPr lang="en-US" altLang="zh-CN" dirty="0">
                <a:highlight>
                  <a:srgbClr val="FF0000"/>
                </a:highlight>
                <a:sym typeface="+mn-ea"/>
              </a:rPr>
              <a:t>May.11)will incur a 20% penalty, meaning that you can only get 80% of the score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endParaRPr kumimoji="1" lang="zh-CN" altLang="en-US" dirty="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WPS</vt:lpstr>
      <vt:lpstr>PowerPoint 演示文稿</vt:lpstr>
      <vt:lpstr>Max path in tree use divide-and-conquer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3</cp:revision>
  <dcterms:created xsi:type="dcterms:W3CDTF">2023-08-09T12:44:00Z</dcterms:created>
  <dcterms:modified xsi:type="dcterms:W3CDTF">2025-04-15T13:38:16Z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