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2" r:id="rId21"/>
    <p:sldId id="286" r:id="rId22"/>
    <p:sldId id="283" r:id="rId23"/>
    <p:sldId id="259" r:id="rId24"/>
    <p:sldId id="294" r:id="rId25"/>
    <p:sldId id="310" r:id="rId26"/>
    <p:sldId id="295" r:id="rId27"/>
    <p:sldId id="284" r:id="rId28"/>
    <p:sldId id="27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260" r:id="rId40"/>
    <p:sldId id="285" r:id="rId41"/>
    <p:sldId id="311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6" Type="http://schemas.openxmlformats.org/officeDocument/2006/relationships/tags" Target="tags/tag38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Shortest Path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35775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CS208</a:t>
            </a:r>
            <a:endParaRPr lang="en-US" altLang="zh-CN"/>
          </a:p>
          <a:p>
            <a:r>
              <a:rPr lang="en-US" altLang="zh-CN">
                <a:sym typeface="+mn-ea"/>
              </a:rPr>
              <a:t>by wwy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3" name="圆角矩形 2"/>
          <p:cNvSpPr/>
          <p:nvPr/>
        </p:nvSpPr>
        <p:spPr>
          <a:xfrm>
            <a:off x="10472420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3400425" y="125095"/>
            <a:ext cx="4435475" cy="4309745"/>
          </a:xfrm>
          <a:custGeom>
            <a:avLst/>
            <a:gdLst>
              <a:gd name="connisteX0" fmla="*/ 1404620 w 4435475"/>
              <a:gd name="connsiteY0" fmla="*/ 115570 h 4309745"/>
              <a:gd name="connisteX1" fmla="*/ 1331595 w 4435475"/>
              <a:gd name="connsiteY1" fmla="*/ 157480 h 4309745"/>
              <a:gd name="connisteX2" fmla="*/ 1257935 w 4435475"/>
              <a:gd name="connsiteY2" fmla="*/ 199390 h 4309745"/>
              <a:gd name="connisteX3" fmla="*/ 1195070 w 4435475"/>
              <a:gd name="connsiteY3" fmla="*/ 272415 h 4309745"/>
              <a:gd name="connisteX4" fmla="*/ 1122045 w 4435475"/>
              <a:gd name="connsiteY4" fmla="*/ 335280 h 4309745"/>
              <a:gd name="connisteX5" fmla="*/ 1058545 w 4435475"/>
              <a:gd name="connsiteY5" fmla="*/ 408940 h 4309745"/>
              <a:gd name="connisteX6" fmla="*/ 1006475 w 4435475"/>
              <a:gd name="connsiteY6" fmla="*/ 482600 h 4309745"/>
              <a:gd name="connisteX7" fmla="*/ 974725 w 4435475"/>
              <a:gd name="connsiteY7" fmla="*/ 555625 h 4309745"/>
              <a:gd name="connisteX8" fmla="*/ 922655 w 4435475"/>
              <a:gd name="connsiteY8" fmla="*/ 629285 h 4309745"/>
              <a:gd name="connisteX9" fmla="*/ 859790 w 4435475"/>
              <a:gd name="connsiteY9" fmla="*/ 702310 h 4309745"/>
              <a:gd name="connisteX10" fmla="*/ 775970 w 4435475"/>
              <a:gd name="connsiteY10" fmla="*/ 775970 h 4309745"/>
              <a:gd name="connisteX11" fmla="*/ 734060 w 4435475"/>
              <a:gd name="connsiteY11" fmla="*/ 849630 h 4309745"/>
              <a:gd name="connisteX12" fmla="*/ 702310 w 4435475"/>
              <a:gd name="connsiteY12" fmla="*/ 922655 h 4309745"/>
              <a:gd name="connisteX13" fmla="*/ 660400 w 4435475"/>
              <a:gd name="connsiteY13" fmla="*/ 996315 h 4309745"/>
              <a:gd name="connisteX14" fmla="*/ 618490 w 4435475"/>
              <a:gd name="connsiteY14" fmla="*/ 1069340 h 4309745"/>
              <a:gd name="connisteX15" fmla="*/ 565785 w 4435475"/>
              <a:gd name="connsiteY15" fmla="*/ 1143000 h 4309745"/>
              <a:gd name="connisteX16" fmla="*/ 513715 w 4435475"/>
              <a:gd name="connsiteY16" fmla="*/ 1216660 h 4309745"/>
              <a:gd name="connisteX17" fmla="*/ 471805 w 4435475"/>
              <a:gd name="connsiteY17" fmla="*/ 1289685 h 4309745"/>
              <a:gd name="connisteX18" fmla="*/ 419100 w 4435475"/>
              <a:gd name="connsiteY18" fmla="*/ 1373505 h 4309745"/>
              <a:gd name="connisteX19" fmla="*/ 387985 w 4435475"/>
              <a:gd name="connsiteY19" fmla="*/ 1447165 h 4309745"/>
              <a:gd name="connisteX20" fmla="*/ 345440 w 4435475"/>
              <a:gd name="connsiteY20" fmla="*/ 1530985 h 4309745"/>
              <a:gd name="connisteX21" fmla="*/ 303530 w 4435475"/>
              <a:gd name="connsiteY21" fmla="*/ 1604645 h 4309745"/>
              <a:gd name="connisteX22" fmla="*/ 240665 w 4435475"/>
              <a:gd name="connsiteY22" fmla="*/ 1677670 h 4309745"/>
              <a:gd name="connisteX23" fmla="*/ 188595 w 4435475"/>
              <a:gd name="connsiteY23" fmla="*/ 1751330 h 4309745"/>
              <a:gd name="connisteX24" fmla="*/ 156845 w 4435475"/>
              <a:gd name="connsiteY24" fmla="*/ 1824355 h 4309745"/>
              <a:gd name="connisteX25" fmla="*/ 125730 w 4435475"/>
              <a:gd name="connsiteY25" fmla="*/ 1898015 h 4309745"/>
              <a:gd name="connisteX26" fmla="*/ 93980 w 4435475"/>
              <a:gd name="connsiteY26" fmla="*/ 1971675 h 4309745"/>
              <a:gd name="connisteX27" fmla="*/ 62865 w 4435475"/>
              <a:gd name="connsiteY27" fmla="*/ 2044700 h 4309745"/>
              <a:gd name="connisteX28" fmla="*/ 41910 w 4435475"/>
              <a:gd name="connsiteY28" fmla="*/ 2118360 h 4309745"/>
              <a:gd name="connisteX29" fmla="*/ 20955 w 4435475"/>
              <a:gd name="connsiteY29" fmla="*/ 2191385 h 4309745"/>
              <a:gd name="connisteX30" fmla="*/ 0 w 4435475"/>
              <a:gd name="connsiteY30" fmla="*/ 2265045 h 4309745"/>
              <a:gd name="connisteX31" fmla="*/ 0 w 4435475"/>
              <a:gd name="connsiteY31" fmla="*/ 2338705 h 4309745"/>
              <a:gd name="connisteX32" fmla="*/ 0 w 4435475"/>
              <a:gd name="connsiteY32" fmla="*/ 2411730 h 4309745"/>
              <a:gd name="connisteX33" fmla="*/ 20955 w 4435475"/>
              <a:gd name="connsiteY33" fmla="*/ 2485390 h 4309745"/>
              <a:gd name="connisteX34" fmla="*/ 52070 w 4435475"/>
              <a:gd name="connsiteY34" fmla="*/ 2558415 h 4309745"/>
              <a:gd name="connisteX35" fmla="*/ 93980 w 4435475"/>
              <a:gd name="connsiteY35" fmla="*/ 2632075 h 4309745"/>
              <a:gd name="connisteX36" fmla="*/ 135890 w 4435475"/>
              <a:gd name="connsiteY36" fmla="*/ 2705735 h 4309745"/>
              <a:gd name="connisteX37" fmla="*/ 188595 w 4435475"/>
              <a:gd name="connsiteY37" fmla="*/ 2778760 h 4309745"/>
              <a:gd name="connisteX38" fmla="*/ 219710 w 4435475"/>
              <a:gd name="connsiteY38" fmla="*/ 2852420 h 4309745"/>
              <a:gd name="connisteX39" fmla="*/ 272415 w 4435475"/>
              <a:gd name="connsiteY39" fmla="*/ 2925445 h 4309745"/>
              <a:gd name="connisteX40" fmla="*/ 324485 w 4435475"/>
              <a:gd name="connsiteY40" fmla="*/ 2999105 h 4309745"/>
              <a:gd name="connisteX41" fmla="*/ 387985 w 4435475"/>
              <a:gd name="connsiteY41" fmla="*/ 3072765 h 4309745"/>
              <a:gd name="connisteX42" fmla="*/ 440055 w 4435475"/>
              <a:gd name="connsiteY42" fmla="*/ 3156585 h 4309745"/>
              <a:gd name="connisteX43" fmla="*/ 492760 w 4435475"/>
              <a:gd name="connsiteY43" fmla="*/ 3229610 h 4309745"/>
              <a:gd name="connisteX44" fmla="*/ 555625 w 4435475"/>
              <a:gd name="connsiteY44" fmla="*/ 3303270 h 4309745"/>
              <a:gd name="connisteX45" fmla="*/ 607695 w 4435475"/>
              <a:gd name="connsiteY45" fmla="*/ 3376295 h 4309745"/>
              <a:gd name="connisteX46" fmla="*/ 681355 w 4435475"/>
              <a:gd name="connsiteY46" fmla="*/ 3449955 h 4309745"/>
              <a:gd name="connisteX47" fmla="*/ 744220 w 4435475"/>
              <a:gd name="connsiteY47" fmla="*/ 3523615 h 4309745"/>
              <a:gd name="connisteX48" fmla="*/ 817880 w 4435475"/>
              <a:gd name="connsiteY48" fmla="*/ 3565525 h 4309745"/>
              <a:gd name="connisteX49" fmla="*/ 890905 w 4435475"/>
              <a:gd name="connsiteY49" fmla="*/ 3617595 h 4309745"/>
              <a:gd name="connisteX50" fmla="*/ 964565 w 4435475"/>
              <a:gd name="connsiteY50" fmla="*/ 3659505 h 4309745"/>
              <a:gd name="connisteX51" fmla="*/ 1037590 w 4435475"/>
              <a:gd name="connsiteY51" fmla="*/ 3712210 h 4309745"/>
              <a:gd name="connisteX52" fmla="*/ 1111250 w 4435475"/>
              <a:gd name="connsiteY52" fmla="*/ 3754120 h 4309745"/>
              <a:gd name="connisteX53" fmla="*/ 1184910 w 4435475"/>
              <a:gd name="connsiteY53" fmla="*/ 3796030 h 4309745"/>
              <a:gd name="connisteX54" fmla="*/ 1257935 w 4435475"/>
              <a:gd name="connsiteY54" fmla="*/ 3837940 h 4309745"/>
              <a:gd name="connisteX55" fmla="*/ 1331595 w 4435475"/>
              <a:gd name="connsiteY55" fmla="*/ 3879850 h 4309745"/>
              <a:gd name="connisteX56" fmla="*/ 1404620 w 4435475"/>
              <a:gd name="connsiteY56" fmla="*/ 3932555 h 4309745"/>
              <a:gd name="connisteX57" fmla="*/ 1478280 w 4435475"/>
              <a:gd name="connsiteY57" fmla="*/ 3974465 h 4309745"/>
              <a:gd name="connisteX58" fmla="*/ 1551940 w 4435475"/>
              <a:gd name="connsiteY58" fmla="*/ 4016375 h 4309745"/>
              <a:gd name="connisteX59" fmla="*/ 1624965 w 4435475"/>
              <a:gd name="connsiteY59" fmla="*/ 4037330 h 4309745"/>
              <a:gd name="connisteX60" fmla="*/ 1698625 w 4435475"/>
              <a:gd name="connsiteY60" fmla="*/ 4089400 h 4309745"/>
              <a:gd name="connisteX61" fmla="*/ 1771650 w 4435475"/>
              <a:gd name="connsiteY61" fmla="*/ 4131310 h 4309745"/>
              <a:gd name="connisteX62" fmla="*/ 1845310 w 4435475"/>
              <a:gd name="connsiteY62" fmla="*/ 4163060 h 4309745"/>
              <a:gd name="connisteX63" fmla="*/ 1918970 w 4435475"/>
              <a:gd name="connsiteY63" fmla="*/ 4194175 h 4309745"/>
              <a:gd name="connisteX64" fmla="*/ 1991995 w 4435475"/>
              <a:gd name="connsiteY64" fmla="*/ 4225925 h 4309745"/>
              <a:gd name="connisteX65" fmla="*/ 2065655 w 4435475"/>
              <a:gd name="connsiteY65" fmla="*/ 4246880 h 4309745"/>
              <a:gd name="connisteX66" fmla="*/ 2138680 w 4435475"/>
              <a:gd name="connsiteY66" fmla="*/ 4257675 h 4309745"/>
              <a:gd name="connisteX67" fmla="*/ 2212340 w 4435475"/>
              <a:gd name="connsiteY67" fmla="*/ 4267835 h 4309745"/>
              <a:gd name="connisteX68" fmla="*/ 2286000 w 4435475"/>
              <a:gd name="connsiteY68" fmla="*/ 4267835 h 4309745"/>
              <a:gd name="connisteX69" fmla="*/ 2359025 w 4435475"/>
              <a:gd name="connsiteY69" fmla="*/ 4278630 h 4309745"/>
              <a:gd name="connisteX70" fmla="*/ 2432685 w 4435475"/>
              <a:gd name="connsiteY70" fmla="*/ 4278630 h 4309745"/>
              <a:gd name="connisteX71" fmla="*/ 2505710 w 4435475"/>
              <a:gd name="connsiteY71" fmla="*/ 4288790 h 4309745"/>
              <a:gd name="connisteX72" fmla="*/ 2579370 w 4435475"/>
              <a:gd name="connsiteY72" fmla="*/ 4299585 h 4309745"/>
              <a:gd name="connisteX73" fmla="*/ 2653030 w 4435475"/>
              <a:gd name="connsiteY73" fmla="*/ 4299585 h 4309745"/>
              <a:gd name="connisteX74" fmla="*/ 2726055 w 4435475"/>
              <a:gd name="connsiteY74" fmla="*/ 4299585 h 4309745"/>
              <a:gd name="connisteX75" fmla="*/ 2799715 w 4435475"/>
              <a:gd name="connsiteY75" fmla="*/ 4299585 h 4309745"/>
              <a:gd name="connisteX76" fmla="*/ 2872740 w 4435475"/>
              <a:gd name="connsiteY76" fmla="*/ 4299585 h 4309745"/>
              <a:gd name="connisteX77" fmla="*/ 2946400 w 4435475"/>
              <a:gd name="connsiteY77" fmla="*/ 4309745 h 4309745"/>
              <a:gd name="connisteX78" fmla="*/ 3020060 w 4435475"/>
              <a:gd name="connsiteY78" fmla="*/ 4309745 h 4309745"/>
              <a:gd name="connisteX79" fmla="*/ 3093085 w 4435475"/>
              <a:gd name="connsiteY79" fmla="*/ 4309745 h 4309745"/>
              <a:gd name="connisteX80" fmla="*/ 3166745 w 4435475"/>
              <a:gd name="connsiteY80" fmla="*/ 4309745 h 4309745"/>
              <a:gd name="connisteX81" fmla="*/ 3239770 w 4435475"/>
              <a:gd name="connsiteY81" fmla="*/ 4309745 h 4309745"/>
              <a:gd name="connisteX82" fmla="*/ 3313430 w 4435475"/>
              <a:gd name="connsiteY82" fmla="*/ 4309745 h 4309745"/>
              <a:gd name="connisteX83" fmla="*/ 3386455 w 4435475"/>
              <a:gd name="connsiteY83" fmla="*/ 4309745 h 4309745"/>
              <a:gd name="connisteX84" fmla="*/ 3460115 w 4435475"/>
              <a:gd name="connsiteY84" fmla="*/ 4299585 h 4309745"/>
              <a:gd name="connisteX85" fmla="*/ 3533775 w 4435475"/>
              <a:gd name="connsiteY85" fmla="*/ 4288790 h 4309745"/>
              <a:gd name="connisteX86" fmla="*/ 3606800 w 4435475"/>
              <a:gd name="connsiteY86" fmla="*/ 4278630 h 4309745"/>
              <a:gd name="connisteX87" fmla="*/ 3680460 w 4435475"/>
              <a:gd name="connsiteY87" fmla="*/ 4267835 h 4309745"/>
              <a:gd name="connisteX88" fmla="*/ 3753485 w 4435475"/>
              <a:gd name="connsiteY88" fmla="*/ 4257675 h 4309745"/>
              <a:gd name="connisteX89" fmla="*/ 3827145 w 4435475"/>
              <a:gd name="connsiteY89" fmla="*/ 4225925 h 4309745"/>
              <a:gd name="connisteX90" fmla="*/ 3900805 w 4435475"/>
              <a:gd name="connsiteY90" fmla="*/ 4204970 h 4309745"/>
              <a:gd name="connisteX91" fmla="*/ 3973830 w 4435475"/>
              <a:gd name="connsiteY91" fmla="*/ 4173220 h 4309745"/>
              <a:gd name="connisteX92" fmla="*/ 4047490 w 4435475"/>
              <a:gd name="connsiteY92" fmla="*/ 4131310 h 4309745"/>
              <a:gd name="connisteX93" fmla="*/ 4120515 w 4435475"/>
              <a:gd name="connsiteY93" fmla="*/ 4100195 h 4309745"/>
              <a:gd name="connisteX94" fmla="*/ 4194175 w 4435475"/>
              <a:gd name="connsiteY94" fmla="*/ 4047490 h 4309745"/>
              <a:gd name="connisteX95" fmla="*/ 4267835 w 4435475"/>
              <a:gd name="connsiteY95" fmla="*/ 3974465 h 4309745"/>
              <a:gd name="connisteX96" fmla="*/ 4319905 w 4435475"/>
              <a:gd name="connsiteY96" fmla="*/ 3900805 h 4309745"/>
              <a:gd name="connisteX97" fmla="*/ 4351655 w 4435475"/>
              <a:gd name="connsiteY97" fmla="*/ 3827145 h 4309745"/>
              <a:gd name="connisteX98" fmla="*/ 4382770 w 4435475"/>
              <a:gd name="connsiteY98" fmla="*/ 3754120 h 4309745"/>
              <a:gd name="connisteX99" fmla="*/ 4403725 w 4435475"/>
              <a:gd name="connsiteY99" fmla="*/ 3680460 h 4309745"/>
              <a:gd name="connisteX100" fmla="*/ 4424680 w 4435475"/>
              <a:gd name="connsiteY100" fmla="*/ 3607435 h 4309745"/>
              <a:gd name="connisteX101" fmla="*/ 4435475 w 4435475"/>
              <a:gd name="connsiteY101" fmla="*/ 3533775 h 4309745"/>
              <a:gd name="connisteX102" fmla="*/ 4435475 w 4435475"/>
              <a:gd name="connsiteY102" fmla="*/ 3460750 h 4309745"/>
              <a:gd name="connisteX103" fmla="*/ 4414520 w 4435475"/>
              <a:gd name="connsiteY103" fmla="*/ 3387090 h 4309745"/>
              <a:gd name="connisteX104" fmla="*/ 4393565 w 4435475"/>
              <a:gd name="connsiteY104" fmla="*/ 3313430 h 4309745"/>
              <a:gd name="connisteX105" fmla="*/ 4372610 w 4435475"/>
              <a:gd name="connsiteY105" fmla="*/ 3240405 h 4309745"/>
              <a:gd name="connisteX106" fmla="*/ 4330700 w 4435475"/>
              <a:gd name="connsiteY106" fmla="*/ 3166745 h 4309745"/>
              <a:gd name="connisteX107" fmla="*/ 4277995 w 4435475"/>
              <a:gd name="connsiteY107" fmla="*/ 3093720 h 4309745"/>
              <a:gd name="connisteX108" fmla="*/ 4204970 w 4435475"/>
              <a:gd name="connsiteY108" fmla="*/ 3020060 h 4309745"/>
              <a:gd name="connisteX109" fmla="*/ 4131310 w 4435475"/>
              <a:gd name="connsiteY109" fmla="*/ 2957195 h 4309745"/>
              <a:gd name="connisteX110" fmla="*/ 4057650 w 4435475"/>
              <a:gd name="connsiteY110" fmla="*/ 2904490 h 4309745"/>
              <a:gd name="connisteX111" fmla="*/ 3984625 w 4435475"/>
              <a:gd name="connsiteY111" fmla="*/ 2852420 h 4309745"/>
              <a:gd name="connisteX112" fmla="*/ 3900805 w 4435475"/>
              <a:gd name="connsiteY112" fmla="*/ 2810510 h 4309745"/>
              <a:gd name="connisteX113" fmla="*/ 3827145 w 4435475"/>
              <a:gd name="connsiteY113" fmla="*/ 2778760 h 4309745"/>
              <a:gd name="connisteX114" fmla="*/ 3753485 w 4435475"/>
              <a:gd name="connsiteY114" fmla="*/ 2736850 h 4309745"/>
              <a:gd name="connisteX115" fmla="*/ 3680460 w 4435475"/>
              <a:gd name="connsiteY115" fmla="*/ 2705735 h 4309745"/>
              <a:gd name="connisteX116" fmla="*/ 3596640 w 4435475"/>
              <a:gd name="connsiteY116" fmla="*/ 2653030 h 4309745"/>
              <a:gd name="connisteX117" fmla="*/ 3522980 w 4435475"/>
              <a:gd name="connsiteY117" fmla="*/ 2621280 h 4309745"/>
              <a:gd name="connisteX118" fmla="*/ 3449955 w 4435475"/>
              <a:gd name="connsiteY118" fmla="*/ 2579370 h 4309745"/>
              <a:gd name="connisteX119" fmla="*/ 3376295 w 4435475"/>
              <a:gd name="connsiteY119" fmla="*/ 2548255 h 4309745"/>
              <a:gd name="connisteX120" fmla="*/ 3302635 w 4435475"/>
              <a:gd name="connsiteY120" fmla="*/ 2506345 h 4309745"/>
              <a:gd name="connisteX121" fmla="*/ 3229610 w 4435475"/>
              <a:gd name="connsiteY121" fmla="*/ 2464435 h 4309745"/>
              <a:gd name="connisteX122" fmla="*/ 3155950 w 4435475"/>
              <a:gd name="connsiteY122" fmla="*/ 2422525 h 4309745"/>
              <a:gd name="connisteX123" fmla="*/ 3082925 w 4435475"/>
              <a:gd name="connsiteY123" fmla="*/ 2369820 h 4309745"/>
              <a:gd name="connisteX124" fmla="*/ 3009265 w 4435475"/>
              <a:gd name="connsiteY124" fmla="*/ 2317750 h 4309745"/>
              <a:gd name="connisteX125" fmla="*/ 2946400 w 4435475"/>
              <a:gd name="connsiteY125" fmla="*/ 2244090 h 4309745"/>
              <a:gd name="connisteX126" fmla="*/ 2883535 w 4435475"/>
              <a:gd name="connsiteY126" fmla="*/ 2170430 h 4309745"/>
              <a:gd name="connisteX127" fmla="*/ 2841625 w 4435475"/>
              <a:gd name="connsiteY127" fmla="*/ 2097405 h 4309745"/>
              <a:gd name="connisteX128" fmla="*/ 2809875 w 4435475"/>
              <a:gd name="connsiteY128" fmla="*/ 2023745 h 4309745"/>
              <a:gd name="connisteX129" fmla="*/ 2778760 w 4435475"/>
              <a:gd name="connsiteY129" fmla="*/ 1950720 h 4309745"/>
              <a:gd name="connisteX130" fmla="*/ 2767965 w 4435475"/>
              <a:gd name="connsiteY130" fmla="*/ 1877060 h 4309745"/>
              <a:gd name="connisteX131" fmla="*/ 2736850 w 4435475"/>
              <a:gd name="connsiteY131" fmla="*/ 1803400 h 4309745"/>
              <a:gd name="connisteX132" fmla="*/ 2715895 w 4435475"/>
              <a:gd name="connsiteY132" fmla="*/ 1730375 h 4309745"/>
              <a:gd name="connisteX133" fmla="*/ 2705100 w 4435475"/>
              <a:gd name="connsiteY133" fmla="*/ 1656715 h 4309745"/>
              <a:gd name="connisteX134" fmla="*/ 2684145 w 4435475"/>
              <a:gd name="connsiteY134" fmla="*/ 1572895 h 4309745"/>
              <a:gd name="connisteX135" fmla="*/ 2663190 w 4435475"/>
              <a:gd name="connsiteY135" fmla="*/ 1499235 h 4309745"/>
              <a:gd name="connisteX136" fmla="*/ 2642235 w 4435475"/>
              <a:gd name="connsiteY136" fmla="*/ 1426210 h 4309745"/>
              <a:gd name="connisteX137" fmla="*/ 2631440 w 4435475"/>
              <a:gd name="connsiteY137" fmla="*/ 1352550 h 4309745"/>
              <a:gd name="connisteX138" fmla="*/ 2610485 w 4435475"/>
              <a:gd name="connsiteY138" fmla="*/ 1279525 h 4309745"/>
              <a:gd name="connisteX139" fmla="*/ 2600325 w 4435475"/>
              <a:gd name="connsiteY139" fmla="*/ 1205865 h 4309745"/>
              <a:gd name="connisteX140" fmla="*/ 2579370 w 4435475"/>
              <a:gd name="connsiteY140" fmla="*/ 1132205 h 4309745"/>
              <a:gd name="connisteX141" fmla="*/ 2579370 w 4435475"/>
              <a:gd name="connsiteY141" fmla="*/ 1059180 h 4309745"/>
              <a:gd name="connisteX142" fmla="*/ 2558415 w 4435475"/>
              <a:gd name="connsiteY142" fmla="*/ 985520 h 4309745"/>
              <a:gd name="connisteX143" fmla="*/ 2558415 w 4435475"/>
              <a:gd name="connsiteY143" fmla="*/ 912495 h 4309745"/>
              <a:gd name="connisteX144" fmla="*/ 2558415 w 4435475"/>
              <a:gd name="connsiteY144" fmla="*/ 838835 h 4309745"/>
              <a:gd name="connisteX145" fmla="*/ 2537460 w 4435475"/>
              <a:gd name="connsiteY145" fmla="*/ 765175 h 4309745"/>
              <a:gd name="connisteX146" fmla="*/ 2537460 w 4435475"/>
              <a:gd name="connsiteY146" fmla="*/ 692150 h 4309745"/>
              <a:gd name="connisteX147" fmla="*/ 2526665 w 4435475"/>
              <a:gd name="connsiteY147" fmla="*/ 618490 h 4309745"/>
              <a:gd name="connisteX148" fmla="*/ 2505710 w 4435475"/>
              <a:gd name="connsiteY148" fmla="*/ 545465 h 4309745"/>
              <a:gd name="connisteX149" fmla="*/ 2495550 w 4435475"/>
              <a:gd name="connsiteY149" fmla="*/ 471805 h 4309745"/>
              <a:gd name="connisteX150" fmla="*/ 2474595 w 4435475"/>
              <a:gd name="connsiteY150" fmla="*/ 398145 h 4309745"/>
              <a:gd name="connisteX151" fmla="*/ 2442845 w 4435475"/>
              <a:gd name="connsiteY151" fmla="*/ 325120 h 4309745"/>
              <a:gd name="connisteX152" fmla="*/ 2400935 w 4435475"/>
              <a:gd name="connsiteY152" fmla="*/ 251460 h 4309745"/>
              <a:gd name="connisteX153" fmla="*/ 2348865 w 4435475"/>
              <a:gd name="connsiteY153" fmla="*/ 178435 h 4309745"/>
              <a:gd name="connisteX154" fmla="*/ 2286000 w 4435475"/>
              <a:gd name="connsiteY154" fmla="*/ 104775 h 4309745"/>
              <a:gd name="connisteX155" fmla="*/ 2212340 w 4435475"/>
              <a:gd name="connsiteY155" fmla="*/ 41910 h 4309745"/>
              <a:gd name="connisteX156" fmla="*/ 2138680 w 4435475"/>
              <a:gd name="connsiteY156" fmla="*/ 20955 h 4309745"/>
              <a:gd name="connisteX157" fmla="*/ 2065655 w 4435475"/>
              <a:gd name="connsiteY157" fmla="*/ 0 h 4309745"/>
              <a:gd name="connisteX158" fmla="*/ 1991995 w 4435475"/>
              <a:gd name="connsiteY158" fmla="*/ 0 h 4309745"/>
              <a:gd name="connisteX159" fmla="*/ 1918970 w 4435475"/>
              <a:gd name="connsiteY159" fmla="*/ 0 h 4309745"/>
              <a:gd name="connisteX160" fmla="*/ 1845310 w 4435475"/>
              <a:gd name="connsiteY160" fmla="*/ 0 h 4309745"/>
              <a:gd name="connisteX161" fmla="*/ 1771650 w 4435475"/>
              <a:gd name="connsiteY161" fmla="*/ 10160 h 4309745"/>
              <a:gd name="connisteX162" fmla="*/ 1698625 w 4435475"/>
              <a:gd name="connsiteY162" fmla="*/ 20955 h 4309745"/>
              <a:gd name="connisteX163" fmla="*/ 1624965 w 4435475"/>
              <a:gd name="connsiteY163" fmla="*/ 31750 h 4309745"/>
              <a:gd name="connisteX164" fmla="*/ 1551940 w 4435475"/>
              <a:gd name="connsiteY164" fmla="*/ 62865 h 4309745"/>
              <a:gd name="connisteX165" fmla="*/ 1478280 w 4435475"/>
              <a:gd name="connsiteY165" fmla="*/ 94615 h 4309745"/>
              <a:gd name="connisteX166" fmla="*/ 1404620 w 4435475"/>
              <a:gd name="connsiteY166" fmla="*/ 125730 h 4309745"/>
              <a:gd name="connisteX167" fmla="*/ 1331595 w 4435475"/>
              <a:gd name="connsiteY167" fmla="*/ 157480 h 4309745"/>
              <a:gd name="connisteX168" fmla="*/ 1320800 w 4435475"/>
              <a:gd name="connsiteY168" fmla="*/ 167640 h 43097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</a:cxnLst>
            <a:rect l="l" t="t" r="r" b="b"/>
            <a:pathLst>
              <a:path w="4435475" h="4309745">
                <a:moveTo>
                  <a:pt x="1404620" y="115570"/>
                </a:moveTo>
                <a:lnTo>
                  <a:pt x="1331595" y="157480"/>
                </a:lnTo>
                <a:lnTo>
                  <a:pt x="1257935" y="199390"/>
                </a:lnTo>
                <a:lnTo>
                  <a:pt x="1195070" y="272415"/>
                </a:lnTo>
                <a:lnTo>
                  <a:pt x="1122045" y="335280"/>
                </a:lnTo>
                <a:lnTo>
                  <a:pt x="1058545" y="408940"/>
                </a:lnTo>
                <a:lnTo>
                  <a:pt x="1006475" y="482600"/>
                </a:lnTo>
                <a:lnTo>
                  <a:pt x="974725" y="555625"/>
                </a:lnTo>
                <a:lnTo>
                  <a:pt x="922655" y="629285"/>
                </a:lnTo>
                <a:lnTo>
                  <a:pt x="859790" y="702310"/>
                </a:lnTo>
                <a:lnTo>
                  <a:pt x="775970" y="775970"/>
                </a:lnTo>
                <a:lnTo>
                  <a:pt x="734060" y="849630"/>
                </a:lnTo>
                <a:lnTo>
                  <a:pt x="702310" y="922655"/>
                </a:lnTo>
                <a:lnTo>
                  <a:pt x="660400" y="996315"/>
                </a:lnTo>
                <a:lnTo>
                  <a:pt x="618490" y="1069340"/>
                </a:lnTo>
                <a:lnTo>
                  <a:pt x="565785" y="1143000"/>
                </a:lnTo>
                <a:lnTo>
                  <a:pt x="513715" y="1216660"/>
                </a:lnTo>
                <a:lnTo>
                  <a:pt x="471805" y="1289685"/>
                </a:lnTo>
                <a:lnTo>
                  <a:pt x="419100" y="1373505"/>
                </a:lnTo>
                <a:lnTo>
                  <a:pt x="387985" y="1447165"/>
                </a:lnTo>
                <a:lnTo>
                  <a:pt x="345440" y="1530985"/>
                </a:lnTo>
                <a:lnTo>
                  <a:pt x="303530" y="1604645"/>
                </a:lnTo>
                <a:lnTo>
                  <a:pt x="240665" y="1677670"/>
                </a:lnTo>
                <a:lnTo>
                  <a:pt x="188595" y="1751330"/>
                </a:lnTo>
                <a:lnTo>
                  <a:pt x="156845" y="1824355"/>
                </a:lnTo>
                <a:lnTo>
                  <a:pt x="125730" y="1898015"/>
                </a:lnTo>
                <a:lnTo>
                  <a:pt x="93980" y="1971675"/>
                </a:lnTo>
                <a:lnTo>
                  <a:pt x="62865" y="2044700"/>
                </a:lnTo>
                <a:lnTo>
                  <a:pt x="41910" y="2118360"/>
                </a:lnTo>
                <a:lnTo>
                  <a:pt x="20955" y="2191385"/>
                </a:lnTo>
                <a:lnTo>
                  <a:pt x="0" y="2265045"/>
                </a:lnTo>
                <a:lnTo>
                  <a:pt x="0" y="2338705"/>
                </a:lnTo>
                <a:lnTo>
                  <a:pt x="0" y="2411730"/>
                </a:lnTo>
                <a:lnTo>
                  <a:pt x="20955" y="2485390"/>
                </a:lnTo>
                <a:lnTo>
                  <a:pt x="52070" y="2558415"/>
                </a:lnTo>
                <a:lnTo>
                  <a:pt x="93980" y="2632075"/>
                </a:lnTo>
                <a:lnTo>
                  <a:pt x="135890" y="2705735"/>
                </a:lnTo>
                <a:lnTo>
                  <a:pt x="188595" y="2778760"/>
                </a:lnTo>
                <a:lnTo>
                  <a:pt x="219710" y="2852420"/>
                </a:lnTo>
                <a:lnTo>
                  <a:pt x="272415" y="2925445"/>
                </a:lnTo>
                <a:lnTo>
                  <a:pt x="324485" y="2999105"/>
                </a:lnTo>
                <a:lnTo>
                  <a:pt x="387985" y="3072765"/>
                </a:lnTo>
                <a:lnTo>
                  <a:pt x="440055" y="3156585"/>
                </a:lnTo>
                <a:lnTo>
                  <a:pt x="492760" y="3229610"/>
                </a:lnTo>
                <a:lnTo>
                  <a:pt x="555625" y="3303270"/>
                </a:lnTo>
                <a:lnTo>
                  <a:pt x="607695" y="3376295"/>
                </a:lnTo>
                <a:lnTo>
                  <a:pt x="681355" y="3449955"/>
                </a:lnTo>
                <a:lnTo>
                  <a:pt x="744220" y="3523615"/>
                </a:lnTo>
                <a:lnTo>
                  <a:pt x="817880" y="3565525"/>
                </a:lnTo>
                <a:lnTo>
                  <a:pt x="890905" y="3617595"/>
                </a:lnTo>
                <a:lnTo>
                  <a:pt x="964565" y="3659505"/>
                </a:lnTo>
                <a:lnTo>
                  <a:pt x="1037590" y="3712210"/>
                </a:lnTo>
                <a:lnTo>
                  <a:pt x="1111250" y="3754120"/>
                </a:lnTo>
                <a:lnTo>
                  <a:pt x="1184910" y="3796030"/>
                </a:lnTo>
                <a:lnTo>
                  <a:pt x="1257935" y="3837940"/>
                </a:lnTo>
                <a:lnTo>
                  <a:pt x="1331595" y="3879850"/>
                </a:lnTo>
                <a:lnTo>
                  <a:pt x="1404620" y="3932555"/>
                </a:lnTo>
                <a:lnTo>
                  <a:pt x="1478280" y="3974465"/>
                </a:lnTo>
                <a:lnTo>
                  <a:pt x="1551940" y="4016375"/>
                </a:lnTo>
                <a:lnTo>
                  <a:pt x="1624965" y="4037330"/>
                </a:lnTo>
                <a:lnTo>
                  <a:pt x="1698625" y="4089400"/>
                </a:lnTo>
                <a:lnTo>
                  <a:pt x="1771650" y="4131310"/>
                </a:lnTo>
                <a:lnTo>
                  <a:pt x="1845310" y="4163060"/>
                </a:lnTo>
                <a:lnTo>
                  <a:pt x="1918970" y="4194175"/>
                </a:lnTo>
                <a:lnTo>
                  <a:pt x="1991995" y="4225925"/>
                </a:lnTo>
                <a:lnTo>
                  <a:pt x="2065655" y="4246880"/>
                </a:lnTo>
                <a:lnTo>
                  <a:pt x="2138680" y="4257675"/>
                </a:lnTo>
                <a:lnTo>
                  <a:pt x="2212340" y="4267835"/>
                </a:lnTo>
                <a:lnTo>
                  <a:pt x="2286000" y="4267835"/>
                </a:lnTo>
                <a:lnTo>
                  <a:pt x="2359025" y="4278630"/>
                </a:lnTo>
                <a:lnTo>
                  <a:pt x="2432685" y="4278630"/>
                </a:lnTo>
                <a:lnTo>
                  <a:pt x="2505710" y="4288790"/>
                </a:lnTo>
                <a:lnTo>
                  <a:pt x="2579370" y="4299585"/>
                </a:lnTo>
                <a:lnTo>
                  <a:pt x="2653030" y="4299585"/>
                </a:lnTo>
                <a:lnTo>
                  <a:pt x="2726055" y="4299585"/>
                </a:lnTo>
                <a:lnTo>
                  <a:pt x="2799715" y="4299585"/>
                </a:lnTo>
                <a:lnTo>
                  <a:pt x="2872740" y="4299585"/>
                </a:lnTo>
                <a:lnTo>
                  <a:pt x="2946400" y="4309745"/>
                </a:lnTo>
                <a:lnTo>
                  <a:pt x="3020060" y="4309745"/>
                </a:lnTo>
                <a:lnTo>
                  <a:pt x="3093085" y="4309745"/>
                </a:lnTo>
                <a:lnTo>
                  <a:pt x="3166745" y="4309745"/>
                </a:lnTo>
                <a:lnTo>
                  <a:pt x="3239770" y="4309745"/>
                </a:lnTo>
                <a:lnTo>
                  <a:pt x="3313430" y="4309745"/>
                </a:lnTo>
                <a:lnTo>
                  <a:pt x="3386455" y="4309745"/>
                </a:lnTo>
                <a:lnTo>
                  <a:pt x="3460115" y="4299585"/>
                </a:lnTo>
                <a:lnTo>
                  <a:pt x="3533775" y="4288790"/>
                </a:lnTo>
                <a:lnTo>
                  <a:pt x="3606800" y="4278630"/>
                </a:lnTo>
                <a:lnTo>
                  <a:pt x="3680460" y="4267835"/>
                </a:lnTo>
                <a:lnTo>
                  <a:pt x="3753485" y="4257675"/>
                </a:lnTo>
                <a:lnTo>
                  <a:pt x="3827145" y="4225925"/>
                </a:lnTo>
                <a:lnTo>
                  <a:pt x="3900805" y="4204970"/>
                </a:lnTo>
                <a:lnTo>
                  <a:pt x="3973830" y="4173220"/>
                </a:lnTo>
                <a:lnTo>
                  <a:pt x="4047490" y="4131310"/>
                </a:lnTo>
                <a:lnTo>
                  <a:pt x="4120515" y="4100195"/>
                </a:lnTo>
                <a:lnTo>
                  <a:pt x="4194175" y="4047490"/>
                </a:lnTo>
                <a:lnTo>
                  <a:pt x="4267835" y="3974465"/>
                </a:lnTo>
                <a:lnTo>
                  <a:pt x="4319905" y="3900805"/>
                </a:lnTo>
                <a:lnTo>
                  <a:pt x="4351655" y="3827145"/>
                </a:lnTo>
                <a:lnTo>
                  <a:pt x="4382770" y="3754120"/>
                </a:lnTo>
                <a:lnTo>
                  <a:pt x="4403725" y="3680460"/>
                </a:lnTo>
                <a:lnTo>
                  <a:pt x="4424680" y="3607435"/>
                </a:lnTo>
                <a:lnTo>
                  <a:pt x="4435475" y="3533775"/>
                </a:lnTo>
                <a:lnTo>
                  <a:pt x="4435475" y="3460750"/>
                </a:lnTo>
                <a:lnTo>
                  <a:pt x="4414520" y="3387090"/>
                </a:lnTo>
                <a:lnTo>
                  <a:pt x="4393565" y="3313430"/>
                </a:lnTo>
                <a:lnTo>
                  <a:pt x="4372610" y="3240405"/>
                </a:lnTo>
                <a:lnTo>
                  <a:pt x="4330700" y="3166745"/>
                </a:lnTo>
                <a:lnTo>
                  <a:pt x="4277995" y="3093720"/>
                </a:lnTo>
                <a:lnTo>
                  <a:pt x="4204970" y="3020060"/>
                </a:lnTo>
                <a:lnTo>
                  <a:pt x="4131310" y="2957195"/>
                </a:lnTo>
                <a:lnTo>
                  <a:pt x="4057650" y="2904490"/>
                </a:lnTo>
                <a:lnTo>
                  <a:pt x="3984625" y="2852420"/>
                </a:lnTo>
                <a:lnTo>
                  <a:pt x="3900805" y="2810510"/>
                </a:lnTo>
                <a:lnTo>
                  <a:pt x="3827145" y="2778760"/>
                </a:lnTo>
                <a:lnTo>
                  <a:pt x="3753485" y="2736850"/>
                </a:lnTo>
                <a:lnTo>
                  <a:pt x="3680460" y="2705735"/>
                </a:lnTo>
                <a:lnTo>
                  <a:pt x="3596640" y="2653030"/>
                </a:lnTo>
                <a:lnTo>
                  <a:pt x="3522980" y="2621280"/>
                </a:lnTo>
                <a:lnTo>
                  <a:pt x="3449955" y="2579370"/>
                </a:lnTo>
                <a:lnTo>
                  <a:pt x="3376295" y="2548255"/>
                </a:lnTo>
                <a:lnTo>
                  <a:pt x="3302635" y="2506345"/>
                </a:lnTo>
                <a:lnTo>
                  <a:pt x="3229610" y="2464435"/>
                </a:lnTo>
                <a:lnTo>
                  <a:pt x="3155950" y="2422525"/>
                </a:lnTo>
                <a:lnTo>
                  <a:pt x="3082925" y="2369820"/>
                </a:lnTo>
                <a:lnTo>
                  <a:pt x="3009265" y="2317750"/>
                </a:lnTo>
                <a:lnTo>
                  <a:pt x="2946400" y="2244090"/>
                </a:lnTo>
                <a:lnTo>
                  <a:pt x="2883535" y="2170430"/>
                </a:lnTo>
                <a:lnTo>
                  <a:pt x="2841625" y="2097405"/>
                </a:lnTo>
                <a:lnTo>
                  <a:pt x="2809875" y="2023745"/>
                </a:lnTo>
                <a:lnTo>
                  <a:pt x="2778760" y="1950720"/>
                </a:lnTo>
                <a:lnTo>
                  <a:pt x="2767965" y="1877060"/>
                </a:lnTo>
                <a:lnTo>
                  <a:pt x="2736850" y="1803400"/>
                </a:lnTo>
                <a:lnTo>
                  <a:pt x="2715895" y="1730375"/>
                </a:lnTo>
                <a:lnTo>
                  <a:pt x="2705100" y="1656715"/>
                </a:lnTo>
                <a:lnTo>
                  <a:pt x="2684145" y="1572895"/>
                </a:lnTo>
                <a:lnTo>
                  <a:pt x="2663190" y="1499235"/>
                </a:lnTo>
                <a:lnTo>
                  <a:pt x="2642235" y="1426210"/>
                </a:lnTo>
                <a:lnTo>
                  <a:pt x="2631440" y="1352550"/>
                </a:lnTo>
                <a:lnTo>
                  <a:pt x="2610485" y="1279525"/>
                </a:lnTo>
                <a:lnTo>
                  <a:pt x="2600325" y="1205865"/>
                </a:lnTo>
                <a:lnTo>
                  <a:pt x="2579370" y="1132205"/>
                </a:lnTo>
                <a:lnTo>
                  <a:pt x="2579370" y="1059180"/>
                </a:lnTo>
                <a:lnTo>
                  <a:pt x="2558415" y="985520"/>
                </a:lnTo>
                <a:lnTo>
                  <a:pt x="2558415" y="912495"/>
                </a:lnTo>
                <a:lnTo>
                  <a:pt x="2558415" y="838835"/>
                </a:lnTo>
                <a:lnTo>
                  <a:pt x="2537460" y="765175"/>
                </a:lnTo>
                <a:lnTo>
                  <a:pt x="2537460" y="692150"/>
                </a:lnTo>
                <a:lnTo>
                  <a:pt x="2526665" y="618490"/>
                </a:lnTo>
                <a:lnTo>
                  <a:pt x="2505710" y="545465"/>
                </a:lnTo>
                <a:lnTo>
                  <a:pt x="2495550" y="471805"/>
                </a:lnTo>
                <a:lnTo>
                  <a:pt x="2474595" y="398145"/>
                </a:lnTo>
                <a:lnTo>
                  <a:pt x="2442845" y="325120"/>
                </a:lnTo>
                <a:lnTo>
                  <a:pt x="2400935" y="251460"/>
                </a:lnTo>
                <a:lnTo>
                  <a:pt x="2348865" y="178435"/>
                </a:lnTo>
                <a:lnTo>
                  <a:pt x="2286000" y="104775"/>
                </a:lnTo>
                <a:lnTo>
                  <a:pt x="2212340" y="41910"/>
                </a:lnTo>
                <a:lnTo>
                  <a:pt x="2138680" y="20955"/>
                </a:lnTo>
                <a:lnTo>
                  <a:pt x="2065655" y="0"/>
                </a:lnTo>
                <a:lnTo>
                  <a:pt x="1991995" y="0"/>
                </a:lnTo>
                <a:lnTo>
                  <a:pt x="1918970" y="0"/>
                </a:lnTo>
                <a:lnTo>
                  <a:pt x="1845310" y="0"/>
                </a:lnTo>
                <a:lnTo>
                  <a:pt x="1771650" y="10160"/>
                </a:lnTo>
                <a:lnTo>
                  <a:pt x="1698625" y="20955"/>
                </a:lnTo>
                <a:lnTo>
                  <a:pt x="1624965" y="31750"/>
                </a:lnTo>
                <a:lnTo>
                  <a:pt x="1551940" y="62865"/>
                </a:lnTo>
                <a:lnTo>
                  <a:pt x="1478280" y="94615"/>
                </a:lnTo>
                <a:lnTo>
                  <a:pt x="1404620" y="125730"/>
                </a:lnTo>
                <a:lnTo>
                  <a:pt x="1331595" y="157480"/>
                </a:lnTo>
                <a:lnTo>
                  <a:pt x="1320800" y="167640"/>
                </a:lnTo>
              </a:path>
            </a:pathLst>
          </a:custGeom>
          <a:solidFill>
            <a:schemeClr val="accent6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7237095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4" name="圆角矩形 3"/>
          <p:cNvSpPr/>
          <p:nvPr/>
        </p:nvSpPr>
        <p:spPr>
          <a:xfrm>
            <a:off x="7237095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3148330" y="125095"/>
            <a:ext cx="6449060" cy="4393565"/>
          </a:xfrm>
          <a:custGeom>
            <a:avLst/>
            <a:gdLst>
              <a:gd name="connisteX0" fmla="*/ 1793240 w 6449060"/>
              <a:gd name="connsiteY0" fmla="*/ 20955 h 4393565"/>
              <a:gd name="connisteX1" fmla="*/ 1866900 w 6449060"/>
              <a:gd name="connsiteY1" fmla="*/ 20955 h 4393565"/>
              <a:gd name="connisteX2" fmla="*/ 1939925 w 6449060"/>
              <a:gd name="connsiteY2" fmla="*/ 20955 h 4393565"/>
              <a:gd name="connisteX3" fmla="*/ 2013585 w 6449060"/>
              <a:gd name="connsiteY3" fmla="*/ 31750 h 4393565"/>
              <a:gd name="connisteX4" fmla="*/ 2086610 w 6449060"/>
              <a:gd name="connsiteY4" fmla="*/ 31750 h 4393565"/>
              <a:gd name="connisteX5" fmla="*/ 2160270 w 6449060"/>
              <a:gd name="connsiteY5" fmla="*/ 41910 h 4393565"/>
              <a:gd name="connisteX6" fmla="*/ 2233930 w 6449060"/>
              <a:gd name="connsiteY6" fmla="*/ 62865 h 4393565"/>
              <a:gd name="connisteX7" fmla="*/ 2306955 w 6449060"/>
              <a:gd name="connsiteY7" fmla="*/ 104775 h 4393565"/>
              <a:gd name="connisteX8" fmla="*/ 2380615 w 6449060"/>
              <a:gd name="connsiteY8" fmla="*/ 167640 h 4393565"/>
              <a:gd name="connisteX9" fmla="*/ 2443480 w 6449060"/>
              <a:gd name="connsiteY9" fmla="*/ 241300 h 4393565"/>
              <a:gd name="connisteX10" fmla="*/ 2495550 w 6449060"/>
              <a:gd name="connsiteY10" fmla="*/ 314325 h 4393565"/>
              <a:gd name="connisteX11" fmla="*/ 2548255 w 6449060"/>
              <a:gd name="connsiteY11" fmla="*/ 387985 h 4393565"/>
              <a:gd name="connisteX12" fmla="*/ 2590165 w 6449060"/>
              <a:gd name="connsiteY12" fmla="*/ 461645 h 4393565"/>
              <a:gd name="connisteX13" fmla="*/ 2632075 w 6449060"/>
              <a:gd name="connsiteY13" fmla="*/ 534670 h 4393565"/>
              <a:gd name="connisteX14" fmla="*/ 2642870 w 6449060"/>
              <a:gd name="connsiteY14" fmla="*/ 608330 h 4393565"/>
              <a:gd name="connisteX15" fmla="*/ 2663825 w 6449060"/>
              <a:gd name="connsiteY15" fmla="*/ 681355 h 4393565"/>
              <a:gd name="connisteX16" fmla="*/ 2684780 w 6449060"/>
              <a:gd name="connsiteY16" fmla="*/ 755015 h 4393565"/>
              <a:gd name="connisteX17" fmla="*/ 2684780 w 6449060"/>
              <a:gd name="connsiteY17" fmla="*/ 828675 h 4393565"/>
              <a:gd name="connisteX18" fmla="*/ 2684780 w 6449060"/>
              <a:gd name="connsiteY18" fmla="*/ 901700 h 4393565"/>
              <a:gd name="connisteX19" fmla="*/ 2684780 w 6449060"/>
              <a:gd name="connsiteY19" fmla="*/ 975360 h 4393565"/>
              <a:gd name="connisteX20" fmla="*/ 2684780 w 6449060"/>
              <a:gd name="connsiteY20" fmla="*/ 1048385 h 4393565"/>
              <a:gd name="connisteX21" fmla="*/ 2663825 w 6449060"/>
              <a:gd name="connsiteY21" fmla="*/ 1122045 h 4393565"/>
              <a:gd name="connisteX22" fmla="*/ 2663825 w 6449060"/>
              <a:gd name="connsiteY22" fmla="*/ 1195705 h 4393565"/>
              <a:gd name="connisteX23" fmla="*/ 2653030 w 6449060"/>
              <a:gd name="connsiteY23" fmla="*/ 1268730 h 4393565"/>
              <a:gd name="connisteX24" fmla="*/ 2642870 w 6449060"/>
              <a:gd name="connsiteY24" fmla="*/ 1352550 h 4393565"/>
              <a:gd name="connisteX25" fmla="*/ 2632075 w 6449060"/>
              <a:gd name="connsiteY25" fmla="*/ 1426210 h 4393565"/>
              <a:gd name="connisteX26" fmla="*/ 2621915 w 6449060"/>
              <a:gd name="connsiteY26" fmla="*/ 1499235 h 4393565"/>
              <a:gd name="connisteX27" fmla="*/ 2621915 w 6449060"/>
              <a:gd name="connsiteY27" fmla="*/ 1572895 h 4393565"/>
              <a:gd name="connisteX28" fmla="*/ 2611120 w 6449060"/>
              <a:gd name="connsiteY28" fmla="*/ 1646555 h 4393565"/>
              <a:gd name="connisteX29" fmla="*/ 2611120 w 6449060"/>
              <a:gd name="connsiteY29" fmla="*/ 1719580 h 4393565"/>
              <a:gd name="connisteX30" fmla="*/ 2611120 w 6449060"/>
              <a:gd name="connsiteY30" fmla="*/ 1793240 h 4393565"/>
              <a:gd name="connisteX31" fmla="*/ 2611120 w 6449060"/>
              <a:gd name="connsiteY31" fmla="*/ 1866265 h 4393565"/>
              <a:gd name="connisteX32" fmla="*/ 2621915 w 6449060"/>
              <a:gd name="connsiteY32" fmla="*/ 1939925 h 4393565"/>
              <a:gd name="connisteX33" fmla="*/ 2632075 w 6449060"/>
              <a:gd name="connsiteY33" fmla="*/ 2013585 h 4393565"/>
              <a:gd name="connisteX34" fmla="*/ 2653030 w 6449060"/>
              <a:gd name="connsiteY34" fmla="*/ 2086610 h 4393565"/>
              <a:gd name="connisteX35" fmla="*/ 2663825 w 6449060"/>
              <a:gd name="connsiteY35" fmla="*/ 2160270 h 4393565"/>
              <a:gd name="connisteX36" fmla="*/ 2705735 w 6449060"/>
              <a:gd name="connsiteY36" fmla="*/ 2233295 h 4393565"/>
              <a:gd name="connisteX37" fmla="*/ 2757805 w 6449060"/>
              <a:gd name="connsiteY37" fmla="*/ 2306955 h 4393565"/>
              <a:gd name="connisteX38" fmla="*/ 2831465 w 6449060"/>
              <a:gd name="connsiteY38" fmla="*/ 2369820 h 4393565"/>
              <a:gd name="connisteX39" fmla="*/ 2905125 w 6449060"/>
              <a:gd name="connsiteY39" fmla="*/ 2411730 h 4393565"/>
              <a:gd name="connisteX40" fmla="*/ 2978150 w 6449060"/>
              <a:gd name="connsiteY40" fmla="*/ 2443480 h 4393565"/>
              <a:gd name="connisteX41" fmla="*/ 3051810 w 6449060"/>
              <a:gd name="connsiteY41" fmla="*/ 2464435 h 4393565"/>
              <a:gd name="connisteX42" fmla="*/ 3124835 w 6449060"/>
              <a:gd name="connsiteY42" fmla="*/ 2495550 h 4393565"/>
              <a:gd name="connisteX43" fmla="*/ 3198495 w 6449060"/>
              <a:gd name="connsiteY43" fmla="*/ 2516505 h 4393565"/>
              <a:gd name="connisteX44" fmla="*/ 3272155 w 6449060"/>
              <a:gd name="connsiteY44" fmla="*/ 2537460 h 4393565"/>
              <a:gd name="connisteX45" fmla="*/ 3345180 w 6449060"/>
              <a:gd name="connsiteY45" fmla="*/ 2548255 h 4393565"/>
              <a:gd name="connisteX46" fmla="*/ 3418840 w 6449060"/>
              <a:gd name="connsiteY46" fmla="*/ 2558415 h 4393565"/>
              <a:gd name="connisteX47" fmla="*/ 3502660 w 6449060"/>
              <a:gd name="connsiteY47" fmla="*/ 2569210 h 4393565"/>
              <a:gd name="connisteX48" fmla="*/ 3575685 w 6449060"/>
              <a:gd name="connsiteY48" fmla="*/ 2569210 h 4393565"/>
              <a:gd name="connisteX49" fmla="*/ 3649345 w 6449060"/>
              <a:gd name="connsiteY49" fmla="*/ 2579370 h 4393565"/>
              <a:gd name="connisteX50" fmla="*/ 3723005 w 6449060"/>
              <a:gd name="connsiteY50" fmla="*/ 2590165 h 4393565"/>
              <a:gd name="connisteX51" fmla="*/ 3796030 w 6449060"/>
              <a:gd name="connsiteY51" fmla="*/ 2600325 h 4393565"/>
              <a:gd name="connisteX52" fmla="*/ 3869690 w 6449060"/>
              <a:gd name="connsiteY52" fmla="*/ 2600325 h 4393565"/>
              <a:gd name="connisteX53" fmla="*/ 3942715 w 6449060"/>
              <a:gd name="connsiteY53" fmla="*/ 2600325 h 4393565"/>
              <a:gd name="connisteX54" fmla="*/ 4016375 w 6449060"/>
              <a:gd name="connsiteY54" fmla="*/ 2600325 h 4393565"/>
              <a:gd name="connisteX55" fmla="*/ 4100195 w 6449060"/>
              <a:gd name="connsiteY55" fmla="*/ 2590165 h 4393565"/>
              <a:gd name="connisteX56" fmla="*/ 4173855 w 6449060"/>
              <a:gd name="connsiteY56" fmla="*/ 2579370 h 4393565"/>
              <a:gd name="connisteX57" fmla="*/ 4246880 w 6449060"/>
              <a:gd name="connsiteY57" fmla="*/ 2569210 h 4393565"/>
              <a:gd name="connisteX58" fmla="*/ 4320540 w 6449060"/>
              <a:gd name="connsiteY58" fmla="*/ 2558415 h 4393565"/>
              <a:gd name="connisteX59" fmla="*/ 4404360 w 6449060"/>
              <a:gd name="connsiteY59" fmla="*/ 2527300 h 4393565"/>
              <a:gd name="connisteX60" fmla="*/ 4478020 w 6449060"/>
              <a:gd name="connsiteY60" fmla="*/ 2506345 h 4393565"/>
              <a:gd name="connisteX61" fmla="*/ 4551045 w 6449060"/>
              <a:gd name="connsiteY61" fmla="*/ 2506345 h 4393565"/>
              <a:gd name="connisteX62" fmla="*/ 4624705 w 6449060"/>
              <a:gd name="connsiteY62" fmla="*/ 2485390 h 4393565"/>
              <a:gd name="connisteX63" fmla="*/ 4697730 w 6449060"/>
              <a:gd name="connsiteY63" fmla="*/ 2474595 h 4393565"/>
              <a:gd name="connisteX64" fmla="*/ 4771390 w 6449060"/>
              <a:gd name="connsiteY64" fmla="*/ 2474595 h 4393565"/>
              <a:gd name="connisteX65" fmla="*/ 4845050 w 6449060"/>
              <a:gd name="connsiteY65" fmla="*/ 2474595 h 4393565"/>
              <a:gd name="connisteX66" fmla="*/ 4918075 w 6449060"/>
              <a:gd name="connsiteY66" fmla="*/ 2474595 h 4393565"/>
              <a:gd name="connisteX67" fmla="*/ 4991735 w 6449060"/>
              <a:gd name="connsiteY67" fmla="*/ 2474595 h 4393565"/>
              <a:gd name="connisteX68" fmla="*/ 5064760 w 6449060"/>
              <a:gd name="connsiteY68" fmla="*/ 2485390 h 4393565"/>
              <a:gd name="connisteX69" fmla="*/ 5138420 w 6449060"/>
              <a:gd name="connsiteY69" fmla="*/ 2506345 h 4393565"/>
              <a:gd name="connisteX70" fmla="*/ 5212080 w 6449060"/>
              <a:gd name="connsiteY70" fmla="*/ 2527300 h 4393565"/>
              <a:gd name="connisteX71" fmla="*/ 5285105 w 6449060"/>
              <a:gd name="connsiteY71" fmla="*/ 2558415 h 4393565"/>
              <a:gd name="connisteX72" fmla="*/ 5358765 w 6449060"/>
              <a:gd name="connsiteY72" fmla="*/ 2579370 h 4393565"/>
              <a:gd name="connisteX73" fmla="*/ 5431790 w 6449060"/>
              <a:gd name="connsiteY73" fmla="*/ 2611120 h 4393565"/>
              <a:gd name="connisteX74" fmla="*/ 5505450 w 6449060"/>
              <a:gd name="connsiteY74" fmla="*/ 2642235 h 4393565"/>
              <a:gd name="connisteX75" fmla="*/ 5579110 w 6449060"/>
              <a:gd name="connsiteY75" fmla="*/ 2673985 h 4393565"/>
              <a:gd name="connisteX76" fmla="*/ 5652135 w 6449060"/>
              <a:gd name="connsiteY76" fmla="*/ 2705735 h 4393565"/>
              <a:gd name="connisteX77" fmla="*/ 5725795 w 6449060"/>
              <a:gd name="connsiteY77" fmla="*/ 2726690 h 4393565"/>
              <a:gd name="connisteX78" fmla="*/ 5798820 w 6449060"/>
              <a:gd name="connsiteY78" fmla="*/ 2778760 h 4393565"/>
              <a:gd name="connisteX79" fmla="*/ 5851525 w 6449060"/>
              <a:gd name="connsiteY79" fmla="*/ 2852420 h 4393565"/>
              <a:gd name="connisteX80" fmla="*/ 5924550 w 6449060"/>
              <a:gd name="connsiteY80" fmla="*/ 2894330 h 4393565"/>
              <a:gd name="connisteX81" fmla="*/ 5998210 w 6449060"/>
              <a:gd name="connsiteY81" fmla="*/ 2957195 h 4393565"/>
              <a:gd name="connisteX82" fmla="*/ 6071870 w 6449060"/>
              <a:gd name="connsiteY82" fmla="*/ 3009265 h 4393565"/>
              <a:gd name="connisteX83" fmla="*/ 6144895 w 6449060"/>
              <a:gd name="connsiteY83" fmla="*/ 3061970 h 4393565"/>
              <a:gd name="connisteX84" fmla="*/ 6218555 w 6449060"/>
              <a:gd name="connsiteY84" fmla="*/ 3124835 h 4393565"/>
              <a:gd name="connisteX85" fmla="*/ 6270625 w 6449060"/>
              <a:gd name="connsiteY85" fmla="*/ 3198495 h 4393565"/>
              <a:gd name="connisteX86" fmla="*/ 6302375 w 6449060"/>
              <a:gd name="connsiteY86" fmla="*/ 3271520 h 4393565"/>
              <a:gd name="connisteX87" fmla="*/ 6334125 w 6449060"/>
              <a:gd name="connsiteY87" fmla="*/ 3345180 h 4393565"/>
              <a:gd name="connisteX88" fmla="*/ 6376035 w 6449060"/>
              <a:gd name="connsiteY88" fmla="*/ 3418205 h 4393565"/>
              <a:gd name="connisteX89" fmla="*/ 6396990 w 6449060"/>
              <a:gd name="connsiteY89" fmla="*/ 3491865 h 4393565"/>
              <a:gd name="connisteX90" fmla="*/ 6417945 w 6449060"/>
              <a:gd name="connsiteY90" fmla="*/ 3565525 h 4393565"/>
              <a:gd name="connisteX91" fmla="*/ 6438900 w 6449060"/>
              <a:gd name="connsiteY91" fmla="*/ 3638550 h 4393565"/>
              <a:gd name="connisteX92" fmla="*/ 6449060 w 6449060"/>
              <a:gd name="connsiteY92" fmla="*/ 3712210 h 4393565"/>
              <a:gd name="connisteX93" fmla="*/ 6449060 w 6449060"/>
              <a:gd name="connsiteY93" fmla="*/ 3785235 h 4393565"/>
              <a:gd name="connisteX94" fmla="*/ 6449060 w 6449060"/>
              <a:gd name="connsiteY94" fmla="*/ 3858895 h 4393565"/>
              <a:gd name="connisteX95" fmla="*/ 6438900 w 6449060"/>
              <a:gd name="connsiteY95" fmla="*/ 3932555 h 4393565"/>
              <a:gd name="connisteX96" fmla="*/ 6365240 w 6449060"/>
              <a:gd name="connsiteY96" fmla="*/ 4005580 h 4393565"/>
              <a:gd name="connisteX97" fmla="*/ 6291580 w 6449060"/>
              <a:gd name="connsiteY97" fmla="*/ 4047490 h 4393565"/>
              <a:gd name="connisteX98" fmla="*/ 6218555 w 6449060"/>
              <a:gd name="connsiteY98" fmla="*/ 4068445 h 4393565"/>
              <a:gd name="connisteX99" fmla="*/ 6144895 w 6449060"/>
              <a:gd name="connsiteY99" fmla="*/ 4100195 h 4393565"/>
              <a:gd name="connisteX100" fmla="*/ 6071870 w 6449060"/>
              <a:gd name="connsiteY100" fmla="*/ 4142105 h 4393565"/>
              <a:gd name="connisteX101" fmla="*/ 5998210 w 6449060"/>
              <a:gd name="connsiteY101" fmla="*/ 4173220 h 4393565"/>
              <a:gd name="connisteX102" fmla="*/ 5924550 w 6449060"/>
              <a:gd name="connsiteY102" fmla="*/ 4194175 h 4393565"/>
              <a:gd name="connisteX103" fmla="*/ 5851525 w 6449060"/>
              <a:gd name="connsiteY103" fmla="*/ 4236720 h 4393565"/>
              <a:gd name="connisteX104" fmla="*/ 5777865 w 6449060"/>
              <a:gd name="connsiteY104" fmla="*/ 4278630 h 4393565"/>
              <a:gd name="connisteX105" fmla="*/ 5694045 w 6449060"/>
              <a:gd name="connsiteY105" fmla="*/ 4299585 h 4393565"/>
              <a:gd name="connisteX106" fmla="*/ 5621020 w 6449060"/>
              <a:gd name="connsiteY106" fmla="*/ 4320540 h 4393565"/>
              <a:gd name="connisteX107" fmla="*/ 5547360 w 6449060"/>
              <a:gd name="connsiteY107" fmla="*/ 4330700 h 4393565"/>
              <a:gd name="connisteX108" fmla="*/ 5473700 w 6449060"/>
              <a:gd name="connsiteY108" fmla="*/ 4341495 h 4393565"/>
              <a:gd name="connisteX109" fmla="*/ 5400675 w 6449060"/>
              <a:gd name="connsiteY109" fmla="*/ 4341495 h 4393565"/>
              <a:gd name="connisteX110" fmla="*/ 5327015 w 6449060"/>
              <a:gd name="connsiteY110" fmla="*/ 4351655 h 4393565"/>
              <a:gd name="connisteX111" fmla="*/ 5253990 w 6449060"/>
              <a:gd name="connsiteY111" fmla="*/ 4362450 h 4393565"/>
              <a:gd name="connisteX112" fmla="*/ 5180330 w 6449060"/>
              <a:gd name="connsiteY112" fmla="*/ 4362450 h 4393565"/>
              <a:gd name="connisteX113" fmla="*/ 5106670 w 6449060"/>
              <a:gd name="connsiteY113" fmla="*/ 4362450 h 4393565"/>
              <a:gd name="connisteX114" fmla="*/ 5033645 w 6449060"/>
              <a:gd name="connsiteY114" fmla="*/ 4362450 h 4393565"/>
              <a:gd name="connisteX115" fmla="*/ 4959985 w 6449060"/>
              <a:gd name="connsiteY115" fmla="*/ 4351655 h 4393565"/>
              <a:gd name="connisteX116" fmla="*/ 4886960 w 6449060"/>
              <a:gd name="connsiteY116" fmla="*/ 4341495 h 4393565"/>
              <a:gd name="connisteX117" fmla="*/ 4813300 w 6449060"/>
              <a:gd name="connsiteY117" fmla="*/ 4341495 h 4393565"/>
              <a:gd name="connisteX118" fmla="*/ 4739640 w 6449060"/>
              <a:gd name="connsiteY118" fmla="*/ 4341495 h 4393565"/>
              <a:gd name="connisteX119" fmla="*/ 4666615 w 6449060"/>
              <a:gd name="connsiteY119" fmla="*/ 4341495 h 4393565"/>
              <a:gd name="connisteX120" fmla="*/ 4592955 w 6449060"/>
              <a:gd name="connsiteY120" fmla="*/ 4341495 h 4393565"/>
              <a:gd name="connisteX121" fmla="*/ 4519930 w 6449060"/>
              <a:gd name="connsiteY121" fmla="*/ 4330700 h 4393565"/>
              <a:gd name="connisteX122" fmla="*/ 4446270 w 6449060"/>
              <a:gd name="connsiteY122" fmla="*/ 4320540 h 4393565"/>
              <a:gd name="connisteX123" fmla="*/ 4372610 w 6449060"/>
              <a:gd name="connsiteY123" fmla="*/ 4309745 h 4393565"/>
              <a:gd name="connisteX124" fmla="*/ 4299585 w 6449060"/>
              <a:gd name="connsiteY124" fmla="*/ 4309745 h 4393565"/>
              <a:gd name="connisteX125" fmla="*/ 4225925 w 6449060"/>
              <a:gd name="connsiteY125" fmla="*/ 4320540 h 4393565"/>
              <a:gd name="connisteX126" fmla="*/ 4142105 w 6449060"/>
              <a:gd name="connsiteY126" fmla="*/ 4330700 h 4393565"/>
              <a:gd name="connisteX127" fmla="*/ 4069080 w 6449060"/>
              <a:gd name="connsiteY127" fmla="*/ 4341495 h 4393565"/>
              <a:gd name="connisteX128" fmla="*/ 3995420 w 6449060"/>
              <a:gd name="connsiteY128" fmla="*/ 4351655 h 4393565"/>
              <a:gd name="connisteX129" fmla="*/ 3921760 w 6449060"/>
              <a:gd name="connsiteY129" fmla="*/ 4362450 h 4393565"/>
              <a:gd name="connisteX130" fmla="*/ 3848735 w 6449060"/>
              <a:gd name="connsiteY130" fmla="*/ 4362450 h 4393565"/>
              <a:gd name="connisteX131" fmla="*/ 3775075 w 6449060"/>
              <a:gd name="connsiteY131" fmla="*/ 4372610 h 4393565"/>
              <a:gd name="connisteX132" fmla="*/ 3702050 w 6449060"/>
              <a:gd name="connsiteY132" fmla="*/ 4383405 h 4393565"/>
              <a:gd name="connisteX133" fmla="*/ 3628390 w 6449060"/>
              <a:gd name="connsiteY133" fmla="*/ 4393565 h 4393565"/>
              <a:gd name="connisteX134" fmla="*/ 3554730 w 6449060"/>
              <a:gd name="connsiteY134" fmla="*/ 4393565 h 4393565"/>
              <a:gd name="connisteX135" fmla="*/ 3481705 w 6449060"/>
              <a:gd name="connsiteY135" fmla="*/ 4393565 h 4393565"/>
              <a:gd name="connisteX136" fmla="*/ 3397885 w 6449060"/>
              <a:gd name="connsiteY136" fmla="*/ 4393565 h 4393565"/>
              <a:gd name="connisteX137" fmla="*/ 3324225 w 6449060"/>
              <a:gd name="connsiteY137" fmla="*/ 4393565 h 4393565"/>
              <a:gd name="connisteX138" fmla="*/ 3250565 w 6449060"/>
              <a:gd name="connsiteY138" fmla="*/ 4393565 h 4393565"/>
              <a:gd name="connisteX139" fmla="*/ 3177540 w 6449060"/>
              <a:gd name="connsiteY139" fmla="*/ 4393565 h 4393565"/>
              <a:gd name="connisteX140" fmla="*/ 3103880 w 6449060"/>
              <a:gd name="connsiteY140" fmla="*/ 4383405 h 4393565"/>
              <a:gd name="connisteX141" fmla="*/ 3030855 w 6449060"/>
              <a:gd name="connsiteY141" fmla="*/ 4372610 h 4393565"/>
              <a:gd name="connisteX142" fmla="*/ 2947035 w 6449060"/>
              <a:gd name="connsiteY142" fmla="*/ 4362450 h 4393565"/>
              <a:gd name="connisteX143" fmla="*/ 2873375 w 6449060"/>
              <a:gd name="connsiteY143" fmla="*/ 4351655 h 4393565"/>
              <a:gd name="connisteX144" fmla="*/ 2789555 w 6449060"/>
              <a:gd name="connsiteY144" fmla="*/ 4341495 h 4393565"/>
              <a:gd name="connisteX145" fmla="*/ 2715895 w 6449060"/>
              <a:gd name="connsiteY145" fmla="*/ 4341495 h 4393565"/>
              <a:gd name="connisteX146" fmla="*/ 2642870 w 6449060"/>
              <a:gd name="connsiteY146" fmla="*/ 4341495 h 4393565"/>
              <a:gd name="connisteX147" fmla="*/ 2569210 w 6449060"/>
              <a:gd name="connsiteY147" fmla="*/ 4351655 h 4393565"/>
              <a:gd name="connisteX148" fmla="*/ 2495550 w 6449060"/>
              <a:gd name="connsiteY148" fmla="*/ 4351655 h 4393565"/>
              <a:gd name="connisteX149" fmla="*/ 2411730 w 6449060"/>
              <a:gd name="connsiteY149" fmla="*/ 4351655 h 4393565"/>
              <a:gd name="connisteX150" fmla="*/ 2338705 w 6449060"/>
              <a:gd name="connsiteY150" fmla="*/ 4341495 h 4393565"/>
              <a:gd name="connisteX151" fmla="*/ 2265045 w 6449060"/>
              <a:gd name="connsiteY151" fmla="*/ 4330700 h 4393565"/>
              <a:gd name="connisteX152" fmla="*/ 2192020 w 6449060"/>
              <a:gd name="connsiteY152" fmla="*/ 4309745 h 4393565"/>
              <a:gd name="connisteX153" fmla="*/ 2118360 w 6449060"/>
              <a:gd name="connsiteY153" fmla="*/ 4299585 h 4393565"/>
              <a:gd name="connisteX154" fmla="*/ 2044700 w 6449060"/>
              <a:gd name="connsiteY154" fmla="*/ 4288790 h 4393565"/>
              <a:gd name="connisteX155" fmla="*/ 1971675 w 6449060"/>
              <a:gd name="connsiteY155" fmla="*/ 4278630 h 4393565"/>
              <a:gd name="connisteX156" fmla="*/ 1898015 w 6449060"/>
              <a:gd name="connsiteY156" fmla="*/ 4278630 h 4393565"/>
              <a:gd name="connisteX157" fmla="*/ 1824990 w 6449060"/>
              <a:gd name="connsiteY157" fmla="*/ 4278630 h 4393565"/>
              <a:gd name="connisteX158" fmla="*/ 1751330 w 6449060"/>
              <a:gd name="connsiteY158" fmla="*/ 4267835 h 4393565"/>
              <a:gd name="connisteX159" fmla="*/ 1677670 w 6449060"/>
              <a:gd name="connsiteY159" fmla="*/ 4257675 h 4393565"/>
              <a:gd name="connisteX160" fmla="*/ 1604645 w 6449060"/>
              <a:gd name="connsiteY160" fmla="*/ 4257675 h 4393565"/>
              <a:gd name="connisteX161" fmla="*/ 1530985 w 6449060"/>
              <a:gd name="connsiteY161" fmla="*/ 4236720 h 4393565"/>
              <a:gd name="connisteX162" fmla="*/ 1457960 w 6449060"/>
              <a:gd name="connsiteY162" fmla="*/ 4225925 h 4393565"/>
              <a:gd name="connisteX163" fmla="*/ 1374140 w 6449060"/>
              <a:gd name="connsiteY163" fmla="*/ 4204970 h 4393565"/>
              <a:gd name="connisteX164" fmla="*/ 1300480 w 6449060"/>
              <a:gd name="connsiteY164" fmla="*/ 4152265 h 4393565"/>
              <a:gd name="connisteX165" fmla="*/ 1226820 w 6449060"/>
              <a:gd name="connsiteY165" fmla="*/ 4110355 h 4393565"/>
              <a:gd name="connisteX166" fmla="*/ 1153795 w 6449060"/>
              <a:gd name="connsiteY166" fmla="*/ 4058285 h 4393565"/>
              <a:gd name="connisteX167" fmla="*/ 1080135 w 6449060"/>
              <a:gd name="connsiteY167" fmla="*/ 4026535 h 4393565"/>
              <a:gd name="connisteX168" fmla="*/ 996315 w 6449060"/>
              <a:gd name="connsiteY168" fmla="*/ 3963670 h 4393565"/>
              <a:gd name="connisteX169" fmla="*/ 922655 w 6449060"/>
              <a:gd name="connsiteY169" fmla="*/ 3921760 h 4393565"/>
              <a:gd name="connisteX170" fmla="*/ 849630 w 6449060"/>
              <a:gd name="connsiteY170" fmla="*/ 3869690 h 4393565"/>
              <a:gd name="connisteX171" fmla="*/ 775970 w 6449060"/>
              <a:gd name="connsiteY171" fmla="*/ 3816985 h 4393565"/>
              <a:gd name="connisteX172" fmla="*/ 702945 w 6449060"/>
              <a:gd name="connsiteY172" fmla="*/ 3764280 h 4393565"/>
              <a:gd name="connisteX173" fmla="*/ 629285 w 6449060"/>
              <a:gd name="connsiteY173" fmla="*/ 3712210 h 4393565"/>
              <a:gd name="connisteX174" fmla="*/ 576580 w 6449060"/>
              <a:gd name="connsiteY174" fmla="*/ 3638550 h 4393565"/>
              <a:gd name="connisteX175" fmla="*/ 503555 w 6449060"/>
              <a:gd name="connsiteY175" fmla="*/ 3575685 h 4393565"/>
              <a:gd name="connisteX176" fmla="*/ 450850 w 6449060"/>
              <a:gd name="connsiteY176" fmla="*/ 3502660 h 4393565"/>
              <a:gd name="connisteX177" fmla="*/ 398780 w 6449060"/>
              <a:gd name="connsiteY177" fmla="*/ 3429000 h 4393565"/>
              <a:gd name="connisteX178" fmla="*/ 325120 w 6449060"/>
              <a:gd name="connsiteY178" fmla="*/ 3366135 h 4393565"/>
              <a:gd name="connisteX179" fmla="*/ 273050 w 6449060"/>
              <a:gd name="connsiteY179" fmla="*/ 3292475 h 4393565"/>
              <a:gd name="connisteX180" fmla="*/ 220345 w 6449060"/>
              <a:gd name="connsiteY180" fmla="*/ 3219450 h 4393565"/>
              <a:gd name="connisteX181" fmla="*/ 167640 w 6449060"/>
              <a:gd name="connsiteY181" fmla="*/ 3145790 h 4393565"/>
              <a:gd name="connisteX182" fmla="*/ 136525 w 6449060"/>
              <a:gd name="connsiteY182" fmla="*/ 3072765 h 4393565"/>
              <a:gd name="connisteX183" fmla="*/ 104775 w 6449060"/>
              <a:gd name="connsiteY183" fmla="*/ 2999105 h 4393565"/>
              <a:gd name="connisteX184" fmla="*/ 62865 w 6449060"/>
              <a:gd name="connsiteY184" fmla="*/ 2915285 h 4393565"/>
              <a:gd name="connisteX185" fmla="*/ 31750 w 6449060"/>
              <a:gd name="connsiteY185" fmla="*/ 2841625 h 4393565"/>
              <a:gd name="connisteX186" fmla="*/ 31750 w 6449060"/>
              <a:gd name="connsiteY186" fmla="*/ 2768600 h 4393565"/>
              <a:gd name="connisteX187" fmla="*/ 10795 w 6449060"/>
              <a:gd name="connsiteY187" fmla="*/ 2684145 h 4393565"/>
              <a:gd name="connisteX188" fmla="*/ 10795 w 6449060"/>
              <a:gd name="connsiteY188" fmla="*/ 2600325 h 4393565"/>
              <a:gd name="connisteX189" fmla="*/ 0 w 6449060"/>
              <a:gd name="connsiteY189" fmla="*/ 2527300 h 4393565"/>
              <a:gd name="connisteX190" fmla="*/ 0 w 6449060"/>
              <a:gd name="connsiteY190" fmla="*/ 2453640 h 4393565"/>
              <a:gd name="connisteX191" fmla="*/ 0 w 6449060"/>
              <a:gd name="connsiteY191" fmla="*/ 2380615 h 4393565"/>
              <a:gd name="connisteX192" fmla="*/ 0 w 6449060"/>
              <a:gd name="connsiteY192" fmla="*/ 2306955 h 4393565"/>
              <a:gd name="connisteX193" fmla="*/ 10795 w 6449060"/>
              <a:gd name="connsiteY193" fmla="*/ 2233295 h 4393565"/>
              <a:gd name="connisteX194" fmla="*/ 20955 w 6449060"/>
              <a:gd name="connsiteY194" fmla="*/ 2160270 h 4393565"/>
              <a:gd name="connisteX195" fmla="*/ 41910 w 6449060"/>
              <a:gd name="connsiteY195" fmla="*/ 2086610 h 4393565"/>
              <a:gd name="connisteX196" fmla="*/ 62865 w 6449060"/>
              <a:gd name="connsiteY196" fmla="*/ 2013585 h 4393565"/>
              <a:gd name="connisteX197" fmla="*/ 94615 w 6449060"/>
              <a:gd name="connsiteY197" fmla="*/ 1939925 h 4393565"/>
              <a:gd name="connisteX198" fmla="*/ 115570 w 6449060"/>
              <a:gd name="connsiteY198" fmla="*/ 1866265 h 4393565"/>
              <a:gd name="connisteX199" fmla="*/ 157480 w 6449060"/>
              <a:gd name="connsiteY199" fmla="*/ 1793240 h 4393565"/>
              <a:gd name="connisteX200" fmla="*/ 178435 w 6449060"/>
              <a:gd name="connsiteY200" fmla="*/ 1719580 h 4393565"/>
              <a:gd name="connisteX201" fmla="*/ 231140 w 6449060"/>
              <a:gd name="connsiteY201" fmla="*/ 1646555 h 4393565"/>
              <a:gd name="connisteX202" fmla="*/ 283210 w 6449060"/>
              <a:gd name="connsiteY202" fmla="*/ 1572895 h 4393565"/>
              <a:gd name="connisteX203" fmla="*/ 346075 w 6449060"/>
              <a:gd name="connsiteY203" fmla="*/ 1499235 h 4393565"/>
              <a:gd name="connisteX204" fmla="*/ 408940 w 6449060"/>
              <a:gd name="connsiteY204" fmla="*/ 1426210 h 4393565"/>
              <a:gd name="connisteX205" fmla="*/ 461645 w 6449060"/>
              <a:gd name="connsiteY205" fmla="*/ 1352550 h 4393565"/>
              <a:gd name="connisteX206" fmla="*/ 534670 w 6449060"/>
              <a:gd name="connsiteY206" fmla="*/ 1279525 h 4393565"/>
              <a:gd name="connisteX207" fmla="*/ 608330 w 6449060"/>
              <a:gd name="connsiteY207" fmla="*/ 1237615 h 4393565"/>
              <a:gd name="connisteX208" fmla="*/ 681990 w 6449060"/>
              <a:gd name="connsiteY208" fmla="*/ 1174750 h 4393565"/>
              <a:gd name="connisteX209" fmla="*/ 755015 w 6449060"/>
              <a:gd name="connsiteY209" fmla="*/ 1111250 h 4393565"/>
              <a:gd name="connisteX210" fmla="*/ 828675 w 6449060"/>
              <a:gd name="connsiteY210" fmla="*/ 1048385 h 4393565"/>
              <a:gd name="connisteX211" fmla="*/ 901700 w 6449060"/>
              <a:gd name="connsiteY211" fmla="*/ 985520 h 4393565"/>
              <a:gd name="connisteX212" fmla="*/ 975360 w 6449060"/>
              <a:gd name="connsiteY212" fmla="*/ 922655 h 4393565"/>
              <a:gd name="connisteX213" fmla="*/ 1049020 w 6449060"/>
              <a:gd name="connsiteY213" fmla="*/ 849630 h 4393565"/>
              <a:gd name="connisteX214" fmla="*/ 1111885 w 6449060"/>
              <a:gd name="connsiteY214" fmla="*/ 775970 h 4393565"/>
              <a:gd name="connisteX215" fmla="*/ 1184910 w 6449060"/>
              <a:gd name="connsiteY215" fmla="*/ 713105 h 4393565"/>
              <a:gd name="connisteX216" fmla="*/ 1247775 w 6449060"/>
              <a:gd name="connsiteY216" fmla="*/ 639445 h 4393565"/>
              <a:gd name="connisteX217" fmla="*/ 1321435 w 6449060"/>
              <a:gd name="connsiteY217" fmla="*/ 587375 h 4393565"/>
              <a:gd name="connisteX218" fmla="*/ 1395095 w 6449060"/>
              <a:gd name="connsiteY218" fmla="*/ 524510 h 4393565"/>
              <a:gd name="connisteX219" fmla="*/ 1447165 w 6449060"/>
              <a:gd name="connsiteY219" fmla="*/ 450850 h 4393565"/>
              <a:gd name="connisteX220" fmla="*/ 1520825 w 6449060"/>
              <a:gd name="connsiteY220" fmla="*/ 387985 h 4393565"/>
              <a:gd name="connisteX221" fmla="*/ 1583690 w 6449060"/>
              <a:gd name="connsiteY221" fmla="*/ 314325 h 4393565"/>
              <a:gd name="connisteX222" fmla="*/ 1625600 w 6449060"/>
              <a:gd name="connsiteY222" fmla="*/ 241300 h 4393565"/>
              <a:gd name="connisteX223" fmla="*/ 1698625 w 6449060"/>
              <a:gd name="connsiteY223" fmla="*/ 188595 h 4393565"/>
              <a:gd name="connisteX224" fmla="*/ 1730375 w 6449060"/>
              <a:gd name="connsiteY224" fmla="*/ 115570 h 4393565"/>
              <a:gd name="connisteX225" fmla="*/ 1804035 w 6449060"/>
              <a:gd name="connsiteY225" fmla="*/ 52705 h 4393565"/>
              <a:gd name="connisteX226" fmla="*/ 1835150 w 6449060"/>
              <a:gd name="connsiteY226" fmla="*/ 0 h 4393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  <a:cxn ang="0">
                <a:pos x="connisteX204" y="connsiteY204"/>
              </a:cxn>
              <a:cxn ang="0">
                <a:pos x="connisteX205" y="connsiteY205"/>
              </a:cxn>
              <a:cxn ang="0">
                <a:pos x="connisteX206" y="connsiteY206"/>
              </a:cxn>
              <a:cxn ang="0">
                <a:pos x="connisteX207" y="connsiteY207"/>
              </a:cxn>
              <a:cxn ang="0">
                <a:pos x="connisteX208" y="connsiteY208"/>
              </a:cxn>
              <a:cxn ang="0">
                <a:pos x="connisteX209" y="connsiteY209"/>
              </a:cxn>
              <a:cxn ang="0">
                <a:pos x="connisteX210" y="connsiteY210"/>
              </a:cxn>
              <a:cxn ang="0">
                <a:pos x="connisteX211" y="connsiteY211"/>
              </a:cxn>
              <a:cxn ang="0">
                <a:pos x="connisteX212" y="connsiteY212"/>
              </a:cxn>
              <a:cxn ang="0">
                <a:pos x="connisteX213" y="connsiteY213"/>
              </a:cxn>
              <a:cxn ang="0">
                <a:pos x="connisteX214" y="connsiteY214"/>
              </a:cxn>
              <a:cxn ang="0">
                <a:pos x="connisteX215" y="connsiteY215"/>
              </a:cxn>
              <a:cxn ang="0">
                <a:pos x="connisteX216" y="connsiteY216"/>
              </a:cxn>
              <a:cxn ang="0">
                <a:pos x="connisteX217" y="connsiteY217"/>
              </a:cxn>
              <a:cxn ang="0">
                <a:pos x="connisteX218" y="connsiteY218"/>
              </a:cxn>
              <a:cxn ang="0">
                <a:pos x="connisteX219" y="connsiteY219"/>
              </a:cxn>
              <a:cxn ang="0">
                <a:pos x="connisteX220" y="connsiteY220"/>
              </a:cxn>
              <a:cxn ang="0">
                <a:pos x="connisteX221" y="connsiteY221"/>
              </a:cxn>
              <a:cxn ang="0">
                <a:pos x="connisteX222" y="connsiteY222"/>
              </a:cxn>
              <a:cxn ang="0">
                <a:pos x="connisteX223" y="connsiteY223"/>
              </a:cxn>
              <a:cxn ang="0">
                <a:pos x="connisteX224" y="connsiteY224"/>
              </a:cxn>
              <a:cxn ang="0">
                <a:pos x="connisteX225" y="connsiteY225"/>
              </a:cxn>
              <a:cxn ang="0">
                <a:pos x="connisteX226" y="connsiteY226"/>
              </a:cxn>
            </a:cxnLst>
            <a:rect l="l" t="t" r="r" b="b"/>
            <a:pathLst>
              <a:path w="6449060" h="4393565">
                <a:moveTo>
                  <a:pt x="1793240" y="20955"/>
                </a:moveTo>
                <a:lnTo>
                  <a:pt x="1866900" y="20955"/>
                </a:lnTo>
                <a:lnTo>
                  <a:pt x="1939925" y="20955"/>
                </a:lnTo>
                <a:lnTo>
                  <a:pt x="2013585" y="31750"/>
                </a:lnTo>
                <a:lnTo>
                  <a:pt x="2086610" y="31750"/>
                </a:lnTo>
                <a:lnTo>
                  <a:pt x="2160270" y="41910"/>
                </a:lnTo>
                <a:lnTo>
                  <a:pt x="2233930" y="62865"/>
                </a:lnTo>
                <a:lnTo>
                  <a:pt x="2306955" y="104775"/>
                </a:lnTo>
                <a:lnTo>
                  <a:pt x="2380615" y="167640"/>
                </a:lnTo>
                <a:lnTo>
                  <a:pt x="2443480" y="241300"/>
                </a:lnTo>
                <a:lnTo>
                  <a:pt x="2495550" y="314325"/>
                </a:lnTo>
                <a:lnTo>
                  <a:pt x="2548255" y="387985"/>
                </a:lnTo>
                <a:lnTo>
                  <a:pt x="2590165" y="461645"/>
                </a:lnTo>
                <a:lnTo>
                  <a:pt x="2632075" y="534670"/>
                </a:lnTo>
                <a:lnTo>
                  <a:pt x="2642870" y="608330"/>
                </a:lnTo>
                <a:lnTo>
                  <a:pt x="2663825" y="681355"/>
                </a:lnTo>
                <a:lnTo>
                  <a:pt x="2684780" y="755015"/>
                </a:lnTo>
                <a:lnTo>
                  <a:pt x="2684780" y="828675"/>
                </a:lnTo>
                <a:lnTo>
                  <a:pt x="2684780" y="901700"/>
                </a:lnTo>
                <a:lnTo>
                  <a:pt x="2684780" y="975360"/>
                </a:lnTo>
                <a:lnTo>
                  <a:pt x="2684780" y="1048385"/>
                </a:lnTo>
                <a:lnTo>
                  <a:pt x="2663825" y="1122045"/>
                </a:lnTo>
                <a:lnTo>
                  <a:pt x="2663825" y="1195705"/>
                </a:lnTo>
                <a:lnTo>
                  <a:pt x="2653030" y="1268730"/>
                </a:lnTo>
                <a:lnTo>
                  <a:pt x="2642870" y="1352550"/>
                </a:lnTo>
                <a:lnTo>
                  <a:pt x="2632075" y="1426210"/>
                </a:lnTo>
                <a:lnTo>
                  <a:pt x="2621915" y="1499235"/>
                </a:lnTo>
                <a:lnTo>
                  <a:pt x="2621915" y="1572895"/>
                </a:lnTo>
                <a:lnTo>
                  <a:pt x="2611120" y="1646555"/>
                </a:lnTo>
                <a:lnTo>
                  <a:pt x="2611120" y="1719580"/>
                </a:lnTo>
                <a:lnTo>
                  <a:pt x="2611120" y="1793240"/>
                </a:lnTo>
                <a:lnTo>
                  <a:pt x="2611120" y="1866265"/>
                </a:lnTo>
                <a:lnTo>
                  <a:pt x="2621915" y="1939925"/>
                </a:lnTo>
                <a:lnTo>
                  <a:pt x="2632075" y="2013585"/>
                </a:lnTo>
                <a:lnTo>
                  <a:pt x="2653030" y="2086610"/>
                </a:lnTo>
                <a:lnTo>
                  <a:pt x="2663825" y="2160270"/>
                </a:lnTo>
                <a:lnTo>
                  <a:pt x="2705735" y="2233295"/>
                </a:lnTo>
                <a:lnTo>
                  <a:pt x="2757805" y="2306955"/>
                </a:lnTo>
                <a:lnTo>
                  <a:pt x="2831465" y="2369820"/>
                </a:lnTo>
                <a:lnTo>
                  <a:pt x="2905125" y="2411730"/>
                </a:lnTo>
                <a:lnTo>
                  <a:pt x="2978150" y="2443480"/>
                </a:lnTo>
                <a:lnTo>
                  <a:pt x="3051810" y="2464435"/>
                </a:lnTo>
                <a:lnTo>
                  <a:pt x="3124835" y="2495550"/>
                </a:lnTo>
                <a:lnTo>
                  <a:pt x="3198495" y="2516505"/>
                </a:lnTo>
                <a:lnTo>
                  <a:pt x="3272155" y="2537460"/>
                </a:lnTo>
                <a:lnTo>
                  <a:pt x="3345180" y="2548255"/>
                </a:lnTo>
                <a:lnTo>
                  <a:pt x="3418840" y="2558415"/>
                </a:lnTo>
                <a:lnTo>
                  <a:pt x="3502660" y="2569210"/>
                </a:lnTo>
                <a:lnTo>
                  <a:pt x="3575685" y="2569210"/>
                </a:lnTo>
                <a:lnTo>
                  <a:pt x="3649345" y="2579370"/>
                </a:lnTo>
                <a:lnTo>
                  <a:pt x="3723005" y="2590165"/>
                </a:lnTo>
                <a:lnTo>
                  <a:pt x="3796030" y="2600325"/>
                </a:lnTo>
                <a:lnTo>
                  <a:pt x="3869690" y="2600325"/>
                </a:lnTo>
                <a:lnTo>
                  <a:pt x="3942715" y="2600325"/>
                </a:lnTo>
                <a:lnTo>
                  <a:pt x="4016375" y="2600325"/>
                </a:lnTo>
                <a:lnTo>
                  <a:pt x="4100195" y="2590165"/>
                </a:lnTo>
                <a:lnTo>
                  <a:pt x="4173855" y="2579370"/>
                </a:lnTo>
                <a:lnTo>
                  <a:pt x="4246880" y="2569210"/>
                </a:lnTo>
                <a:lnTo>
                  <a:pt x="4320540" y="2558415"/>
                </a:lnTo>
                <a:lnTo>
                  <a:pt x="4404360" y="2527300"/>
                </a:lnTo>
                <a:lnTo>
                  <a:pt x="4478020" y="2506345"/>
                </a:lnTo>
                <a:lnTo>
                  <a:pt x="4551045" y="2506345"/>
                </a:lnTo>
                <a:lnTo>
                  <a:pt x="4624705" y="2485390"/>
                </a:lnTo>
                <a:lnTo>
                  <a:pt x="4697730" y="2474595"/>
                </a:lnTo>
                <a:lnTo>
                  <a:pt x="4771390" y="2474595"/>
                </a:lnTo>
                <a:lnTo>
                  <a:pt x="4845050" y="2474595"/>
                </a:lnTo>
                <a:lnTo>
                  <a:pt x="4918075" y="2474595"/>
                </a:lnTo>
                <a:lnTo>
                  <a:pt x="4991735" y="2474595"/>
                </a:lnTo>
                <a:lnTo>
                  <a:pt x="5064760" y="2485390"/>
                </a:lnTo>
                <a:lnTo>
                  <a:pt x="5138420" y="2506345"/>
                </a:lnTo>
                <a:lnTo>
                  <a:pt x="5212080" y="2527300"/>
                </a:lnTo>
                <a:lnTo>
                  <a:pt x="5285105" y="2558415"/>
                </a:lnTo>
                <a:lnTo>
                  <a:pt x="5358765" y="2579370"/>
                </a:lnTo>
                <a:lnTo>
                  <a:pt x="5431790" y="2611120"/>
                </a:lnTo>
                <a:lnTo>
                  <a:pt x="5505450" y="2642235"/>
                </a:lnTo>
                <a:lnTo>
                  <a:pt x="5579110" y="2673985"/>
                </a:lnTo>
                <a:lnTo>
                  <a:pt x="5652135" y="2705735"/>
                </a:lnTo>
                <a:lnTo>
                  <a:pt x="5725795" y="2726690"/>
                </a:lnTo>
                <a:lnTo>
                  <a:pt x="5798820" y="2778760"/>
                </a:lnTo>
                <a:lnTo>
                  <a:pt x="5851525" y="2852420"/>
                </a:lnTo>
                <a:lnTo>
                  <a:pt x="5924550" y="2894330"/>
                </a:lnTo>
                <a:lnTo>
                  <a:pt x="5998210" y="2957195"/>
                </a:lnTo>
                <a:lnTo>
                  <a:pt x="6071870" y="3009265"/>
                </a:lnTo>
                <a:lnTo>
                  <a:pt x="6144895" y="3061970"/>
                </a:lnTo>
                <a:lnTo>
                  <a:pt x="6218555" y="3124835"/>
                </a:lnTo>
                <a:lnTo>
                  <a:pt x="6270625" y="3198495"/>
                </a:lnTo>
                <a:lnTo>
                  <a:pt x="6302375" y="3271520"/>
                </a:lnTo>
                <a:lnTo>
                  <a:pt x="6334125" y="3345180"/>
                </a:lnTo>
                <a:lnTo>
                  <a:pt x="6376035" y="3418205"/>
                </a:lnTo>
                <a:lnTo>
                  <a:pt x="6396990" y="3491865"/>
                </a:lnTo>
                <a:lnTo>
                  <a:pt x="6417945" y="3565525"/>
                </a:lnTo>
                <a:lnTo>
                  <a:pt x="6438900" y="3638550"/>
                </a:lnTo>
                <a:lnTo>
                  <a:pt x="6449060" y="3712210"/>
                </a:lnTo>
                <a:lnTo>
                  <a:pt x="6449060" y="3785235"/>
                </a:lnTo>
                <a:lnTo>
                  <a:pt x="6449060" y="3858895"/>
                </a:lnTo>
                <a:lnTo>
                  <a:pt x="6438900" y="3932555"/>
                </a:lnTo>
                <a:lnTo>
                  <a:pt x="6365240" y="4005580"/>
                </a:lnTo>
                <a:lnTo>
                  <a:pt x="6291580" y="4047490"/>
                </a:lnTo>
                <a:lnTo>
                  <a:pt x="6218555" y="4068445"/>
                </a:lnTo>
                <a:lnTo>
                  <a:pt x="6144895" y="4100195"/>
                </a:lnTo>
                <a:lnTo>
                  <a:pt x="6071870" y="4142105"/>
                </a:lnTo>
                <a:lnTo>
                  <a:pt x="5998210" y="4173220"/>
                </a:lnTo>
                <a:lnTo>
                  <a:pt x="5924550" y="4194175"/>
                </a:lnTo>
                <a:lnTo>
                  <a:pt x="5851525" y="4236720"/>
                </a:lnTo>
                <a:lnTo>
                  <a:pt x="5777865" y="4278630"/>
                </a:lnTo>
                <a:lnTo>
                  <a:pt x="5694045" y="4299585"/>
                </a:lnTo>
                <a:lnTo>
                  <a:pt x="5621020" y="4320540"/>
                </a:lnTo>
                <a:lnTo>
                  <a:pt x="5547360" y="4330700"/>
                </a:lnTo>
                <a:lnTo>
                  <a:pt x="5473700" y="4341495"/>
                </a:lnTo>
                <a:lnTo>
                  <a:pt x="5400675" y="4341495"/>
                </a:lnTo>
                <a:lnTo>
                  <a:pt x="5327015" y="4351655"/>
                </a:lnTo>
                <a:lnTo>
                  <a:pt x="5253990" y="4362450"/>
                </a:lnTo>
                <a:lnTo>
                  <a:pt x="5180330" y="4362450"/>
                </a:lnTo>
                <a:lnTo>
                  <a:pt x="5106670" y="4362450"/>
                </a:lnTo>
                <a:lnTo>
                  <a:pt x="5033645" y="4362450"/>
                </a:lnTo>
                <a:lnTo>
                  <a:pt x="4959985" y="4351655"/>
                </a:lnTo>
                <a:lnTo>
                  <a:pt x="4886960" y="4341495"/>
                </a:lnTo>
                <a:lnTo>
                  <a:pt x="4813300" y="4341495"/>
                </a:lnTo>
                <a:lnTo>
                  <a:pt x="4739640" y="4341495"/>
                </a:lnTo>
                <a:lnTo>
                  <a:pt x="4666615" y="4341495"/>
                </a:lnTo>
                <a:lnTo>
                  <a:pt x="4592955" y="4341495"/>
                </a:lnTo>
                <a:lnTo>
                  <a:pt x="4519930" y="4330700"/>
                </a:lnTo>
                <a:lnTo>
                  <a:pt x="4446270" y="4320540"/>
                </a:lnTo>
                <a:lnTo>
                  <a:pt x="4372610" y="4309745"/>
                </a:lnTo>
                <a:lnTo>
                  <a:pt x="4299585" y="4309745"/>
                </a:lnTo>
                <a:lnTo>
                  <a:pt x="4225925" y="4320540"/>
                </a:lnTo>
                <a:lnTo>
                  <a:pt x="4142105" y="4330700"/>
                </a:lnTo>
                <a:lnTo>
                  <a:pt x="4069080" y="4341495"/>
                </a:lnTo>
                <a:lnTo>
                  <a:pt x="3995420" y="4351655"/>
                </a:lnTo>
                <a:lnTo>
                  <a:pt x="3921760" y="4362450"/>
                </a:lnTo>
                <a:lnTo>
                  <a:pt x="3848735" y="4362450"/>
                </a:lnTo>
                <a:lnTo>
                  <a:pt x="3775075" y="4372610"/>
                </a:lnTo>
                <a:lnTo>
                  <a:pt x="3702050" y="4383405"/>
                </a:lnTo>
                <a:lnTo>
                  <a:pt x="3628390" y="4393565"/>
                </a:lnTo>
                <a:lnTo>
                  <a:pt x="3554730" y="4393565"/>
                </a:lnTo>
                <a:lnTo>
                  <a:pt x="3481705" y="4393565"/>
                </a:lnTo>
                <a:lnTo>
                  <a:pt x="3397885" y="4393565"/>
                </a:lnTo>
                <a:lnTo>
                  <a:pt x="3324225" y="4393565"/>
                </a:lnTo>
                <a:lnTo>
                  <a:pt x="3250565" y="4393565"/>
                </a:lnTo>
                <a:lnTo>
                  <a:pt x="3177540" y="4393565"/>
                </a:lnTo>
                <a:lnTo>
                  <a:pt x="3103880" y="4383405"/>
                </a:lnTo>
                <a:lnTo>
                  <a:pt x="3030855" y="4372610"/>
                </a:lnTo>
                <a:lnTo>
                  <a:pt x="2947035" y="4362450"/>
                </a:lnTo>
                <a:lnTo>
                  <a:pt x="2873375" y="4351655"/>
                </a:lnTo>
                <a:lnTo>
                  <a:pt x="2789555" y="4341495"/>
                </a:lnTo>
                <a:lnTo>
                  <a:pt x="2715895" y="4341495"/>
                </a:lnTo>
                <a:lnTo>
                  <a:pt x="2642870" y="4341495"/>
                </a:lnTo>
                <a:lnTo>
                  <a:pt x="2569210" y="4351655"/>
                </a:lnTo>
                <a:lnTo>
                  <a:pt x="2495550" y="4351655"/>
                </a:lnTo>
                <a:lnTo>
                  <a:pt x="2411730" y="4351655"/>
                </a:lnTo>
                <a:lnTo>
                  <a:pt x="2338705" y="4341495"/>
                </a:lnTo>
                <a:lnTo>
                  <a:pt x="2265045" y="4330700"/>
                </a:lnTo>
                <a:lnTo>
                  <a:pt x="2192020" y="4309745"/>
                </a:lnTo>
                <a:lnTo>
                  <a:pt x="2118360" y="4299585"/>
                </a:lnTo>
                <a:lnTo>
                  <a:pt x="2044700" y="4288790"/>
                </a:lnTo>
                <a:lnTo>
                  <a:pt x="1971675" y="4278630"/>
                </a:lnTo>
                <a:lnTo>
                  <a:pt x="1898015" y="4278630"/>
                </a:lnTo>
                <a:lnTo>
                  <a:pt x="1824990" y="4278630"/>
                </a:lnTo>
                <a:lnTo>
                  <a:pt x="1751330" y="4267835"/>
                </a:lnTo>
                <a:lnTo>
                  <a:pt x="1677670" y="4257675"/>
                </a:lnTo>
                <a:lnTo>
                  <a:pt x="1604645" y="4257675"/>
                </a:lnTo>
                <a:lnTo>
                  <a:pt x="1530985" y="4236720"/>
                </a:lnTo>
                <a:lnTo>
                  <a:pt x="1457960" y="4225925"/>
                </a:lnTo>
                <a:lnTo>
                  <a:pt x="1374140" y="4204970"/>
                </a:lnTo>
                <a:lnTo>
                  <a:pt x="1300480" y="4152265"/>
                </a:lnTo>
                <a:lnTo>
                  <a:pt x="1226820" y="4110355"/>
                </a:lnTo>
                <a:lnTo>
                  <a:pt x="1153795" y="4058285"/>
                </a:lnTo>
                <a:lnTo>
                  <a:pt x="1080135" y="4026535"/>
                </a:lnTo>
                <a:lnTo>
                  <a:pt x="996315" y="3963670"/>
                </a:lnTo>
                <a:lnTo>
                  <a:pt x="922655" y="3921760"/>
                </a:lnTo>
                <a:lnTo>
                  <a:pt x="849630" y="3869690"/>
                </a:lnTo>
                <a:lnTo>
                  <a:pt x="775970" y="3816985"/>
                </a:lnTo>
                <a:lnTo>
                  <a:pt x="702945" y="3764280"/>
                </a:lnTo>
                <a:lnTo>
                  <a:pt x="629285" y="3712210"/>
                </a:lnTo>
                <a:lnTo>
                  <a:pt x="576580" y="3638550"/>
                </a:lnTo>
                <a:lnTo>
                  <a:pt x="503555" y="3575685"/>
                </a:lnTo>
                <a:lnTo>
                  <a:pt x="450850" y="3502660"/>
                </a:lnTo>
                <a:lnTo>
                  <a:pt x="398780" y="3429000"/>
                </a:lnTo>
                <a:lnTo>
                  <a:pt x="325120" y="3366135"/>
                </a:lnTo>
                <a:lnTo>
                  <a:pt x="273050" y="3292475"/>
                </a:lnTo>
                <a:lnTo>
                  <a:pt x="220345" y="3219450"/>
                </a:lnTo>
                <a:lnTo>
                  <a:pt x="167640" y="3145790"/>
                </a:lnTo>
                <a:lnTo>
                  <a:pt x="136525" y="3072765"/>
                </a:lnTo>
                <a:lnTo>
                  <a:pt x="104775" y="2999105"/>
                </a:lnTo>
                <a:lnTo>
                  <a:pt x="62865" y="2915285"/>
                </a:lnTo>
                <a:lnTo>
                  <a:pt x="31750" y="2841625"/>
                </a:lnTo>
                <a:lnTo>
                  <a:pt x="31750" y="2768600"/>
                </a:lnTo>
                <a:lnTo>
                  <a:pt x="10795" y="2684145"/>
                </a:lnTo>
                <a:lnTo>
                  <a:pt x="10795" y="2600325"/>
                </a:lnTo>
                <a:lnTo>
                  <a:pt x="0" y="2527300"/>
                </a:lnTo>
                <a:lnTo>
                  <a:pt x="0" y="2453640"/>
                </a:lnTo>
                <a:lnTo>
                  <a:pt x="0" y="2380615"/>
                </a:lnTo>
                <a:lnTo>
                  <a:pt x="0" y="2306955"/>
                </a:lnTo>
                <a:lnTo>
                  <a:pt x="10795" y="2233295"/>
                </a:lnTo>
                <a:lnTo>
                  <a:pt x="20955" y="2160270"/>
                </a:lnTo>
                <a:lnTo>
                  <a:pt x="41910" y="2086610"/>
                </a:lnTo>
                <a:lnTo>
                  <a:pt x="62865" y="2013585"/>
                </a:lnTo>
                <a:lnTo>
                  <a:pt x="94615" y="1939925"/>
                </a:lnTo>
                <a:lnTo>
                  <a:pt x="115570" y="1866265"/>
                </a:lnTo>
                <a:lnTo>
                  <a:pt x="157480" y="1793240"/>
                </a:lnTo>
                <a:lnTo>
                  <a:pt x="178435" y="1719580"/>
                </a:lnTo>
                <a:lnTo>
                  <a:pt x="231140" y="1646555"/>
                </a:lnTo>
                <a:lnTo>
                  <a:pt x="283210" y="1572895"/>
                </a:lnTo>
                <a:lnTo>
                  <a:pt x="346075" y="1499235"/>
                </a:lnTo>
                <a:lnTo>
                  <a:pt x="408940" y="1426210"/>
                </a:lnTo>
                <a:lnTo>
                  <a:pt x="461645" y="1352550"/>
                </a:lnTo>
                <a:lnTo>
                  <a:pt x="534670" y="1279525"/>
                </a:lnTo>
                <a:lnTo>
                  <a:pt x="608330" y="1237615"/>
                </a:lnTo>
                <a:lnTo>
                  <a:pt x="681990" y="1174750"/>
                </a:lnTo>
                <a:lnTo>
                  <a:pt x="755015" y="1111250"/>
                </a:lnTo>
                <a:lnTo>
                  <a:pt x="828675" y="1048385"/>
                </a:lnTo>
                <a:lnTo>
                  <a:pt x="901700" y="985520"/>
                </a:lnTo>
                <a:lnTo>
                  <a:pt x="975360" y="922655"/>
                </a:lnTo>
                <a:lnTo>
                  <a:pt x="1049020" y="849630"/>
                </a:lnTo>
                <a:lnTo>
                  <a:pt x="1111885" y="775970"/>
                </a:lnTo>
                <a:lnTo>
                  <a:pt x="1184910" y="713105"/>
                </a:lnTo>
                <a:lnTo>
                  <a:pt x="1247775" y="639445"/>
                </a:lnTo>
                <a:lnTo>
                  <a:pt x="1321435" y="587375"/>
                </a:lnTo>
                <a:lnTo>
                  <a:pt x="1395095" y="524510"/>
                </a:lnTo>
                <a:lnTo>
                  <a:pt x="1447165" y="450850"/>
                </a:lnTo>
                <a:lnTo>
                  <a:pt x="1520825" y="387985"/>
                </a:lnTo>
                <a:lnTo>
                  <a:pt x="1583690" y="314325"/>
                </a:lnTo>
                <a:lnTo>
                  <a:pt x="1625600" y="241300"/>
                </a:lnTo>
                <a:lnTo>
                  <a:pt x="1698625" y="188595"/>
                </a:lnTo>
                <a:lnTo>
                  <a:pt x="1730375" y="115570"/>
                </a:lnTo>
                <a:lnTo>
                  <a:pt x="1804035" y="52705"/>
                </a:lnTo>
                <a:lnTo>
                  <a:pt x="1835150" y="0"/>
                </a:lnTo>
              </a:path>
            </a:pathLst>
          </a:cu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12&lt;16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4" name="圆角矩形 3"/>
          <p:cNvSpPr/>
          <p:nvPr/>
        </p:nvSpPr>
        <p:spPr>
          <a:xfrm>
            <a:off x="4039870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3148330" y="125095"/>
            <a:ext cx="6449060" cy="4393565"/>
          </a:xfrm>
          <a:custGeom>
            <a:avLst/>
            <a:gdLst>
              <a:gd name="connisteX0" fmla="*/ 1793240 w 6449060"/>
              <a:gd name="connsiteY0" fmla="*/ 20955 h 4393565"/>
              <a:gd name="connisteX1" fmla="*/ 1866900 w 6449060"/>
              <a:gd name="connsiteY1" fmla="*/ 20955 h 4393565"/>
              <a:gd name="connisteX2" fmla="*/ 1939925 w 6449060"/>
              <a:gd name="connsiteY2" fmla="*/ 20955 h 4393565"/>
              <a:gd name="connisteX3" fmla="*/ 2013585 w 6449060"/>
              <a:gd name="connsiteY3" fmla="*/ 31750 h 4393565"/>
              <a:gd name="connisteX4" fmla="*/ 2086610 w 6449060"/>
              <a:gd name="connsiteY4" fmla="*/ 31750 h 4393565"/>
              <a:gd name="connisteX5" fmla="*/ 2160270 w 6449060"/>
              <a:gd name="connsiteY5" fmla="*/ 41910 h 4393565"/>
              <a:gd name="connisteX6" fmla="*/ 2233930 w 6449060"/>
              <a:gd name="connsiteY6" fmla="*/ 62865 h 4393565"/>
              <a:gd name="connisteX7" fmla="*/ 2306955 w 6449060"/>
              <a:gd name="connsiteY7" fmla="*/ 104775 h 4393565"/>
              <a:gd name="connisteX8" fmla="*/ 2380615 w 6449060"/>
              <a:gd name="connsiteY8" fmla="*/ 167640 h 4393565"/>
              <a:gd name="connisteX9" fmla="*/ 2443480 w 6449060"/>
              <a:gd name="connsiteY9" fmla="*/ 241300 h 4393565"/>
              <a:gd name="connisteX10" fmla="*/ 2495550 w 6449060"/>
              <a:gd name="connsiteY10" fmla="*/ 314325 h 4393565"/>
              <a:gd name="connisteX11" fmla="*/ 2548255 w 6449060"/>
              <a:gd name="connsiteY11" fmla="*/ 387985 h 4393565"/>
              <a:gd name="connisteX12" fmla="*/ 2590165 w 6449060"/>
              <a:gd name="connsiteY12" fmla="*/ 461645 h 4393565"/>
              <a:gd name="connisteX13" fmla="*/ 2632075 w 6449060"/>
              <a:gd name="connsiteY13" fmla="*/ 534670 h 4393565"/>
              <a:gd name="connisteX14" fmla="*/ 2642870 w 6449060"/>
              <a:gd name="connsiteY14" fmla="*/ 608330 h 4393565"/>
              <a:gd name="connisteX15" fmla="*/ 2663825 w 6449060"/>
              <a:gd name="connsiteY15" fmla="*/ 681355 h 4393565"/>
              <a:gd name="connisteX16" fmla="*/ 2684780 w 6449060"/>
              <a:gd name="connsiteY16" fmla="*/ 755015 h 4393565"/>
              <a:gd name="connisteX17" fmla="*/ 2684780 w 6449060"/>
              <a:gd name="connsiteY17" fmla="*/ 828675 h 4393565"/>
              <a:gd name="connisteX18" fmla="*/ 2684780 w 6449060"/>
              <a:gd name="connsiteY18" fmla="*/ 901700 h 4393565"/>
              <a:gd name="connisteX19" fmla="*/ 2684780 w 6449060"/>
              <a:gd name="connsiteY19" fmla="*/ 975360 h 4393565"/>
              <a:gd name="connisteX20" fmla="*/ 2684780 w 6449060"/>
              <a:gd name="connsiteY20" fmla="*/ 1048385 h 4393565"/>
              <a:gd name="connisteX21" fmla="*/ 2663825 w 6449060"/>
              <a:gd name="connsiteY21" fmla="*/ 1122045 h 4393565"/>
              <a:gd name="connisteX22" fmla="*/ 2663825 w 6449060"/>
              <a:gd name="connsiteY22" fmla="*/ 1195705 h 4393565"/>
              <a:gd name="connisteX23" fmla="*/ 2653030 w 6449060"/>
              <a:gd name="connsiteY23" fmla="*/ 1268730 h 4393565"/>
              <a:gd name="connisteX24" fmla="*/ 2642870 w 6449060"/>
              <a:gd name="connsiteY24" fmla="*/ 1352550 h 4393565"/>
              <a:gd name="connisteX25" fmla="*/ 2632075 w 6449060"/>
              <a:gd name="connsiteY25" fmla="*/ 1426210 h 4393565"/>
              <a:gd name="connisteX26" fmla="*/ 2621915 w 6449060"/>
              <a:gd name="connsiteY26" fmla="*/ 1499235 h 4393565"/>
              <a:gd name="connisteX27" fmla="*/ 2621915 w 6449060"/>
              <a:gd name="connsiteY27" fmla="*/ 1572895 h 4393565"/>
              <a:gd name="connisteX28" fmla="*/ 2611120 w 6449060"/>
              <a:gd name="connsiteY28" fmla="*/ 1646555 h 4393565"/>
              <a:gd name="connisteX29" fmla="*/ 2611120 w 6449060"/>
              <a:gd name="connsiteY29" fmla="*/ 1719580 h 4393565"/>
              <a:gd name="connisteX30" fmla="*/ 2611120 w 6449060"/>
              <a:gd name="connsiteY30" fmla="*/ 1793240 h 4393565"/>
              <a:gd name="connisteX31" fmla="*/ 2611120 w 6449060"/>
              <a:gd name="connsiteY31" fmla="*/ 1866265 h 4393565"/>
              <a:gd name="connisteX32" fmla="*/ 2621915 w 6449060"/>
              <a:gd name="connsiteY32" fmla="*/ 1939925 h 4393565"/>
              <a:gd name="connisteX33" fmla="*/ 2632075 w 6449060"/>
              <a:gd name="connsiteY33" fmla="*/ 2013585 h 4393565"/>
              <a:gd name="connisteX34" fmla="*/ 2653030 w 6449060"/>
              <a:gd name="connsiteY34" fmla="*/ 2086610 h 4393565"/>
              <a:gd name="connisteX35" fmla="*/ 2663825 w 6449060"/>
              <a:gd name="connsiteY35" fmla="*/ 2160270 h 4393565"/>
              <a:gd name="connisteX36" fmla="*/ 2705735 w 6449060"/>
              <a:gd name="connsiteY36" fmla="*/ 2233295 h 4393565"/>
              <a:gd name="connisteX37" fmla="*/ 2757805 w 6449060"/>
              <a:gd name="connsiteY37" fmla="*/ 2306955 h 4393565"/>
              <a:gd name="connisteX38" fmla="*/ 2831465 w 6449060"/>
              <a:gd name="connsiteY38" fmla="*/ 2369820 h 4393565"/>
              <a:gd name="connisteX39" fmla="*/ 2905125 w 6449060"/>
              <a:gd name="connsiteY39" fmla="*/ 2411730 h 4393565"/>
              <a:gd name="connisteX40" fmla="*/ 2978150 w 6449060"/>
              <a:gd name="connsiteY40" fmla="*/ 2443480 h 4393565"/>
              <a:gd name="connisteX41" fmla="*/ 3051810 w 6449060"/>
              <a:gd name="connsiteY41" fmla="*/ 2464435 h 4393565"/>
              <a:gd name="connisteX42" fmla="*/ 3124835 w 6449060"/>
              <a:gd name="connsiteY42" fmla="*/ 2495550 h 4393565"/>
              <a:gd name="connisteX43" fmla="*/ 3198495 w 6449060"/>
              <a:gd name="connsiteY43" fmla="*/ 2516505 h 4393565"/>
              <a:gd name="connisteX44" fmla="*/ 3272155 w 6449060"/>
              <a:gd name="connsiteY44" fmla="*/ 2537460 h 4393565"/>
              <a:gd name="connisteX45" fmla="*/ 3345180 w 6449060"/>
              <a:gd name="connsiteY45" fmla="*/ 2548255 h 4393565"/>
              <a:gd name="connisteX46" fmla="*/ 3418840 w 6449060"/>
              <a:gd name="connsiteY46" fmla="*/ 2558415 h 4393565"/>
              <a:gd name="connisteX47" fmla="*/ 3502660 w 6449060"/>
              <a:gd name="connsiteY47" fmla="*/ 2569210 h 4393565"/>
              <a:gd name="connisteX48" fmla="*/ 3575685 w 6449060"/>
              <a:gd name="connsiteY48" fmla="*/ 2569210 h 4393565"/>
              <a:gd name="connisteX49" fmla="*/ 3649345 w 6449060"/>
              <a:gd name="connsiteY49" fmla="*/ 2579370 h 4393565"/>
              <a:gd name="connisteX50" fmla="*/ 3723005 w 6449060"/>
              <a:gd name="connsiteY50" fmla="*/ 2590165 h 4393565"/>
              <a:gd name="connisteX51" fmla="*/ 3796030 w 6449060"/>
              <a:gd name="connsiteY51" fmla="*/ 2600325 h 4393565"/>
              <a:gd name="connisteX52" fmla="*/ 3869690 w 6449060"/>
              <a:gd name="connsiteY52" fmla="*/ 2600325 h 4393565"/>
              <a:gd name="connisteX53" fmla="*/ 3942715 w 6449060"/>
              <a:gd name="connsiteY53" fmla="*/ 2600325 h 4393565"/>
              <a:gd name="connisteX54" fmla="*/ 4016375 w 6449060"/>
              <a:gd name="connsiteY54" fmla="*/ 2600325 h 4393565"/>
              <a:gd name="connisteX55" fmla="*/ 4100195 w 6449060"/>
              <a:gd name="connsiteY55" fmla="*/ 2590165 h 4393565"/>
              <a:gd name="connisteX56" fmla="*/ 4173855 w 6449060"/>
              <a:gd name="connsiteY56" fmla="*/ 2579370 h 4393565"/>
              <a:gd name="connisteX57" fmla="*/ 4246880 w 6449060"/>
              <a:gd name="connsiteY57" fmla="*/ 2569210 h 4393565"/>
              <a:gd name="connisteX58" fmla="*/ 4320540 w 6449060"/>
              <a:gd name="connsiteY58" fmla="*/ 2558415 h 4393565"/>
              <a:gd name="connisteX59" fmla="*/ 4404360 w 6449060"/>
              <a:gd name="connsiteY59" fmla="*/ 2527300 h 4393565"/>
              <a:gd name="connisteX60" fmla="*/ 4478020 w 6449060"/>
              <a:gd name="connsiteY60" fmla="*/ 2506345 h 4393565"/>
              <a:gd name="connisteX61" fmla="*/ 4551045 w 6449060"/>
              <a:gd name="connsiteY61" fmla="*/ 2506345 h 4393565"/>
              <a:gd name="connisteX62" fmla="*/ 4624705 w 6449060"/>
              <a:gd name="connsiteY62" fmla="*/ 2485390 h 4393565"/>
              <a:gd name="connisteX63" fmla="*/ 4697730 w 6449060"/>
              <a:gd name="connsiteY63" fmla="*/ 2474595 h 4393565"/>
              <a:gd name="connisteX64" fmla="*/ 4771390 w 6449060"/>
              <a:gd name="connsiteY64" fmla="*/ 2474595 h 4393565"/>
              <a:gd name="connisteX65" fmla="*/ 4845050 w 6449060"/>
              <a:gd name="connsiteY65" fmla="*/ 2474595 h 4393565"/>
              <a:gd name="connisteX66" fmla="*/ 4918075 w 6449060"/>
              <a:gd name="connsiteY66" fmla="*/ 2474595 h 4393565"/>
              <a:gd name="connisteX67" fmla="*/ 4991735 w 6449060"/>
              <a:gd name="connsiteY67" fmla="*/ 2474595 h 4393565"/>
              <a:gd name="connisteX68" fmla="*/ 5064760 w 6449060"/>
              <a:gd name="connsiteY68" fmla="*/ 2485390 h 4393565"/>
              <a:gd name="connisteX69" fmla="*/ 5138420 w 6449060"/>
              <a:gd name="connsiteY69" fmla="*/ 2506345 h 4393565"/>
              <a:gd name="connisteX70" fmla="*/ 5212080 w 6449060"/>
              <a:gd name="connsiteY70" fmla="*/ 2527300 h 4393565"/>
              <a:gd name="connisteX71" fmla="*/ 5285105 w 6449060"/>
              <a:gd name="connsiteY71" fmla="*/ 2558415 h 4393565"/>
              <a:gd name="connisteX72" fmla="*/ 5358765 w 6449060"/>
              <a:gd name="connsiteY72" fmla="*/ 2579370 h 4393565"/>
              <a:gd name="connisteX73" fmla="*/ 5431790 w 6449060"/>
              <a:gd name="connsiteY73" fmla="*/ 2611120 h 4393565"/>
              <a:gd name="connisteX74" fmla="*/ 5505450 w 6449060"/>
              <a:gd name="connsiteY74" fmla="*/ 2642235 h 4393565"/>
              <a:gd name="connisteX75" fmla="*/ 5579110 w 6449060"/>
              <a:gd name="connsiteY75" fmla="*/ 2673985 h 4393565"/>
              <a:gd name="connisteX76" fmla="*/ 5652135 w 6449060"/>
              <a:gd name="connsiteY76" fmla="*/ 2705735 h 4393565"/>
              <a:gd name="connisteX77" fmla="*/ 5725795 w 6449060"/>
              <a:gd name="connsiteY77" fmla="*/ 2726690 h 4393565"/>
              <a:gd name="connisteX78" fmla="*/ 5798820 w 6449060"/>
              <a:gd name="connsiteY78" fmla="*/ 2778760 h 4393565"/>
              <a:gd name="connisteX79" fmla="*/ 5851525 w 6449060"/>
              <a:gd name="connsiteY79" fmla="*/ 2852420 h 4393565"/>
              <a:gd name="connisteX80" fmla="*/ 5924550 w 6449060"/>
              <a:gd name="connsiteY80" fmla="*/ 2894330 h 4393565"/>
              <a:gd name="connisteX81" fmla="*/ 5998210 w 6449060"/>
              <a:gd name="connsiteY81" fmla="*/ 2957195 h 4393565"/>
              <a:gd name="connisteX82" fmla="*/ 6071870 w 6449060"/>
              <a:gd name="connsiteY82" fmla="*/ 3009265 h 4393565"/>
              <a:gd name="connisteX83" fmla="*/ 6144895 w 6449060"/>
              <a:gd name="connsiteY83" fmla="*/ 3061970 h 4393565"/>
              <a:gd name="connisteX84" fmla="*/ 6218555 w 6449060"/>
              <a:gd name="connsiteY84" fmla="*/ 3124835 h 4393565"/>
              <a:gd name="connisteX85" fmla="*/ 6270625 w 6449060"/>
              <a:gd name="connsiteY85" fmla="*/ 3198495 h 4393565"/>
              <a:gd name="connisteX86" fmla="*/ 6302375 w 6449060"/>
              <a:gd name="connsiteY86" fmla="*/ 3271520 h 4393565"/>
              <a:gd name="connisteX87" fmla="*/ 6334125 w 6449060"/>
              <a:gd name="connsiteY87" fmla="*/ 3345180 h 4393565"/>
              <a:gd name="connisteX88" fmla="*/ 6376035 w 6449060"/>
              <a:gd name="connsiteY88" fmla="*/ 3418205 h 4393565"/>
              <a:gd name="connisteX89" fmla="*/ 6396990 w 6449060"/>
              <a:gd name="connsiteY89" fmla="*/ 3491865 h 4393565"/>
              <a:gd name="connisteX90" fmla="*/ 6417945 w 6449060"/>
              <a:gd name="connsiteY90" fmla="*/ 3565525 h 4393565"/>
              <a:gd name="connisteX91" fmla="*/ 6438900 w 6449060"/>
              <a:gd name="connsiteY91" fmla="*/ 3638550 h 4393565"/>
              <a:gd name="connisteX92" fmla="*/ 6449060 w 6449060"/>
              <a:gd name="connsiteY92" fmla="*/ 3712210 h 4393565"/>
              <a:gd name="connisteX93" fmla="*/ 6449060 w 6449060"/>
              <a:gd name="connsiteY93" fmla="*/ 3785235 h 4393565"/>
              <a:gd name="connisteX94" fmla="*/ 6449060 w 6449060"/>
              <a:gd name="connsiteY94" fmla="*/ 3858895 h 4393565"/>
              <a:gd name="connisteX95" fmla="*/ 6438900 w 6449060"/>
              <a:gd name="connsiteY95" fmla="*/ 3932555 h 4393565"/>
              <a:gd name="connisteX96" fmla="*/ 6365240 w 6449060"/>
              <a:gd name="connsiteY96" fmla="*/ 4005580 h 4393565"/>
              <a:gd name="connisteX97" fmla="*/ 6291580 w 6449060"/>
              <a:gd name="connsiteY97" fmla="*/ 4047490 h 4393565"/>
              <a:gd name="connisteX98" fmla="*/ 6218555 w 6449060"/>
              <a:gd name="connsiteY98" fmla="*/ 4068445 h 4393565"/>
              <a:gd name="connisteX99" fmla="*/ 6144895 w 6449060"/>
              <a:gd name="connsiteY99" fmla="*/ 4100195 h 4393565"/>
              <a:gd name="connisteX100" fmla="*/ 6071870 w 6449060"/>
              <a:gd name="connsiteY100" fmla="*/ 4142105 h 4393565"/>
              <a:gd name="connisteX101" fmla="*/ 5998210 w 6449060"/>
              <a:gd name="connsiteY101" fmla="*/ 4173220 h 4393565"/>
              <a:gd name="connisteX102" fmla="*/ 5924550 w 6449060"/>
              <a:gd name="connsiteY102" fmla="*/ 4194175 h 4393565"/>
              <a:gd name="connisteX103" fmla="*/ 5851525 w 6449060"/>
              <a:gd name="connsiteY103" fmla="*/ 4236720 h 4393565"/>
              <a:gd name="connisteX104" fmla="*/ 5777865 w 6449060"/>
              <a:gd name="connsiteY104" fmla="*/ 4278630 h 4393565"/>
              <a:gd name="connisteX105" fmla="*/ 5694045 w 6449060"/>
              <a:gd name="connsiteY105" fmla="*/ 4299585 h 4393565"/>
              <a:gd name="connisteX106" fmla="*/ 5621020 w 6449060"/>
              <a:gd name="connsiteY106" fmla="*/ 4320540 h 4393565"/>
              <a:gd name="connisteX107" fmla="*/ 5547360 w 6449060"/>
              <a:gd name="connsiteY107" fmla="*/ 4330700 h 4393565"/>
              <a:gd name="connisteX108" fmla="*/ 5473700 w 6449060"/>
              <a:gd name="connsiteY108" fmla="*/ 4341495 h 4393565"/>
              <a:gd name="connisteX109" fmla="*/ 5400675 w 6449060"/>
              <a:gd name="connsiteY109" fmla="*/ 4341495 h 4393565"/>
              <a:gd name="connisteX110" fmla="*/ 5327015 w 6449060"/>
              <a:gd name="connsiteY110" fmla="*/ 4351655 h 4393565"/>
              <a:gd name="connisteX111" fmla="*/ 5253990 w 6449060"/>
              <a:gd name="connsiteY111" fmla="*/ 4362450 h 4393565"/>
              <a:gd name="connisteX112" fmla="*/ 5180330 w 6449060"/>
              <a:gd name="connsiteY112" fmla="*/ 4362450 h 4393565"/>
              <a:gd name="connisteX113" fmla="*/ 5106670 w 6449060"/>
              <a:gd name="connsiteY113" fmla="*/ 4362450 h 4393565"/>
              <a:gd name="connisteX114" fmla="*/ 5033645 w 6449060"/>
              <a:gd name="connsiteY114" fmla="*/ 4362450 h 4393565"/>
              <a:gd name="connisteX115" fmla="*/ 4959985 w 6449060"/>
              <a:gd name="connsiteY115" fmla="*/ 4351655 h 4393565"/>
              <a:gd name="connisteX116" fmla="*/ 4886960 w 6449060"/>
              <a:gd name="connsiteY116" fmla="*/ 4341495 h 4393565"/>
              <a:gd name="connisteX117" fmla="*/ 4813300 w 6449060"/>
              <a:gd name="connsiteY117" fmla="*/ 4341495 h 4393565"/>
              <a:gd name="connisteX118" fmla="*/ 4739640 w 6449060"/>
              <a:gd name="connsiteY118" fmla="*/ 4341495 h 4393565"/>
              <a:gd name="connisteX119" fmla="*/ 4666615 w 6449060"/>
              <a:gd name="connsiteY119" fmla="*/ 4341495 h 4393565"/>
              <a:gd name="connisteX120" fmla="*/ 4592955 w 6449060"/>
              <a:gd name="connsiteY120" fmla="*/ 4341495 h 4393565"/>
              <a:gd name="connisteX121" fmla="*/ 4519930 w 6449060"/>
              <a:gd name="connsiteY121" fmla="*/ 4330700 h 4393565"/>
              <a:gd name="connisteX122" fmla="*/ 4446270 w 6449060"/>
              <a:gd name="connsiteY122" fmla="*/ 4320540 h 4393565"/>
              <a:gd name="connisteX123" fmla="*/ 4372610 w 6449060"/>
              <a:gd name="connsiteY123" fmla="*/ 4309745 h 4393565"/>
              <a:gd name="connisteX124" fmla="*/ 4299585 w 6449060"/>
              <a:gd name="connsiteY124" fmla="*/ 4309745 h 4393565"/>
              <a:gd name="connisteX125" fmla="*/ 4225925 w 6449060"/>
              <a:gd name="connsiteY125" fmla="*/ 4320540 h 4393565"/>
              <a:gd name="connisteX126" fmla="*/ 4142105 w 6449060"/>
              <a:gd name="connsiteY126" fmla="*/ 4330700 h 4393565"/>
              <a:gd name="connisteX127" fmla="*/ 4069080 w 6449060"/>
              <a:gd name="connsiteY127" fmla="*/ 4341495 h 4393565"/>
              <a:gd name="connisteX128" fmla="*/ 3995420 w 6449060"/>
              <a:gd name="connsiteY128" fmla="*/ 4351655 h 4393565"/>
              <a:gd name="connisteX129" fmla="*/ 3921760 w 6449060"/>
              <a:gd name="connsiteY129" fmla="*/ 4362450 h 4393565"/>
              <a:gd name="connisteX130" fmla="*/ 3848735 w 6449060"/>
              <a:gd name="connsiteY130" fmla="*/ 4362450 h 4393565"/>
              <a:gd name="connisteX131" fmla="*/ 3775075 w 6449060"/>
              <a:gd name="connsiteY131" fmla="*/ 4372610 h 4393565"/>
              <a:gd name="connisteX132" fmla="*/ 3702050 w 6449060"/>
              <a:gd name="connsiteY132" fmla="*/ 4383405 h 4393565"/>
              <a:gd name="connisteX133" fmla="*/ 3628390 w 6449060"/>
              <a:gd name="connsiteY133" fmla="*/ 4393565 h 4393565"/>
              <a:gd name="connisteX134" fmla="*/ 3554730 w 6449060"/>
              <a:gd name="connsiteY134" fmla="*/ 4393565 h 4393565"/>
              <a:gd name="connisteX135" fmla="*/ 3481705 w 6449060"/>
              <a:gd name="connsiteY135" fmla="*/ 4393565 h 4393565"/>
              <a:gd name="connisteX136" fmla="*/ 3397885 w 6449060"/>
              <a:gd name="connsiteY136" fmla="*/ 4393565 h 4393565"/>
              <a:gd name="connisteX137" fmla="*/ 3324225 w 6449060"/>
              <a:gd name="connsiteY137" fmla="*/ 4393565 h 4393565"/>
              <a:gd name="connisteX138" fmla="*/ 3250565 w 6449060"/>
              <a:gd name="connsiteY138" fmla="*/ 4393565 h 4393565"/>
              <a:gd name="connisteX139" fmla="*/ 3177540 w 6449060"/>
              <a:gd name="connsiteY139" fmla="*/ 4393565 h 4393565"/>
              <a:gd name="connisteX140" fmla="*/ 3103880 w 6449060"/>
              <a:gd name="connsiteY140" fmla="*/ 4383405 h 4393565"/>
              <a:gd name="connisteX141" fmla="*/ 3030855 w 6449060"/>
              <a:gd name="connsiteY141" fmla="*/ 4372610 h 4393565"/>
              <a:gd name="connisteX142" fmla="*/ 2947035 w 6449060"/>
              <a:gd name="connsiteY142" fmla="*/ 4362450 h 4393565"/>
              <a:gd name="connisteX143" fmla="*/ 2873375 w 6449060"/>
              <a:gd name="connsiteY143" fmla="*/ 4351655 h 4393565"/>
              <a:gd name="connisteX144" fmla="*/ 2789555 w 6449060"/>
              <a:gd name="connsiteY144" fmla="*/ 4341495 h 4393565"/>
              <a:gd name="connisteX145" fmla="*/ 2715895 w 6449060"/>
              <a:gd name="connsiteY145" fmla="*/ 4341495 h 4393565"/>
              <a:gd name="connisteX146" fmla="*/ 2642870 w 6449060"/>
              <a:gd name="connsiteY146" fmla="*/ 4341495 h 4393565"/>
              <a:gd name="connisteX147" fmla="*/ 2569210 w 6449060"/>
              <a:gd name="connsiteY147" fmla="*/ 4351655 h 4393565"/>
              <a:gd name="connisteX148" fmla="*/ 2495550 w 6449060"/>
              <a:gd name="connsiteY148" fmla="*/ 4351655 h 4393565"/>
              <a:gd name="connisteX149" fmla="*/ 2411730 w 6449060"/>
              <a:gd name="connsiteY149" fmla="*/ 4351655 h 4393565"/>
              <a:gd name="connisteX150" fmla="*/ 2338705 w 6449060"/>
              <a:gd name="connsiteY150" fmla="*/ 4341495 h 4393565"/>
              <a:gd name="connisteX151" fmla="*/ 2265045 w 6449060"/>
              <a:gd name="connsiteY151" fmla="*/ 4330700 h 4393565"/>
              <a:gd name="connisteX152" fmla="*/ 2192020 w 6449060"/>
              <a:gd name="connsiteY152" fmla="*/ 4309745 h 4393565"/>
              <a:gd name="connisteX153" fmla="*/ 2118360 w 6449060"/>
              <a:gd name="connsiteY153" fmla="*/ 4299585 h 4393565"/>
              <a:gd name="connisteX154" fmla="*/ 2044700 w 6449060"/>
              <a:gd name="connsiteY154" fmla="*/ 4288790 h 4393565"/>
              <a:gd name="connisteX155" fmla="*/ 1971675 w 6449060"/>
              <a:gd name="connsiteY155" fmla="*/ 4278630 h 4393565"/>
              <a:gd name="connisteX156" fmla="*/ 1898015 w 6449060"/>
              <a:gd name="connsiteY156" fmla="*/ 4278630 h 4393565"/>
              <a:gd name="connisteX157" fmla="*/ 1824990 w 6449060"/>
              <a:gd name="connsiteY157" fmla="*/ 4278630 h 4393565"/>
              <a:gd name="connisteX158" fmla="*/ 1751330 w 6449060"/>
              <a:gd name="connsiteY158" fmla="*/ 4267835 h 4393565"/>
              <a:gd name="connisteX159" fmla="*/ 1677670 w 6449060"/>
              <a:gd name="connsiteY159" fmla="*/ 4257675 h 4393565"/>
              <a:gd name="connisteX160" fmla="*/ 1604645 w 6449060"/>
              <a:gd name="connsiteY160" fmla="*/ 4257675 h 4393565"/>
              <a:gd name="connisteX161" fmla="*/ 1530985 w 6449060"/>
              <a:gd name="connsiteY161" fmla="*/ 4236720 h 4393565"/>
              <a:gd name="connisteX162" fmla="*/ 1457960 w 6449060"/>
              <a:gd name="connsiteY162" fmla="*/ 4225925 h 4393565"/>
              <a:gd name="connisteX163" fmla="*/ 1374140 w 6449060"/>
              <a:gd name="connsiteY163" fmla="*/ 4204970 h 4393565"/>
              <a:gd name="connisteX164" fmla="*/ 1300480 w 6449060"/>
              <a:gd name="connsiteY164" fmla="*/ 4152265 h 4393565"/>
              <a:gd name="connisteX165" fmla="*/ 1226820 w 6449060"/>
              <a:gd name="connsiteY165" fmla="*/ 4110355 h 4393565"/>
              <a:gd name="connisteX166" fmla="*/ 1153795 w 6449060"/>
              <a:gd name="connsiteY166" fmla="*/ 4058285 h 4393565"/>
              <a:gd name="connisteX167" fmla="*/ 1080135 w 6449060"/>
              <a:gd name="connsiteY167" fmla="*/ 4026535 h 4393565"/>
              <a:gd name="connisteX168" fmla="*/ 996315 w 6449060"/>
              <a:gd name="connsiteY168" fmla="*/ 3963670 h 4393565"/>
              <a:gd name="connisteX169" fmla="*/ 922655 w 6449060"/>
              <a:gd name="connsiteY169" fmla="*/ 3921760 h 4393565"/>
              <a:gd name="connisteX170" fmla="*/ 849630 w 6449060"/>
              <a:gd name="connsiteY170" fmla="*/ 3869690 h 4393565"/>
              <a:gd name="connisteX171" fmla="*/ 775970 w 6449060"/>
              <a:gd name="connsiteY171" fmla="*/ 3816985 h 4393565"/>
              <a:gd name="connisteX172" fmla="*/ 702945 w 6449060"/>
              <a:gd name="connsiteY172" fmla="*/ 3764280 h 4393565"/>
              <a:gd name="connisteX173" fmla="*/ 629285 w 6449060"/>
              <a:gd name="connsiteY173" fmla="*/ 3712210 h 4393565"/>
              <a:gd name="connisteX174" fmla="*/ 576580 w 6449060"/>
              <a:gd name="connsiteY174" fmla="*/ 3638550 h 4393565"/>
              <a:gd name="connisteX175" fmla="*/ 503555 w 6449060"/>
              <a:gd name="connsiteY175" fmla="*/ 3575685 h 4393565"/>
              <a:gd name="connisteX176" fmla="*/ 450850 w 6449060"/>
              <a:gd name="connsiteY176" fmla="*/ 3502660 h 4393565"/>
              <a:gd name="connisteX177" fmla="*/ 398780 w 6449060"/>
              <a:gd name="connsiteY177" fmla="*/ 3429000 h 4393565"/>
              <a:gd name="connisteX178" fmla="*/ 325120 w 6449060"/>
              <a:gd name="connsiteY178" fmla="*/ 3366135 h 4393565"/>
              <a:gd name="connisteX179" fmla="*/ 273050 w 6449060"/>
              <a:gd name="connsiteY179" fmla="*/ 3292475 h 4393565"/>
              <a:gd name="connisteX180" fmla="*/ 220345 w 6449060"/>
              <a:gd name="connsiteY180" fmla="*/ 3219450 h 4393565"/>
              <a:gd name="connisteX181" fmla="*/ 167640 w 6449060"/>
              <a:gd name="connsiteY181" fmla="*/ 3145790 h 4393565"/>
              <a:gd name="connisteX182" fmla="*/ 136525 w 6449060"/>
              <a:gd name="connsiteY182" fmla="*/ 3072765 h 4393565"/>
              <a:gd name="connisteX183" fmla="*/ 104775 w 6449060"/>
              <a:gd name="connsiteY183" fmla="*/ 2999105 h 4393565"/>
              <a:gd name="connisteX184" fmla="*/ 62865 w 6449060"/>
              <a:gd name="connsiteY184" fmla="*/ 2915285 h 4393565"/>
              <a:gd name="connisteX185" fmla="*/ 31750 w 6449060"/>
              <a:gd name="connsiteY185" fmla="*/ 2841625 h 4393565"/>
              <a:gd name="connisteX186" fmla="*/ 31750 w 6449060"/>
              <a:gd name="connsiteY186" fmla="*/ 2768600 h 4393565"/>
              <a:gd name="connisteX187" fmla="*/ 10795 w 6449060"/>
              <a:gd name="connsiteY187" fmla="*/ 2684145 h 4393565"/>
              <a:gd name="connisteX188" fmla="*/ 10795 w 6449060"/>
              <a:gd name="connsiteY188" fmla="*/ 2600325 h 4393565"/>
              <a:gd name="connisteX189" fmla="*/ 0 w 6449060"/>
              <a:gd name="connsiteY189" fmla="*/ 2527300 h 4393565"/>
              <a:gd name="connisteX190" fmla="*/ 0 w 6449060"/>
              <a:gd name="connsiteY190" fmla="*/ 2453640 h 4393565"/>
              <a:gd name="connisteX191" fmla="*/ 0 w 6449060"/>
              <a:gd name="connsiteY191" fmla="*/ 2380615 h 4393565"/>
              <a:gd name="connisteX192" fmla="*/ 0 w 6449060"/>
              <a:gd name="connsiteY192" fmla="*/ 2306955 h 4393565"/>
              <a:gd name="connisteX193" fmla="*/ 10795 w 6449060"/>
              <a:gd name="connsiteY193" fmla="*/ 2233295 h 4393565"/>
              <a:gd name="connisteX194" fmla="*/ 20955 w 6449060"/>
              <a:gd name="connsiteY194" fmla="*/ 2160270 h 4393565"/>
              <a:gd name="connisteX195" fmla="*/ 41910 w 6449060"/>
              <a:gd name="connsiteY195" fmla="*/ 2086610 h 4393565"/>
              <a:gd name="connisteX196" fmla="*/ 62865 w 6449060"/>
              <a:gd name="connsiteY196" fmla="*/ 2013585 h 4393565"/>
              <a:gd name="connisteX197" fmla="*/ 94615 w 6449060"/>
              <a:gd name="connsiteY197" fmla="*/ 1939925 h 4393565"/>
              <a:gd name="connisteX198" fmla="*/ 115570 w 6449060"/>
              <a:gd name="connsiteY198" fmla="*/ 1866265 h 4393565"/>
              <a:gd name="connisteX199" fmla="*/ 157480 w 6449060"/>
              <a:gd name="connsiteY199" fmla="*/ 1793240 h 4393565"/>
              <a:gd name="connisteX200" fmla="*/ 178435 w 6449060"/>
              <a:gd name="connsiteY200" fmla="*/ 1719580 h 4393565"/>
              <a:gd name="connisteX201" fmla="*/ 231140 w 6449060"/>
              <a:gd name="connsiteY201" fmla="*/ 1646555 h 4393565"/>
              <a:gd name="connisteX202" fmla="*/ 283210 w 6449060"/>
              <a:gd name="connsiteY202" fmla="*/ 1572895 h 4393565"/>
              <a:gd name="connisteX203" fmla="*/ 346075 w 6449060"/>
              <a:gd name="connsiteY203" fmla="*/ 1499235 h 4393565"/>
              <a:gd name="connisteX204" fmla="*/ 408940 w 6449060"/>
              <a:gd name="connsiteY204" fmla="*/ 1426210 h 4393565"/>
              <a:gd name="connisteX205" fmla="*/ 461645 w 6449060"/>
              <a:gd name="connsiteY205" fmla="*/ 1352550 h 4393565"/>
              <a:gd name="connisteX206" fmla="*/ 534670 w 6449060"/>
              <a:gd name="connsiteY206" fmla="*/ 1279525 h 4393565"/>
              <a:gd name="connisteX207" fmla="*/ 608330 w 6449060"/>
              <a:gd name="connsiteY207" fmla="*/ 1237615 h 4393565"/>
              <a:gd name="connisteX208" fmla="*/ 681990 w 6449060"/>
              <a:gd name="connsiteY208" fmla="*/ 1174750 h 4393565"/>
              <a:gd name="connisteX209" fmla="*/ 755015 w 6449060"/>
              <a:gd name="connsiteY209" fmla="*/ 1111250 h 4393565"/>
              <a:gd name="connisteX210" fmla="*/ 828675 w 6449060"/>
              <a:gd name="connsiteY210" fmla="*/ 1048385 h 4393565"/>
              <a:gd name="connisteX211" fmla="*/ 901700 w 6449060"/>
              <a:gd name="connsiteY211" fmla="*/ 985520 h 4393565"/>
              <a:gd name="connisteX212" fmla="*/ 975360 w 6449060"/>
              <a:gd name="connsiteY212" fmla="*/ 922655 h 4393565"/>
              <a:gd name="connisteX213" fmla="*/ 1049020 w 6449060"/>
              <a:gd name="connsiteY213" fmla="*/ 849630 h 4393565"/>
              <a:gd name="connisteX214" fmla="*/ 1111885 w 6449060"/>
              <a:gd name="connsiteY214" fmla="*/ 775970 h 4393565"/>
              <a:gd name="connisteX215" fmla="*/ 1184910 w 6449060"/>
              <a:gd name="connsiteY215" fmla="*/ 713105 h 4393565"/>
              <a:gd name="connisteX216" fmla="*/ 1247775 w 6449060"/>
              <a:gd name="connsiteY216" fmla="*/ 639445 h 4393565"/>
              <a:gd name="connisteX217" fmla="*/ 1321435 w 6449060"/>
              <a:gd name="connsiteY217" fmla="*/ 587375 h 4393565"/>
              <a:gd name="connisteX218" fmla="*/ 1395095 w 6449060"/>
              <a:gd name="connsiteY218" fmla="*/ 524510 h 4393565"/>
              <a:gd name="connisteX219" fmla="*/ 1447165 w 6449060"/>
              <a:gd name="connsiteY219" fmla="*/ 450850 h 4393565"/>
              <a:gd name="connisteX220" fmla="*/ 1520825 w 6449060"/>
              <a:gd name="connsiteY220" fmla="*/ 387985 h 4393565"/>
              <a:gd name="connisteX221" fmla="*/ 1583690 w 6449060"/>
              <a:gd name="connsiteY221" fmla="*/ 314325 h 4393565"/>
              <a:gd name="connisteX222" fmla="*/ 1625600 w 6449060"/>
              <a:gd name="connsiteY222" fmla="*/ 241300 h 4393565"/>
              <a:gd name="connisteX223" fmla="*/ 1698625 w 6449060"/>
              <a:gd name="connsiteY223" fmla="*/ 188595 h 4393565"/>
              <a:gd name="connisteX224" fmla="*/ 1730375 w 6449060"/>
              <a:gd name="connsiteY224" fmla="*/ 115570 h 4393565"/>
              <a:gd name="connisteX225" fmla="*/ 1804035 w 6449060"/>
              <a:gd name="connsiteY225" fmla="*/ 52705 h 4393565"/>
              <a:gd name="connisteX226" fmla="*/ 1835150 w 6449060"/>
              <a:gd name="connsiteY226" fmla="*/ 0 h 43935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  <a:cxn ang="0">
                <a:pos x="connisteX204" y="connsiteY204"/>
              </a:cxn>
              <a:cxn ang="0">
                <a:pos x="connisteX205" y="connsiteY205"/>
              </a:cxn>
              <a:cxn ang="0">
                <a:pos x="connisteX206" y="connsiteY206"/>
              </a:cxn>
              <a:cxn ang="0">
                <a:pos x="connisteX207" y="connsiteY207"/>
              </a:cxn>
              <a:cxn ang="0">
                <a:pos x="connisteX208" y="connsiteY208"/>
              </a:cxn>
              <a:cxn ang="0">
                <a:pos x="connisteX209" y="connsiteY209"/>
              </a:cxn>
              <a:cxn ang="0">
                <a:pos x="connisteX210" y="connsiteY210"/>
              </a:cxn>
              <a:cxn ang="0">
                <a:pos x="connisteX211" y="connsiteY211"/>
              </a:cxn>
              <a:cxn ang="0">
                <a:pos x="connisteX212" y="connsiteY212"/>
              </a:cxn>
              <a:cxn ang="0">
                <a:pos x="connisteX213" y="connsiteY213"/>
              </a:cxn>
              <a:cxn ang="0">
                <a:pos x="connisteX214" y="connsiteY214"/>
              </a:cxn>
              <a:cxn ang="0">
                <a:pos x="connisteX215" y="connsiteY215"/>
              </a:cxn>
              <a:cxn ang="0">
                <a:pos x="connisteX216" y="connsiteY216"/>
              </a:cxn>
              <a:cxn ang="0">
                <a:pos x="connisteX217" y="connsiteY217"/>
              </a:cxn>
              <a:cxn ang="0">
                <a:pos x="connisteX218" y="connsiteY218"/>
              </a:cxn>
              <a:cxn ang="0">
                <a:pos x="connisteX219" y="connsiteY219"/>
              </a:cxn>
              <a:cxn ang="0">
                <a:pos x="connisteX220" y="connsiteY220"/>
              </a:cxn>
              <a:cxn ang="0">
                <a:pos x="connisteX221" y="connsiteY221"/>
              </a:cxn>
              <a:cxn ang="0">
                <a:pos x="connisteX222" y="connsiteY222"/>
              </a:cxn>
              <a:cxn ang="0">
                <a:pos x="connisteX223" y="connsiteY223"/>
              </a:cxn>
              <a:cxn ang="0">
                <a:pos x="connisteX224" y="connsiteY224"/>
              </a:cxn>
              <a:cxn ang="0">
                <a:pos x="connisteX225" y="connsiteY225"/>
              </a:cxn>
              <a:cxn ang="0">
                <a:pos x="connisteX226" y="connsiteY226"/>
              </a:cxn>
            </a:cxnLst>
            <a:rect l="l" t="t" r="r" b="b"/>
            <a:pathLst>
              <a:path w="6449060" h="4393565">
                <a:moveTo>
                  <a:pt x="1793240" y="20955"/>
                </a:moveTo>
                <a:lnTo>
                  <a:pt x="1866900" y="20955"/>
                </a:lnTo>
                <a:lnTo>
                  <a:pt x="1939925" y="20955"/>
                </a:lnTo>
                <a:lnTo>
                  <a:pt x="2013585" y="31750"/>
                </a:lnTo>
                <a:lnTo>
                  <a:pt x="2086610" y="31750"/>
                </a:lnTo>
                <a:lnTo>
                  <a:pt x="2160270" y="41910"/>
                </a:lnTo>
                <a:lnTo>
                  <a:pt x="2233930" y="62865"/>
                </a:lnTo>
                <a:lnTo>
                  <a:pt x="2306955" y="104775"/>
                </a:lnTo>
                <a:lnTo>
                  <a:pt x="2380615" y="167640"/>
                </a:lnTo>
                <a:lnTo>
                  <a:pt x="2443480" y="241300"/>
                </a:lnTo>
                <a:lnTo>
                  <a:pt x="2495550" y="314325"/>
                </a:lnTo>
                <a:lnTo>
                  <a:pt x="2548255" y="387985"/>
                </a:lnTo>
                <a:lnTo>
                  <a:pt x="2590165" y="461645"/>
                </a:lnTo>
                <a:lnTo>
                  <a:pt x="2632075" y="534670"/>
                </a:lnTo>
                <a:lnTo>
                  <a:pt x="2642870" y="608330"/>
                </a:lnTo>
                <a:lnTo>
                  <a:pt x="2663825" y="681355"/>
                </a:lnTo>
                <a:lnTo>
                  <a:pt x="2684780" y="755015"/>
                </a:lnTo>
                <a:lnTo>
                  <a:pt x="2684780" y="828675"/>
                </a:lnTo>
                <a:lnTo>
                  <a:pt x="2684780" y="901700"/>
                </a:lnTo>
                <a:lnTo>
                  <a:pt x="2684780" y="975360"/>
                </a:lnTo>
                <a:lnTo>
                  <a:pt x="2684780" y="1048385"/>
                </a:lnTo>
                <a:lnTo>
                  <a:pt x="2663825" y="1122045"/>
                </a:lnTo>
                <a:lnTo>
                  <a:pt x="2663825" y="1195705"/>
                </a:lnTo>
                <a:lnTo>
                  <a:pt x="2653030" y="1268730"/>
                </a:lnTo>
                <a:lnTo>
                  <a:pt x="2642870" y="1352550"/>
                </a:lnTo>
                <a:lnTo>
                  <a:pt x="2632075" y="1426210"/>
                </a:lnTo>
                <a:lnTo>
                  <a:pt x="2621915" y="1499235"/>
                </a:lnTo>
                <a:lnTo>
                  <a:pt x="2621915" y="1572895"/>
                </a:lnTo>
                <a:lnTo>
                  <a:pt x="2611120" y="1646555"/>
                </a:lnTo>
                <a:lnTo>
                  <a:pt x="2611120" y="1719580"/>
                </a:lnTo>
                <a:lnTo>
                  <a:pt x="2611120" y="1793240"/>
                </a:lnTo>
                <a:lnTo>
                  <a:pt x="2611120" y="1866265"/>
                </a:lnTo>
                <a:lnTo>
                  <a:pt x="2621915" y="1939925"/>
                </a:lnTo>
                <a:lnTo>
                  <a:pt x="2632075" y="2013585"/>
                </a:lnTo>
                <a:lnTo>
                  <a:pt x="2653030" y="2086610"/>
                </a:lnTo>
                <a:lnTo>
                  <a:pt x="2663825" y="2160270"/>
                </a:lnTo>
                <a:lnTo>
                  <a:pt x="2705735" y="2233295"/>
                </a:lnTo>
                <a:lnTo>
                  <a:pt x="2757805" y="2306955"/>
                </a:lnTo>
                <a:lnTo>
                  <a:pt x="2831465" y="2369820"/>
                </a:lnTo>
                <a:lnTo>
                  <a:pt x="2905125" y="2411730"/>
                </a:lnTo>
                <a:lnTo>
                  <a:pt x="2978150" y="2443480"/>
                </a:lnTo>
                <a:lnTo>
                  <a:pt x="3051810" y="2464435"/>
                </a:lnTo>
                <a:lnTo>
                  <a:pt x="3124835" y="2495550"/>
                </a:lnTo>
                <a:lnTo>
                  <a:pt x="3198495" y="2516505"/>
                </a:lnTo>
                <a:lnTo>
                  <a:pt x="3272155" y="2537460"/>
                </a:lnTo>
                <a:lnTo>
                  <a:pt x="3345180" y="2548255"/>
                </a:lnTo>
                <a:lnTo>
                  <a:pt x="3418840" y="2558415"/>
                </a:lnTo>
                <a:lnTo>
                  <a:pt x="3502660" y="2569210"/>
                </a:lnTo>
                <a:lnTo>
                  <a:pt x="3575685" y="2569210"/>
                </a:lnTo>
                <a:lnTo>
                  <a:pt x="3649345" y="2579370"/>
                </a:lnTo>
                <a:lnTo>
                  <a:pt x="3723005" y="2590165"/>
                </a:lnTo>
                <a:lnTo>
                  <a:pt x="3796030" y="2600325"/>
                </a:lnTo>
                <a:lnTo>
                  <a:pt x="3869690" y="2600325"/>
                </a:lnTo>
                <a:lnTo>
                  <a:pt x="3942715" y="2600325"/>
                </a:lnTo>
                <a:lnTo>
                  <a:pt x="4016375" y="2600325"/>
                </a:lnTo>
                <a:lnTo>
                  <a:pt x="4100195" y="2590165"/>
                </a:lnTo>
                <a:lnTo>
                  <a:pt x="4173855" y="2579370"/>
                </a:lnTo>
                <a:lnTo>
                  <a:pt x="4246880" y="2569210"/>
                </a:lnTo>
                <a:lnTo>
                  <a:pt x="4320540" y="2558415"/>
                </a:lnTo>
                <a:lnTo>
                  <a:pt x="4404360" y="2527300"/>
                </a:lnTo>
                <a:lnTo>
                  <a:pt x="4478020" y="2506345"/>
                </a:lnTo>
                <a:lnTo>
                  <a:pt x="4551045" y="2506345"/>
                </a:lnTo>
                <a:lnTo>
                  <a:pt x="4624705" y="2485390"/>
                </a:lnTo>
                <a:lnTo>
                  <a:pt x="4697730" y="2474595"/>
                </a:lnTo>
                <a:lnTo>
                  <a:pt x="4771390" y="2474595"/>
                </a:lnTo>
                <a:lnTo>
                  <a:pt x="4845050" y="2474595"/>
                </a:lnTo>
                <a:lnTo>
                  <a:pt x="4918075" y="2474595"/>
                </a:lnTo>
                <a:lnTo>
                  <a:pt x="4991735" y="2474595"/>
                </a:lnTo>
                <a:lnTo>
                  <a:pt x="5064760" y="2485390"/>
                </a:lnTo>
                <a:lnTo>
                  <a:pt x="5138420" y="2506345"/>
                </a:lnTo>
                <a:lnTo>
                  <a:pt x="5212080" y="2527300"/>
                </a:lnTo>
                <a:lnTo>
                  <a:pt x="5285105" y="2558415"/>
                </a:lnTo>
                <a:lnTo>
                  <a:pt x="5358765" y="2579370"/>
                </a:lnTo>
                <a:lnTo>
                  <a:pt x="5431790" y="2611120"/>
                </a:lnTo>
                <a:lnTo>
                  <a:pt x="5505450" y="2642235"/>
                </a:lnTo>
                <a:lnTo>
                  <a:pt x="5579110" y="2673985"/>
                </a:lnTo>
                <a:lnTo>
                  <a:pt x="5652135" y="2705735"/>
                </a:lnTo>
                <a:lnTo>
                  <a:pt x="5725795" y="2726690"/>
                </a:lnTo>
                <a:lnTo>
                  <a:pt x="5798820" y="2778760"/>
                </a:lnTo>
                <a:lnTo>
                  <a:pt x="5851525" y="2852420"/>
                </a:lnTo>
                <a:lnTo>
                  <a:pt x="5924550" y="2894330"/>
                </a:lnTo>
                <a:lnTo>
                  <a:pt x="5998210" y="2957195"/>
                </a:lnTo>
                <a:lnTo>
                  <a:pt x="6071870" y="3009265"/>
                </a:lnTo>
                <a:lnTo>
                  <a:pt x="6144895" y="3061970"/>
                </a:lnTo>
                <a:lnTo>
                  <a:pt x="6218555" y="3124835"/>
                </a:lnTo>
                <a:lnTo>
                  <a:pt x="6270625" y="3198495"/>
                </a:lnTo>
                <a:lnTo>
                  <a:pt x="6302375" y="3271520"/>
                </a:lnTo>
                <a:lnTo>
                  <a:pt x="6334125" y="3345180"/>
                </a:lnTo>
                <a:lnTo>
                  <a:pt x="6376035" y="3418205"/>
                </a:lnTo>
                <a:lnTo>
                  <a:pt x="6396990" y="3491865"/>
                </a:lnTo>
                <a:lnTo>
                  <a:pt x="6417945" y="3565525"/>
                </a:lnTo>
                <a:lnTo>
                  <a:pt x="6438900" y="3638550"/>
                </a:lnTo>
                <a:lnTo>
                  <a:pt x="6449060" y="3712210"/>
                </a:lnTo>
                <a:lnTo>
                  <a:pt x="6449060" y="3785235"/>
                </a:lnTo>
                <a:lnTo>
                  <a:pt x="6449060" y="3858895"/>
                </a:lnTo>
                <a:lnTo>
                  <a:pt x="6438900" y="3932555"/>
                </a:lnTo>
                <a:lnTo>
                  <a:pt x="6365240" y="4005580"/>
                </a:lnTo>
                <a:lnTo>
                  <a:pt x="6291580" y="4047490"/>
                </a:lnTo>
                <a:lnTo>
                  <a:pt x="6218555" y="4068445"/>
                </a:lnTo>
                <a:lnTo>
                  <a:pt x="6144895" y="4100195"/>
                </a:lnTo>
                <a:lnTo>
                  <a:pt x="6071870" y="4142105"/>
                </a:lnTo>
                <a:lnTo>
                  <a:pt x="5998210" y="4173220"/>
                </a:lnTo>
                <a:lnTo>
                  <a:pt x="5924550" y="4194175"/>
                </a:lnTo>
                <a:lnTo>
                  <a:pt x="5851525" y="4236720"/>
                </a:lnTo>
                <a:lnTo>
                  <a:pt x="5777865" y="4278630"/>
                </a:lnTo>
                <a:lnTo>
                  <a:pt x="5694045" y="4299585"/>
                </a:lnTo>
                <a:lnTo>
                  <a:pt x="5621020" y="4320540"/>
                </a:lnTo>
                <a:lnTo>
                  <a:pt x="5547360" y="4330700"/>
                </a:lnTo>
                <a:lnTo>
                  <a:pt x="5473700" y="4341495"/>
                </a:lnTo>
                <a:lnTo>
                  <a:pt x="5400675" y="4341495"/>
                </a:lnTo>
                <a:lnTo>
                  <a:pt x="5327015" y="4351655"/>
                </a:lnTo>
                <a:lnTo>
                  <a:pt x="5253990" y="4362450"/>
                </a:lnTo>
                <a:lnTo>
                  <a:pt x="5180330" y="4362450"/>
                </a:lnTo>
                <a:lnTo>
                  <a:pt x="5106670" y="4362450"/>
                </a:lnTo>
                <a:lnTo>
                  <a:pt x="5033645" y="4362450"/>
                </a:lnTo>
                <a:lnTo>
                  <a:pt x="4959985" y="4351655"/>
                </a:lnTo>
                <a:lnTo>
                  <a:pt x="4886960" y="4341495"/>
                </a:lnTo>
                <a:lnTo>
                  <a:pt x="4813300" y="4341495"/>
                </a:lnTo>
                <a:lnTo>
                  <a:pt x="4739640" y="4341495"/>
                </a:lnTo>
                <a:lnTo>
                  <a:pt x="4666615" y="4341495"/>
                </a:lnTo>
                <a:lnTo>
                  <a:pt x="4592955" y="4341495"/>
                </a:lnTo>
                <a:lnTo>
                  <a:pt x="4519930" y="4330700"/>
                </a:lnTo>
                <a:lnTo>
                  <a:pt x="4446270" y="4320540"/>
                </a:lnTo>
                <a:lnTo>
                  <a:pt x="4372610" y="4309745"/>
                </a:lnTo>
                <a:lnTo>
                  <a:pt x="4299585" y="4309745"/>
                </a:lnTo>
                <a:lnTo>
                  <a:pt x="4225925" y="4320540"/>
                </a:lnTo>
                <a:lnTo>
                  <a:pt x="4142105" y="4330700"/>
                </a:lnTo>
                <a:lnTo>
                  <a:pt x="4069080" y="4341495"/>
                </a:lnTo>
                <a:lnTo>
                  <a:pt x="3995420" y="4351655"/>
                </a:lnTo>
                <a:lnTo>
                  <a:pt x="3921760" y="4362450"/>
                </a:lnTo>
                <a:lnTo>
                  <a:pt x="3848735" y="4362450"/>
                </a:lnTo>
                <a:lnTo>
                  <a:pt x="3775075" y="4372610"/>
                </a:lnTo>
                <a:lnTo>
                  <a:pt x="3702050" y="4383405"/>
                </a:lnTo>
                <a:lnTo>
                  <a:pt x="3628390" y="4393565"/>
                </a:lnTo>
                <a:lnTo>
                  <a:pt x="3554730" y="4393565"/>
                </a:lnTo>
                <a:lnTo>
                  <a:pt x="3481705" y="4393565"/>
                </a:lnTo>
                <a:lnTo>
                  <a:pt x="3397885" y="4393565"/>
                </a:lnTo>
                <a:lnTo>
                  <a:pt x="3324225" y="4393565"/>
                </a:lnTo>
                <a:lnTo>
                  <a:pt x="3250565" y="4393565"/>
                </a:lnTo>
                <a:lnTo>
                  <a:pt x="3177540" y="4393565"/>
                </a:lnTo>
                <a:lnTo>
                  <a:pt x="3103880" y="4383405"/>
                </a:lnTo>
                <a:lnTo>
                  <a:pt x="3030855" y="4372610"/>
                </a:lnTo>
                <a:lnTo>
                  <a:pt x="2947035" y="4362450"/>
                </a:lnTo>
                <a:lnTo>
                  <a:pt x="2873375" y="4351655"/>
                </a:lnTo>
                <a:lnTo>
                  <a:pt x="2789555" y="4341495"/>
                </a:lnTo>
                <a:lnTo>
                  <a:pt x="2715895" y="4341495"/>
                </a:lnTo>
                <a:lnTo>
                  <a:pt x="2642870" y="4341495"/>
                </a:lnTo>
                <a:lnTo>
                  <a:pt x="2569210" y="4351655"/>
                </a:lnTo>
                <a:lnTo>
                  <a:pt x="2495550" y="4351655"/>
                </a:lnTo>
                <a:lnTo>
                  <a:pt x="2411730" y="4351655"/>
                </a:lnTo>
                <a:lnTo>
                  <a:pt x="2338705" y="4341495"/>
                </a:lnTo>
                <a:lnTo>
                  <a:pt x="2265045" y="4330700"/>
                </a:lnTo>
                <a:lnTo>
                  <a:pt x="2192020" y="4309745"/>
                </a:lnTo>
                <a:lnTo>
                  <a:pt x="2118360" y="4299585"/>
                </a:lnTo>
                <a:lnTo>
                  <a:pt x="2044700" y="4288790"/>
                </a:lnTo>
                <a:lnTo>
                  <a:pt x="1971675" y="4278630"/>
                </a:lnTo>
                <a:lnTo>
                  <a:pt x="1898015" y="4278630"/>
                </a:lnTo>
                <a:lnTo>
                  <a:pt x="1824990" y="4278630"/>
                </a:lnTo>
                <a:lnTo>
                  <a:pt x="1751330" y="4267835"/>
                </a:lnTo>
                <a:lnTo>
                  <a:pt x="1677670" y="4257675"/>
                </a:lnTo>
                <a:lnTo>
                  <a:pt x="1604645" y="4257675"/>
                </a:lnTo>
                <a:lnTo>
                  <a:pt x="1530985" y="4236720"/>
                </a:lnTo>
                <a:lnTo>
                  <a:pt x="1457960" y="4225925"/>
                </a:lnTo>
                <a:lnTo>
                  <a:pt x="1374140" y="4204970"/>
                </a:lnTo>
                <a:lnTo>
                  <a:pt x="1300480" y="4152265"/>
                </a:lnTo>
                <a:lnTo>
                  <a:pt x="1226820" y="4110355"/>
                </a:lnTo>
                <a:lnTo>
                  <a:pt x="1153795" y="4058285"/>
                </a:lnTo>
                <a:lnTo>
                  <a:pt x="1080135" y="4026535"/>
                </a:lnTo>
                <a:lnTo>
                  <a:pt x="996315" y="3963670"/>
                </a:lnTo>
                <a:lnTo>
                  <a:pt x="922655" y="3921760"/>
                </a:lnTo>
                <a:lnTo>
                  <a:pt x="849630" y="3869690"/>
                </a:lnTo>
                <a:lnTo>
                  <a:pt x="775970" y="3816985"/>
                </a:lnTo>
                <a:lnTo>
                  <a:pt x="702945" y="3764280"/>
                </a:lnTo>
                <a:lnTo>
                  <a:pt x="629285" y="3712210"/>
                </a:lnTo>
                <a:lnTo>
                  <a:pt x="576580" y="3638550"/>
                </a:lnTo>
                <a:lnTo>
                  <a:pt x="503555" y="3575685"/>
                </a:lnTo>
                <a:lnTo>
                  <a:pt x="450850" y="3502660"/>
                </a:lnTo>
                <a:lnTo>
                  <a:pt x="398780" y="3429000"/>
                </a:lnTo>
                <a:lnTo>
                  <a:pt x="325120" y="3366135"/>
                </a:lnTo>
                <a:lnTo>
                  <a:pt x="273050" y="3292475"/>
                </a:lnTo>
                <a:lnTo>
                  <a:pt x="220345" y="3219450"/>
                </a:lnTo>
                <a:lnTo>
                  <a:pt x="167640" y="3145790"/>
                </a:lnTo>
                <a:lnTo>
                  <a:pt x="136525" y="3072765"/>
                </a:lnTo>
                <a:lnTo>
                  <a:pt x="104775" y="2999105"/>
                </a:lnTo>
                <a:lnTo>
                  <a:pt x="62865" y="2915285"/>
                </a:lnTo>
                <a:lnTo>
                  <a:pt x="31750" y="2841625"/>
                </a:lnTo>
                <a:lnTo>
                  <a:pt x="31750" y="2768600"/>
                </a:lnTo>
                <a:lnTo>
                  <a:pt x="10795" y="2684145"/>
                </a:lnTo>
                <a:lnTo>
                  <a:pt x="10795" y="2600325"/>
                </a:lnTo>
                <a:lnTo>
                  <a:pt x="0" y="2527300"/>
                </a:lnTo>
                <a:lnTo>
                  <a:pt x="0" y="2453640"/>
                </a:lnTo>
                <a:lnTo>
                  <a:pt x="0" y="2380615"/>
                </a:lnTo>
                <a:lnTo>
                  <a:pt x="0" y="2306955"/>
                </a:lnTo>
                <a:lnTo>
                  <a:pt x="10795" y="2233295"/>
                </a:lnTo>
                <a:lnTo>
                  <a:pt x="20955" y="2160270"/>
                </a:lnTo>
                <a:lnTo>
                  <a:pt x="41910" y="2086610"/>
                </a:lnTo>
                <a:lnTo>
                  <a:pt x="62865" y="2013585"/>
                </a:lnTo>
                <a:lnTo>
                  <a:pt x="94615" y="1939925"/>
                </a:lnTo>
                <a:lnTo>
                  <a:pt x="115570" y="1866265"/>
                </a:lnTo>
                <a:lnTo>
                  <a:pt x="157480" y="1793240"/>
                </a:lnTo>
                <a:lnTo>
                  <a:pt x="178435" y="1719580"/>
                </a:lnTo>
                <a:lnTo>
                  <a:pt x="231140" y="1646555"/>
                </a:lnTo>
                <a:lnTo>
                  <a:pt x="283210" y="1572895"/>
                </a:lnTo>
                <a:lnTo>
                  <a:pt x="346075" y="1499235"/>
                </a:lnTo>
                <a:lnTo>
                  <a:pt x="408940" y="1426210"/>
                </a:lnTo>
                <a:lnTo>
                  <a:pt x="461645" y="1352550"/>
                </a:lnTo>
                <a:lnTo>
                  <a:pt x="534670" y="1279525"/>
                </a:lnTo>
                <a:lnTo>
                  <a:pt x="608330" y="1237615"/>
                </a:lnTo>
                <a:lnTo>
                  <a:pt x="681990" y="1174750"/>
                </a:lnTo>
                <a:lnTo>
                  <a:pt x="755015" y="1111250"/>
                </a:lnTo>
                <a:lnTo>
                  <a:pt x="828675" y="1048385"/>
                </a:lnTo>
                <a:lnTo>
                  <a:pt x="901700" y="985520"/>
                </a:lnTo>
                <a:lnTo>
                  <a:pt x="975360" y="922655"/>
                </a:lnTo>
                <a:lnTo>
                  <a:pt x="1049020" y="849630"/>
                </a:lnTo>
                <a:lnTo>
                  <a:pt x="1111885" y="775970"/>
                </a:lnTo>
                <a:lnTo>
                  <a:pt x="1184910" y="713105"/>
                </a:lnTo>
                <a:lnTo>
                  <a:pt x="1247775" y="639445"/>
                </a:lnTo>
                <a:lnTo>
                  <a:pt x="1321435" y="587375"/>
                </a:lnTo>
                <a:lnTo>
                  <a:pt x="1395095" y="524510"/>
                </a:lnTo>
                <a:lnTo>
                  <a:pt x="1447165" y="450850"/>
                </a:lnTo>
                <a:lnTo>
                  <a:pt x="1520825" y="387985"/>
                </a:lnTo>
                <a:lnTo>
                  <a:pt x="1583690" y="314325"/>
                </a:lnTo>
                <a:lnTo>
                  <a:pt x="1625600" y="241300"/>
                </a:lnTo>
                <a:lnTo>
                  <a:pt x="1698625" y="188595"/>
                </a:lnTo>
                <a:lnTo>
                  <a:pt x="1730375" y="115570"/>
                </a:lnTo>
                <a:lnTo>
                  <a:pt x="1804035" y="52705"/>
                </a:lnTo>
                <a:lnTo>
                  <a:pt x="1835150" y="0"/>
                </a:lnTo>
              </a:path>
            </a:pathLst>
          </a:cu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122545" y="455803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180455" y="455803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4" name="圆角矩形 3"/>
          <p:cNvSpPr/>
          <p:nvPr/>
        </p:nvSpPr>
        <p:spPr>
          <a:xfrm>
            <a:off x="4039870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3326765" y="125095"/>
            <a:ext cx="6438265" cy="4488180"/>
          </a:xfrm>
          <a:custGeom>
            <a:avLst/>
            <a:gdLst>
              <a:gd name="connisteX0" fmla="*/ 1489075 w 6438265"/>
              <a:gd name="connsiteY0" fmla="*/ 20955 h 4488180"/>
              <a:gd name="connisteX1" fmla="*/ 1562100 w 6438265"/>
              <a:gd name="connsiteY1" fmla="*/ 20955 h 4488180"/>
              <a:gd name="connisteX2" fmla="*/ 1635760 w 6438265"/>
              <a:gd name="connsiteY2" fmla="*/ 10160 h 4488180"/>
              <a:gd name="connisteX3" fmla="*/ 1709420 w 6438265"/>
              <a:gd name="connsiteY3" fmla="*/ 10160 h 4488180"/>
              <a:gd name="connisteX4" fmla="*/ 1782445 w 6438265"/>
              <a:gd name="connsiteY4" fmla="*/ 0 h 4488180"/>
              <a:gd name="connisteX5" fmla="*/ 1856105 w 6438265"/>
              <a:gd name="connsiteY5" fmla="*/ 0 h 4488180"/>
              <a:gd name="connisteX6" fmla="*/ 1929130 w 6438265"/>
              <a:gd name="connsiteY6" fmla="*/ 0 h 4488180"/>
              <a:gd name="connisteX7" fmla="*/ 2002790 w 6438265"/>
              <a:gd name="connsiteY7" fmla="*/ 0 h 4488180"/>
              <a:gd name="connisteX8" fmla="*/ 2076450 w 6438265"/>
              <a:gd name="connsiteY8" fmla="*/ 0 h 4488180"/>
              <a:gd name="connisteX9" fmla="*/ 2149475 w 6438265"/>
              <a:gd name="connsiteY9" fmla="*/ 0 h 4488180"/>
              <a:gd name="connisteX10" fmla="*/ 2223135 w 6438265"/>
              <a:gd name="connsiteY10" fmla="*/ 10160 h 4488180"/>
              <a:gd name="connisteX11" fmla="*/ 2296160 w 6438265"/>
              <a:gd name="connsiteY11" fmla="*/ 20955 h 4488180"/>
              <a:gd name="connisteX12" fmla="*/ 2369820 w 6438265"/>
              <a:gd name="connsiteY12" fmla="*/ 31750 h 4488180"/>
              <a:gd name="connisteX13" fmla="*/ 2443480 w 6438265"/>
              <a:gd name="connsiteY13" fmla="*/ 31750 h 4488180"/>
              <a:gd name="connisteX14" fmla="*/ 2516505 w 6438265"/>
              <a:gd name="connsiteY14" fmla="*/ 31750 h 4488180"/>
              <a:gd name="connisteX15" fmla="*/ 2590165 w 6438265"/>
              <a:gd name="connsiteY15" fmla="*/ 31750 h 4488180"/>
              <a:gd name="connisteX16" fmla="*/ 2663190 w 6438265"/>
              <a:gd name="connsiteY16" fmla="*/ 31750 h 4488180"/>
              <a:gd name="connisteX17" fmla="*/ 2736850 w 6438265"/>
              <a:gd name="connsiteY17" fmla="*/ 31750 h 4488180"/>
              <a:gd name="connisteX18" fmla="*/ 2810510 w 6438265"/>
              <a:gd name="connsiteY18" fmla="*/ 31750 h 4488180"/>
              <a:gd name="connisteX19" fmla="*/ 2883535 w 6438265"/>
              <a:gd name="connsiteY19" fmla="*/ 31750 h 4488180"/>
              <a:gd name="connisteX20" fmla="*/ 2957195 w 6438265"/>
              <a:gd name="connsiteY20" fmla="*/ 20955 h 4488180"/>
              <a:gd name="connisteX21" fmla="*/ 3030220 w 6438265"/>
              <a:gd name="connsiteY21" fmla="*/ 10160 h 4488180"/>
              <a:gd name="connisteX22" fmla="*/ 3103880 w 6438265"/>
              <a:gd name="connsiteY22" fmla="*/ 10160 h 4488180"/>
              <a:gd name="connisteX23" fmla="*/ 3177540 w 6438265"/>
              <a:gd name="connsiteY23" fmla="*/ 10160 h 4488180"/>
              <a:gd name="connisteX24" fmla="*/ 3250565 w 6438265"/>
              <a:gd name="connsiteY24" fmla="*/ 10160 h 4488180"/>
              <a:gd name="connisteX25" fmla="*/ 3324225 w 6438265"/>
              <a:gd name="connsiteY25" fmla="*/ 10160 h 4488180"/>
              <a:gd name="connisteX26" fmla="*/ 3397250 w 6438265"/>
              <a:gd name="connsiteY26" fmla="*/ 10160 h 4488180"/>
              <a:gd name="connisteX27" fmla="*/ 3470910 w 6438265"/>
              <a:gd name="connsiteY27" fmla="*/ 10160 h 4488180"/>
              <a:gd name="connisteX28" fmla="*/ 3544570 w 6438265"/>
              <a:gd name="connsiteY28" fmla="*/ 10160 h 4488180"/>
              <a:gd name="connisteX29" fmla="*/ 3617595 w 6438265"/>
              <a:gd name="connsiteY29" fmla="*/ 10160 h 4488180"/>
              <a:gd name="connisteX30" fmla="*/ 3691255 w 6438265"/>
              <a:gd name="connsiteY30" fmla="*/ 10160 h 4488180"/>
              <a:gd name="connisteX31" fmla="*/ 3764280 w 6438265"/>
              <a:gd name="connsiteY31" fmla="*/ 10160 h 4488180"/>
              <a:gd name="connisteX32" fmla="*/ 3837940 w 6438265"/>
              <a:gd name="connsiteY32" fmla="*/ 20955 h 4488180"/>
              <a:gd name="connisteX33" fmla="*/ 3911600 w 6438265"/>
              <a:gd name="connsiteY33" fmla="*/ 31750 h 4488180"/>
              <a:gd name="connisteX34" fmla="*/ 3984625 w 6438265"/>
              <a:gd name="connsiteY34" fmla="*/ 41910 h 4488180"/>
              <a:gd name="connisteX35" fmla="*/ 4058285 w 6438265"/>
              <a:gd name="connsiteY35" fmla="*/ 62865 h 4488180"/>
              <a:gd name="connisteX36" fmla="*/ 4131310 w 6438265"/>
              <a:gd name="connsiteY36" fmla="*/ 104775 h 4488180"/>
              <a:gd name="connisteX37" fmla="*/ 4184015 w 6438265"/>
              <a:gd name="connsiteY37" fmla="*/ 178435 h 4488180"/>
              <a:gd name="connisteX38" fmla="*/ 4236720 w 6438265"/>
              <a:gd name="connsiteY38" fmla="*/ 251460 h 4488180"/>
              <a:gd name="connisteX39" fmla="*/ 4278630 w 6438265"/>
              <a:gd name="connsiteY39" fmla="*/ 325120 h 4488180"/>
              <a:gd name="connisteX40" fmla="*/ 4309745 w 6438265"/>
              <a:gd name="connsiteY40" fmla="*/ 398145 h 4488180"/>
              <a:gd name="connisteX41" fmla="*/ 4330700 w 6438265"/>
              <a:gd name="connsiteY41" fmla="*/ 471805 h 4488180"/>
              <a:gd name="connisteX42" fmla="*/ 4330700 w 6438265"/>
              <a:gd name="connsiteY42" fmla="*/ 545465 h 4488180"/>
              <a:gd name="connisteX43" fmla="*/ 4330700 w 6438265"/>
              <a:gd name="connsiteY43" fmla="*/ 618490 h 4488180"/>
              <a:gd name="connisteX44" fmla="*/ 4267835 w 6438265"/>
              <a:gd name="connsiteY44" fmla="*/ 692150 h 4488180"/>
              <a:gd name="connisteX45" fmla="*/ 4194175 w 6438265"/>
              <a:gd name="connsiteY45" fmla="*/ 755015 h 4488180"/>
              <a:gd name="connisteX46" fmla="*/ 4121150 w 6438265"/>
              <a:gd name="connsiteY46" fmla="*/ 796925 h 4488180"/>
              <a:gd name="connisteX47" fmla="*/ 4047490 w 6438265"/>
              <a:gd name="connsiteY47" fmla="*/ 828675 h 4488180"/>
              <a:gd name="connisteX48" fmla="*/ 3974465 w 6438265"/>
              <a:gd name="connsiteY48" fmla="*/ 859790 h 4488180"/>
              <a:gd name="connisteX49" fmla="*/ 3900805 w 6438265"/>
              <a:gd name="connsiteY49" fmla="*/ 880745 h 4488180"/>
              <a:gd name="connisteX50" fmla="*/ 3827145 w 6438265"/>
              <a:gd name="connsiteY50" fmla="*/ 912495 h 4488180"/>
              <a:gd name="connisteX51" fmla="*/ 3754120 w 6438265"/>
              <a:gd name="connsiteY51" fmla="*/ 933450 h 4488180"/>
              <a:gd name="connisteX52" fmla="*/ 3680460 w 6438265"/>
              <a:gd name="connsiteY52" fmla="*/ 954405 h 4488180"/>
              <a:gd name="connisteX53" fmla="*/ 3607435 w 6438265"/>
              <a:gd name="connsiteY53" fmla="*/ 975360 h 4488180"/>
              <a:gd name="connisteX54" fmla="*/ 3533775 w 6438265"/>
              <a:gd name="connsiteY54" fmla="*/ 985520 h 4488180"/>
              <a:gd name="connisteX55" fmla="*/ 3460115 w 6438265"/>
              <a:gd name="connsiteY55" fmla="*/ 985520 h 4488180"/>
              <a:gd name="connisteX56" fmla="*/ 3387090 w 6438265"/>
              <a:gd name="connsiteY56" fmla="*/ 996315 h 4488180"/>
              <a:gd name="connisteX57" fmla="*/ 3313430 w 6438265"/>
              <a:gd name="connsiteY57" fmla="*/ 1006475 h 4488180"/>
              <a:gd name="connisteX58" fmla="*/ 3240405 w 6438265"/>
              <a:gd name="connsiteY58" fmla="*/ 1017270 h 4488180"/>
              <a:gd name="connisteX59" fmla="*/ 3166745 w 6438265"/>
              <a:gd name="connsiteY59" fmla="*/ 1038225 h 4488180"/>
              <a:gd name="connisteX60" fmla="*/ 3093720 w 6438265"/>
              <a:gd name="connsiteY60" fmla="*/ 1048385 h 4488180"/>
              <a:gd name="connisteX61" fmla="*/ 3020060 w 6438265"/>
              <a:gd name="connsiteY61" fmla="*/ 1080135 h 4488180"/>
              <a:gd name="connisteX62" fmla="*/ 2946400 w 6438265"/>
              <a:gd name="connsiteY62" fmla="*/ 1111250 h 4488180"/>
              <a:gd name="connisteX63" fmla="*/ 2873375 w 6438265"/>
              <a:gd name="connsiteY63" fmla="*/ 1163955 h 4488180"/>
              <a:gd name="connisteX64" fmla="*/ 2810510 w 6438265"/>
              <a:gd name="connsiteY64" fmla="*/ 1237615 h 4488180"/>
              <a:gd name="connisteX65" fmla="*/ 2736850 w 6438265"/>
              <a:gd name="connsiteY65" fmla="*/ 1289685 h 4488180"/>
              <a:gd name="connisteX66" fmla="*/ 2684145 w 6438265"/>
              <a:gd name="connsiteY66" fmla="*/ 1363345 h 4488180"/>
              <a:gd name="connisteX67" fmla="*/ 2632075 w 6438265"/>
              <a:gd name="connsiteY67" fmla="*/ 1436370 h 4488180"/>
              <a:gd name="connisteX68" fmla="*/ 2590165 w 6438265"/>
              <a:gd name="connsiteY68" fmla="*/ 1510030 h 4488180"/>
              <a:gd name="connisteX69" fmla="*/ 2537460 w 6438265"/>
              <a:gd name="connsiteY69" fmla="*/ 1583690 h 4488180"/>
              <a:gd name="connisteX70" fmla="*/ 2506345 w 6438265"/>
              <a:gd name="connsiteY70" fmla="*/ 1656715 h 4488180"/>
              <a:gd name="connisteX71" fmla="*/ 2485390 w 6438265"/>
              <a:gd name="connsiteY71" fmla="*/ 1730375 h 4488180"/>
              <a:gd name="connisteX72" fmla="*/ 2464435 w 6438265"/>
              <a:gd name="connsiteY72" fmla="*/ 1803400 h 4488180"/>
              <a:gd name="connisteX73" fmla="*/ 2453640 w 6438265"/>
              <a:gd name="connsiteY73" fmla="*/ 1877060 h 4488180"/>
              <a:gd name="connisteX74" fmla="*/ 2464435 w 6438265"/>
              <a:gd name="connsiteY74" fmla="*/ 1950720 h 4488180"/>
              <a:gd name="connisteX75" fmla="*/ 2495550 w 6438265"/>
              <a:gd name="connsiteY75" fmla="*/ 2023745 h 4488180"/>
              <a:gd name="connisteX76" fmla="*/ 2527300 w 6438265"/>
              <a:gd name="connsiteY76" fmla="*/ 2097405 h 4488180"/>
              <a:gd name="connisteX77" fmla="*/ 2590165 w 6438265"/>
              <a:gd name="connsiteY77" fmla="*/ 2170430 h 4488180"/>
              <a:gd name="connisteX78" fmla="*/ 2663190 w 6438265"/>
              <a:gd name="connsiteY78" fmla="*/ 2223135 h 4488180"/>
              <a:gd name="connisteX79" fmla="*/ 2736850 w 6438265"/>
              <a:gd name="connsiteY79" fmla="*/ 2275205 h 4488180"/>
              <a:gd name="connisteX80" fmla="*/ 2810510 w 6438265"/>
              <a:gd name="connsiteY80" fmla="*/ 2296160 h 4488180"/>
              <a:gd name="connisteX81" fmla="*/ 2883535 w 6438265"/>
              <a:gd name="connsiteY81" fmla="*/ 2327910 h 4488180"/>
              <a:gd name="connisteX82" fmla="*/ 2957195 w 6438265"/>
              <a:gd name="connsiteY82" fmla="*/ 2348865 h 4488180"/>
              <a:gd name="connisteX83" fmla="*/ 3030220 w 6438265"/>
              <a:gd name="connsiteY83" fmla="*/ 2369820 h 4488180"/>
              <a:gd name="connisteX84" fmla="*/ 3103880 w 6438265"/>
              <a:gd name="connsiteY84" fmla="*/ 2380615 h 4488180"/>
              <a:gd name="connisteX85" fmla="*/ 3177540 w 6438265"/>
              <a:gd name="connsiteY85" fmla="*/ 2390775 h 4488180"/>
              <a:gd name="connisteX86" fmla="*/ 3250565 w 6438265"/>
              <a:gd name="connsiteY86" fmla="*/ 2401570 h 4488180"/>
              <a:gd name="connisteX87" fmla="*/ 3324225 w 6438265"/>
              <a:gd name="connsiteY87" fmla="*/ 2411730 h 4488180"/>
              <a:gd name="connisteX88" fmla="*/ 3397250 w 6438265"/>
              <a:gd name="connsiteY88" fmla="*/ 2432685 h 4488180"/>
              <a:gd name="connisteX89" fmla="*/ 3470910 w 6438265"/>
              <a:gd name="connsiteY89" fmla="*/ 2432685 h 4488180"/>
              <a:gd name="connisteX90" fmla="*/ 3544570 w 6438265"/>
              <a:gd name="connsiteY90" fmla="*/ 2443480 h 4488180"/>
              <a:gd name="connisteX91" fmla="*/ 3617595 w 6438265"/>
              <a:gd name="connsiteY91" fmla="*/ 2453640 h 4488180"/>
              <a:gd name="connisteX92" fmla="*/ 3691255 w 6438265"/>
              <a:gd name="connsiteY92" fmla="*/ 2453640 h 4488180"/>
              <a:gd name="connisteX93" fmla="*/ 3764280 w 6438265"/>
              <a:gd name="connsiteY93" fmla="*/ 2453640 h 4488180"/>
              <a:gd name="connisteX94" fmla="*/ 3837940 w 6438265"/>
              <a:gd name="connsiteY94" fmla="*/ 2453640 h 4488180"/>
              <a:gd name="connisteX95" fmla="*/ 3911600 w 6438265"/>
              <a:gd name="connsiteY95" fmla="*/ 2453640 h 4488180"/>
              <a:gd name="connisteX96" fmla="*/ 3984625 w 6438265"/>
              <a:gd name="connsiteY96" fmla="*/ 2453640 h 4488180"/>
              <a:gd name="connisteX97" fmla="*/ 4058285 w 6438265"/>
              <a:gd name="connsiteY97" fmla="*/ 2443480 h 4488180"/>
              <a:gd name="connisteX98" fmla="*/ 4131310 w 6438265"/>
              <a:gd name="connsiteY98" fmla="*/ 2443480 h 4488180"/>
              <a:gd name="connisteX99" fmla="*/ 4204970 w 6438265"/>
              <a:gd name="connsiteY99" fmla="*/ 2443480 h 4488180"/>
              <a:gd name="connisteX100" fmla="*/ 4278630 w 6438265"/>
              <a:gd name="connsiteY100" fmla="*/ 2443480 h 4488180"/>
              <a:gd name="connisteX101" fmla="*/ 4351655 w 6438265"/>
              <a:gd name="connsiteY101" fmla="*/ 2443480 h 4488180"/>
              <a:gd name="connisteX102" fmla="*/ 4425315 w 6438265"/>
              <a:gd name="connsiteY102" fmla="*/ 2443480 h 4488180"/>
              <a:gd name="connisteX103" fmla="*/ 4498340 w 6438265"/>
              <a:gd name="connsiteY103" fmla="*/ 2432685 h 4488180"/>
              <a:gd name="connisteX104" fmla="*/ 4572000 w 6438265"/>
              <a:gd name="connsiteY104" fmla="*/ 2432685 h 4488180"/>
              <a:gd name="connisteX105" fmla="*/ 4645660 w 6438265"/>
              <a:gd name="connsiteY105" fmla="*/ 2432685 h 4488180"/>
              <a:gd name="connisteX106" fmla="*/ 4718685 w 6438265"/>
              <a:gd name="connsiteY106" fmla="*/ 2432685 h 4488180"/>
              <a:gd name="connisteX107" fmla="*/ 4792345 w 6438265"/>
              <a:gd name="connsiteY107" fmla="*/ 2443480 h 4488180"/>
              <a:gd name="connisteX108" fmla="*/ 4876165 w 6438265"/>
              <a:gd name="connsiteY108" fmla="*/ 2453640 h 4488180"/>
              <a:gd name="connisteX109" fmla="*/ 4949190 w 6438265"/>
              <a:gd name="connsiteY109" fmla="*/ 2453640 h 4488180"/>
              <a:gd name="connisteX110" fmla="*/ 5022850 w 6438265"/>
              <a:gd name="connsiteY110" fmla="*/ 2464435 h 4488180"/>
              <a:gd name="connisteX111" fmla="*/ 5096510 w 6438265"/>
              <a:gd name="connsiteY111" fmla="*/ 2474595 h 4488180"/>
              <a:gd name="connisteX112" fmla="*/ 5180330 w 6438265"/>
              <a:gd name="connsiteY112" fmla="*/ 2495550 h 4488180"/>
              <a:gd name="connisteX113" fmla="*/ 5253355 w 6438265"/>
              <a:gd name="connsiteY113" fmla="*/ 2506345 h 4488180"/>
              <a:gd name="connisteX114" fmla="*/ 5337175 w 6438265"/>
              <a:gd name="connsiteY114" fmla="*/ 2537460 h 4488180"/>
              <a:gd name="connisteX115" fmla="*/ 5410835 w 6438265"/>
              <a:gd name="connsiteY115" fmla="*/ 2558415 h 4488180"/>
              <a:gd name="connisteX116" fmla="*/ 5484495 w 6438265"/>
              <a:gd name="connsiteY116" fmla="*/ 2579370 h 4488180"/>
              <a:gd name="connisteX117" fmla="*/ 5557520 w 6438265"/>
              <a:gd name="connsiteY117" fmla="*/ 2611120 h 4488180"/>
              <a:gd name="connisteX118" fmla="*/ 5631180 w 6438265"/>
              <a:gd name="connsiteY118" fmla="*/ 2642235 h 4488180"/>
              <a:gd name="connisteX119" fmla="*/ 5704205 w 6438265"/>
              <a:gd name="connsiteY119" fmla="*/ 2673985 h 4488180"/>
              <a:gd name="connisteX120" fmla="*/ 5777865 w 6438265"/>
              <a:gd name="connsiteY120" fmla="*/ 2715895 h 4488180"/>
              <a:gd name="connisteX121" fmla="*/ 5851525 w 6438265"/>
              <a:gd name="connsiteY121" fmla="*/ 2768600 h 4488180"/>
              <a:gd name="connisteX122" fmla="*/ 5924550 w 6438265"/>
              <a:gd name="connsiteY122" fmla="*/ 2820670 h 4488180"/>
              <a:gd name="connisteX123" fmla="*/ 5998210 w 6438265"/>
              <a:gd name="connsiteY123" fmla="*/ 2883535 h 4488180"/>
              <a:gd name="connisteX124" fmla="*/ 6071235 w 6438265"/>
              <a:gd name="connsiteY124" fmla="*/ 2946400 h 4488180"/>
              <a:gd name="connisteX125" fmla="*/ 6134100 w 6438265"/>
              <a:gd name="connsiteY125" fmla="*/ 3020060 h 4488180"/>
              <a:gd name="connisteX126" fmla="*/ 6207760 w 6438265"/>
              <a:gd name="connsiteY126" fmla="*/ 3082925 h 4488180"/>
              <a:gd name="connisteX127" fmla="*/ 6260465 w 6438265"/>
              <a:gd name="connsiteY127" fmla="*/ 3156585 h 4488180"/>
              <a:gd name="connisteX128" fmla="*/ 6302375 w 6438265"/>
              <a:gd name="connsiteY128" fmla="*/ 3229610 h 4488180"/>
              <a:gd name="connisteX129" fmla="*/ 6344285 w 6438265"/>
              <a:gd name="connsiteY129" fmla="*/ 3303270 h 4488180"/>
              <a:gd name="connisteX130" fmla="*/ 6386195 w 6438265"/>
              <a:gd name="connsiteY130" fmla="*/ 3376295 h 4488180"/>
              <a:gd name="connisteX131" fmla="*/ 6417310 w 6438265"/>
              <a:gd name="connsiteY131" fmla="*/ 3449955 h 4488180"/>
              <a:gd name="connisteX132" fmla="*/ 6428105 w 6438265"/>
              <a:gd name="connsiteY132" fmla="*/ 3523615 h 4488180"/>
              <a:gd name="connisteX133" fmla="*/ 6438265 w 6438265"/>
              <a:gd name="connsiteY133" fmla="*/ 3596640 h 4488180"/>
              <a:gd name="connisteX134" fmla="*/ 6438265 w 6438265"/>
              <a:gd name="connsiteY134" fmla="*/ 3670300 h 4488180"/>
              <a:gd name="connisteX135" fmla="*/ 6438265 w 6438265"/>
              <a:gd name="connsiteY135" fmla="*/ 3743325 h 4488180"/>
              <a:gd name="connisteX136" fmla="*/ 6438265 w 6438265"/>
              <a:gd name="connsiteY136" fmla="*/ 3816985 h 4488180"/>
              <a:gd name="connisteX137" fmla="*/ 6407150 w 6438265"/>
              <a:gd name="connsiteY137" fmla="*/ 3890645 h 4488180"/>
              <a:gd name="connisteX138" fmla="*/ 6375400 w 6438265"/>
              <a:gd name="connsiteY138" fmla="*/ 3963670 h 4488180"/>
              <a:gd name="connisteX139" fmla="*/ 6333490 w 6438265"/>
              <a:gd name="connsiteY139" fmla="*/ 4037330 h 4488180"/>
              <a:gd name="connisteX140" fmla="*/ 6260465 w 6438265"/>
              <a:gd name="connsiteY140" fmla="*/ 4100195 h 4488180"/>
              <a:gd name="connisteX141" fmla="*/ 6186805 w 6438265"/>
              <a:gd name="connsiteY141" fmla="*/ 4142105 h 4488180"/>
              <a:gd name="connisteX142" fmla="*/ 6113145 w 6438265"/>
              <a:gd name="connsiteY142" fmla="*/ 4184015 h 4488180"/>
              <a:gd name="connisteX143" fmla="*/ 6040120 w 6438265"/>
              <a:gd name="connsiteY143" fmla="*/ 4215765 h 4488180"/>
              <a:gd name="connisteX144" fmla="*/ 5966460 w 6438265"/>
              <a:gd name="connsiteY144" fmla="*/ 4236720 h 4488180"/>
              <a:gd name="connisteX145" fmla="*/ 5893435 w 6438265"/>
              <a:gd name="connsiteY145" fmla="*/ 4257675 h 4488180"/>
              <a:gd name="connisteX146" fmla="*/ 5819775 w 6438265"/>
              <a:gd name="connsiteY146" fmla="*/ 4267835 h 4488180"/>
              <a:gd name="connisteX147" fmla="*/ 5746115 w 6438265"/>
              <a:gd name="connsiteY147" fmla="*/ 4288790 h 4488180"/>
              <a:gd name="connisteX148" fmla="*/ 5662295 w 6438265"/>
              <a:gd name="connsiteY148" fmla="*/ 4309745 h 4488180"/>
              <a:gd name="connisteX149" fmla="*/ 5589270 w 6438265"/>
              <a:gd name="connsiteY149" fmla="*/ 4341495 h 4488180"/>
              <a:gd name="connisteX150" fmla="*/ 5515610 w 6438265"/>
              <a:gd name="connsiteY150" fmla="*/ 4362450 h 4488180"/>
              <a:gd name="connisteX151" fmla="*/ 5442585 w 6438265"/>
              <a:gd name="connsiteY151" fmla="*/ 4372610 h 4488180"/>
              <a:gd name="connisteX152" fmla="*/ 5368925 w 6438265"/>
              <a:gd name="connsiteY152" fmla="*/ 4393565 h 4488180"/>
              <a:gd name="connisteX153" fmla="*/ 5295265 w 6438265"/>
              <a:gd name="connsiteY153" fmla="*/ 4404360 h 4488180"/>
              <a:gd name="connisteX154" fmla="*/ 5222240 w 6438265"/>
              <a:gd name="connsiteY154" fmla="*/ 4414520 h 4488180"/>
              <a:gd name="connisteX155" fmla="*/ 5148580 w 6438265"/>
              <a:gd name="connsiteY155" fmla="*/ 4414520 h 4488180"/>
              <a:gd name="connisteX156" fmla="*/ 5075555 w 6438265"/>
              <a:gd name="connsiteY156" fmla="*/ 4435475 h 4488180"/>
              <a:gd name="connisteX157" fmla="*/ 5001895 w 6438265"/>
              <a:gd name="connsiteY157" fmla="*/ 4446270 h 4488180"/>
              <a:gd name="connisteX158" fmla="*/ 4907280 w 6438265"/>
              <a:gd name="connsiteY158" fmla="*/ 4446270 h 4488180"/>
              <a:gd name="connisteX159" fmla="*/ 4823460 w 6438265"/>
              <a:gd name="connsiteY159" fmla="*/ 4446270 h 4488180"/>
              <a:gd name="connisteX160" fmla="*/ 4750435 w 6438265"/>
              <a:gd name="connsiteY160" fmla="*/ 4446270 h 4488180"/>
              <a:gd name="connisteX161" fmla="*/ 4676775 w 6438265"/>
              <a:gd name="connsiteY161" fmla="*/ 4456430 h 4488180"/>
              <a:gd name="connisteX162" fmla="*/ 4603115 w 6438265"/>
              <a:gd name="connsiteY162" fmla="*/ 4467225 h 4488180"/>
              <a:gd name="connisteX163" fmla="*/ 4530090 w 6438265"/>
              <a:gd name="connsiteY163" fmla="*/ 4477385 h 4488180"/>
              <a:gd name="connisteX164" fmla="*/ 4456430 w 6438265"/>
              <a:gd name="connsiteY164" fmla="*/ 4488180 h 4488180"/>
              <a:gd name="connisteX165" fmla="*/ 4383405 w 6438265"/>
              <a:gd name="connsiteY165" fmla="*/ 4488180 h 4488180"/>
              <a:gd name="connisteX166" fmla="*/ 4299585 w 6438265"/>
              <a:gd name="connsiteY166" fmla="*/ 4488180 h 4488180"/>
              <a:gd name="connisteX167" fmla="*/ 4215130 w 6438265"/>
              <a:gd name="connsiteY167" fmla="*/ 4488180 h 4488180"/>
              <a:gd name="connisteX168" fmla="*/ 4121150 w 6438265"/>
              <a:gd name="connsiteY168" fmla="*/ 4488180 h 4488180"/>
              <a:gd name="connisteX169" fmla="*/ 4047490 w 6438265"/>
              <a:gd name="connsiteY169" fmla="*/ 4477385 h 4488180"/>
              <a:gd name="connisteX170" fmla="*/ 3974465 w 6438265"/>
              <a:gd name="connsiteY170" fmla="*/ 4477385 h 4488180"/>
              <a:gd name="connisteX171" fmla="*/ 3900805 w 6438265"/>
              <a:gd name="connsiteY171" fmla="*/ 4477385 h 4488180"/>
              <a:gd name="connisteX172" fmla="*/ 3827145 w 6438265"/>
              <a:gd name="connsiteY172" fmla="*/ 4477385 h 4488180"/>
              <a:gd name="connisteX173" fmla="*/ 3743325 w 6438265"/>
              <a:gd name="connsiteY173" fmla="*/ 4467225 h 4488180"/>
              <a:gd name="connisteX174" fmla="*/ 3670300 w 6438265"/>
              <a:gd name="connsiteY174" fmla="*/ 4456430 h 4488180"/>
              <a:gd name="connisteX175" fmla="*/ 3596640 w 6438265"/>
              <a:gd name="connsiteY175" fmla="*/ 4456430 h 4488180"/>
              <a:gd name="connisteX176" fmla="*/ 3523615 w 6438265"/>
              <a:gd name="connsiteY176" fmla="*/ 4435475 h 4488180"/>
              <a:gd name="connisteX177" fmla="*/ 3449955 w 6438265"/>
              <a:gd name="connsiteY177" fmla="*/ 4425315 h 4488180"/>
              <a:gd name="connisteX178" fmla="*/ 3376295 w 6438265"/>
              <a:gd name="connsiteY178" fmla="*/ 4425315 h 4488180"/>
              <a:gd name="connisteX179" fmla="*/ 3303270 w 6438265"/>
              <a:gd name="connsiteY179" fmla="*/ 4425315 h 4488180"/>
              <a:gd name="connisteX180" fmla="*/ 3229610 w 6438265"/>
              <a:gd name="connsiteY180" fmla="*/ 4414520 h 4488180"/>
              <a:gd name="connisteX181" fmla="*/ 3156585 w 6438265"/>
              <a:gd name="connsiteY181" fmla="*/ 4404360 h 4488180"/>
              <a:gd name="connisteX182" fmla="*/ 3082925 w 6438265"/>
              <a:gd name="connsiteY182" fmla="*/ 4404360 h 4488180"/>
              <a:gd name="connisteX183" fmla="*/ 3009265 w 6438265"/>
              <a:gd name="connsiteY183" fmla="*/ 4404360 h 4488180"/>
              <a:gd name="connisteX184" fmla="*/ 2936240 w 6438265"/>
              <a:gd name="connsiteY184" fmla="*/ 4404360 h 4488180"/>
              <a:gd name="connisteX185" fmla="*/ 2852420 w 6438265"/>
              <a:gd name="connsiteY185" fmla="*/ 4404360 h 4488180"/>
              <a:gd name="connisteX186" fmla="*/ 2778760 w 6438265"/>
              <a:gd name="connsiteY186" fmla="*/ 4393565 h 4488180"/>
              <a:gd name="connisteX187" fmla="*/ 2705100 w 6438265"/>
              <a:gd name="connsiteY187" fmla="*/ 4393565 h 4488180"/>
              <a:gd name="connisteX188" fmla="*/ 2632075 w 6438265"/>
              <a:gd name="connsiteY188" fmla="*/ 4383405 h 4488180"/>
              <a:gd name="connisteX189" fmla="*/ 2558415 w 6438265"/>
              <a:gd name="connsiteY189" fmla="*/ 4372610 h 4488180"/>
              <a:gd name="connisteX190" fmla="*/ 2485390 w 6438265"/>
              <a:gd name="connsiteY190" fmla="*/ 4372610 h 4488180"/>
              <a:gd name="connisteX191" fmla="*/ 2401570 w 6438265"/>
              <a:gd name="connsiteY191" fmla="*/ 4372610 h 4488180"/>
              <a:gd name="connisteX192" fmla="*/ 2327910 w 6438265"/>
              <a:gd name="connsiteY192" fmla="*/ 4372610 h 4488180"/>
              <a:gd name="connisteX193" fmla="*/ 2244090 w 6438265"/>
              <a:gd name="connsiteY193" fmla="*/ 4372610 h 4488180"/>
              <a:gd name="connisteX194" fmla="*/ 2170430 w 6438265"/>
              <a:gd name="connsiteY194" fmla="*/ 4372610 h 4488180"/>
              <a:gd name="connisteX195" fmla="*/ 2097405 w 6438265"/>
              <a:gd name="connsiteY195" fmla="*/ 4362450 h 4488180"/>
              <a:gd name="connisteX196" fmla="*/ 2023745 w 6438265"/>
              <a:gd name="connsiteY196" fmla="*/ 4362450 h 4488180"/>
              <a:gd name="connisteX197" fmla="*/ 1950720 w 6438265"/>
              <a:gd name="connsiteY197" fmla="*/ 4351655 h 4488180"/>
              <a:gd name="connisteX198" fmla="*/ 1877060 w 6438265"/>
              <a:gd name="connsiteY198" fmla="*/ 4351655 h 4488180"/>
              <a:gd name="connisteX199" fmla="*/ 1803400 w 6438265"/>
              <a:gd name="connsiteY199" fmla="*/ 4351655 h 4488180"/>
              <a:gd name="connisteX200" fmla="*/ 1730375 w 6438265"/>
              <a:gd name="connsiteY200" fmla="*/ 4351655 h 4488180"/>
              <a:gd name="connisteX201" fmla="*/ 1656715 w 6438265"/>
              <a:gd name="connsiteY201" fmla="*/ 4341495 h 4488180"/>
              <a:gd name="connisteX202" fmla="*/ 1583690 w 6438265"/>
              <a:gd name="connsiteY202" fmla="*/ 4341495 h 4488180"/>
              <a:gd name="connisteX203" fmla="*/ 1510030 w 6438265"/>
              <a:gd name="connsiteY203" fmla="*/ 4320540 h 4488180"/>
              <a:gd name="connisteX204" fmla="*/ 1436370 w 6438265"/>
              <a:gd name="connsiteY204" fmla="*/ 4309745 h 4488180"/>
              <a:gd name="connisteX205" fmla="*/ 1363345 w 6438265"/>
              <a:gd name="connsiteY205" fmla="*/ 4299585 h 4488180"/>
              <a:gd name="connisteX206" fmla="*/ 1289685 w 6438265"/>
              <a:gd name="connsiteY206" fmla="*/ 4278630 h 4488180"/>
              <a:gd name="connisteX207" fmla="*/ 1216660 w 6438265"/>
              <a:gd name="connsiteY207" fmla="*/ 4257675 h 4488180"/>
              <a:gd name="connisteX208" fmla="*/ 1143000 w 6438265"/>
              <a:gd name="connsiteY208" fmla="*/ 4236720 h 4488180"/>
              <a:gd name="connisteX209" fmla="*/ 1069340 w 6438265"/>
              <a:gd name="connsiteY209" fmla="*/ 4204970 h 4488180"/>
              <a:gd name="connisteX210" fmla="*/ 996315 w 6438265"/>
              <a:gd name="connsiteY210" fmla="*/ 4173220 h 4488180"/>
              <a:gd name="connisteX211" fmla="*/ 922655 w 6438265"/>
              <a:gd name="connsiteY211" fmla="*/ 4131310 h 4488180"/>
              <a:gd name="connisteX212" fmla="*/ 849630 w 6438265"/>
              <a:gd name="connsiteY212" fmla="*/ 4079240 h 4488180"/>
              <a:gd name="connisteX213" fmla="*/ 775970 w 6438265"/>
              <a:gd name="connsiteY213" fmla="*/ 4026535 h 4488180"/>
              <a:gd name="connisteX214" fmla="*/ 723265 w 6438265"/>
              <a:gd name="connsiteY214" fmla="*/ 3953510 h 4488180"/>
              <a:gd name="connisteX215" fmla="*/ 650240 w 6438265"/>
              <a:gd name="connsiteY215" fmla="*/ 3879850 h 4488180"/>
              <a:gd name="connisteX216" fmla="*/ 597535 w 6438265"/>
              <a:gd name="connsiteY216" fmla="*/ 3806190 h 4488180"/>
              <a:gd name="connisteX217" fmla="*/ 545465 w 6438265"/>
              <a:gd name="connsiteY217" fmla="*/ 3733165 h 4488180"/>
              <a:gd name="connisteX218" fmla="*/ 492760 w 6438265"/>
              <a:gd name="connsiteY218" fmla="*/ 3659505 h 4488180"/>
              <a:gd name="connisteX219" fmla="*/ 440690 w 6438265"/>
              <a:gd name="connsiteY219" fmla="*/ 3586480 h 4488180"/>
              <a:gd name="connisteX220" fmla="*/ 387985 w 6438265"/>
              <a:gd name="connsiteY220" fmla="*/ 3512820 h 4488180"/>
              <a:gd name="connisteX221" fmla="*/ 335280 w 6438265"/>
              <a:gd name="connsiteY221" fmla="*/ 3429000 h 4488180"/>
              <a:gd name="connisteX222" fmla="*/ 293370 w 6438265"/>
              <a:gd name="connsiteY222" fmla="*/ 3355340 h 4488180"/>
              <a:gd name="connisteX223" fmla="*/ 262255 w 6438265"/>
              <a:gd name="connsiteY223" fmla="*/ 3282315 h 4488180"/>
              <a:gd name="connisteX224" fmla="*/ 230505 w 6438265"/>
              <a:gd name="connsiteY224" fmla="*/ 3208655 h 4488180"/>
              <a:gd name="connisteX225" fmla="*/ 199390 w 6438265"/>
              <a:gd name="connsiteY225" fmla="*/ 3135630 h 4488180"/>
              <a:gd name="connisteX226" fmla="*/ 178435 w 6438265"/>
              <a:gd name="connsiteY226" fmla="*/ 3061970 h 4488180"/>
              <a:gd name="connisteX227" fmla="*/ 157480 w 6438265"/>
              <a:gd name="connsiteY227" fmla="*/ 2978150 h 4488180"/>
              <a:gd name="connisteX228" fmla="*/ 125730 w 6438265"/>
              <a:gd name="connsiteY228" fmla="*/ 2904490 h 4488180"/>
              <a:gd name="connisteX229" fmla="*/ 104775 w 6438265"/>
              <a:gd name="connsiteY229" fmla="*/ 2831465 h 4488180"/>
              <a:gd name="connisteX230" fmla="*/ 83820 w 6438265"/>
              <a:gd name="connsiteY230" fmla="*/ 2747645 h 4488180"/>
              <a:gd name="connisteX231" fmla="*/ 62865 w 6438265"/>
              <a:gd name="connsiteY231" fmla="*/ 2673985 h 4488180"/>
              <a:gd name="connisteX232" fmla="*/ 52705 w 6438265"/>
              <a:gd name="connsiteY232" fmla="*/ 2600325 h 4488180"/>
              <a:gd name="connisteX233" fmla="*/ 41910 w 6438265"/>
              <a:gd name="connsiteY233" fmla="*/ 2527300 h 4488180"/>
              <a:gd name="connisteX234" fmla="*/ 31115 w 6438265"/>
              <a:gd name="connsiteY234" fmla="*/ 2453640 h 4488180"/>
              <a:gd name="connisteX235" fmla="*/ 31115 w 6438265"/>
              <a:gd name="connsiteY235" fmla="*/ 2380615 h 4488180"/>
              <a:gd name="connisteX236" fmla="*/ 20955 w 6438265"/>
              <a:gd name="connsiteY236" fmla="*/ 2306955 h 4488180"/>
              <a:gd name="connisteX237" fmla="*/ 10160 w 6438265"/>
              <a:gd name="connsiteY237" fmla="*/ 2233295 h 4488180"/>
              <a:gd name="connisteX238" fmla="*/ 0 w 6438265"/>
              <a:gd name="connsiteY238" fmla="*/ 2160270 h 4488180"/>
              <a:gd name="connisteX239" fmla="*/ 0 w 6438265"/>
              <a:gd name="connsiteY239" fmla="*/ 2076450 h 4488180"/>
              <a:gd name="connisteX240" fmla="*/ 0 w 6438265"/>
              <a:gd name="connsiteY240" fmla="*/ 2002790 h 4488180"/>
              <a:gd name="connisteX241" fmla="*/ 0 w 6438265"/>
              <a:gd name="connsiteY241" fmla="*/ 1929765 h 4488180"/>
              <a:gd name="connisteX242" fmla="*/ 0 w 6438265"/>
              <a:gd name="connsiteY242" fmla="*/ 1845310 h 4488180"/>
              <a:gd name="connisteX243" fmla="*/ 0 w 6438265"/>
              <a:gd name="connsiteY243" fmla="*/ 1772285 h 4488180"/>
              <a:gd name="connisteX244" fmla="*/ 0 w 6438265"/>
              <a:gd name="connsiteY244" fmla="*/ 1698625 h 4488180"/>
              <a:gd name="connisteX245" fmla="*/ 10160 w 6438265"/>
              <a:gd name="connsiteY245" fmla="*/ 1625600 h 4488180"/>
              <a:gd name="connisteX246" fmla="*/ 20955 w 6438265"/>
              <a:gd name="connsiteY246" fmla="*/ 1551940 h 4488180"/>
              <a:gd name="connisteX247" fmla="*/ 41910 w 6438265"/>
              <a:gd name="connsiteY247" fmla="*/ 1478280 h 4488180"/>
              <a:gd name="connisteX248" fmla="*/ 52705 w 6438265"/>
              <a:gd name="connsiteY248" fmla="*/ 1405255 h 4488180"/>
              <a:gd name="connisteX249" fmla="*/ 73660 w 6438265"/>
              <a:gd name="connsiteY249" fmla="*/ 1331595 h 4488180"/>
              <a:gd name="connisteX250" fmla="*/ 83820 w 6438265"/>
              <a:gd name="connsiteY250" fmla="*/ 1258570 h 4488180"/>
              <a:gd name="connisteX251" fmla="*/ 104775 w 6438265"/>
              <a:gd name="connsiteY251" fmla="*/ 1184910 h 4488180"/>
              <a:gd name="connisteX252" fmla="*/ 136525 w 6438265"/>
              <a:gd name="connsiteY252" fmla="*/ 1101090 h 4488180"/>
              <a:gd name="connisteX253" fmla="*/ 167640 w 6438265"/>
              <a:gd name="connsiteY253" fmla="*/ 1027430 h 4488180"/>
              <a:gd name="connisteX254" fmla="*/ 199390 w 6438265"/>
              <a:gd name="connsiteY254" fmla="*/ 954405 h 4488180"/>
              <a:gd name="connisteX255" fmla="*/ 251460 w 6438265"/>
              <a:gd name="connsiteY255" fmla="*/ 880745 h 4488180"/>
              <a:gd name="connisteX256" fmla="*/ 304165 w 6438265"/>
              <a:gd name="connsiteY256" fmla="*/ 807720 h 4488180"/>
              <a:gd name="connisteX257" fmla="*/ 377190 w 6438265"/>
              <a:gd name="connsiteY257" fmla="*/ 744220 h 4488180"/>
              <a:gd name="connisteX258" fmla="*/ 440690 w 6438265"/>
              <a:gd name="connsiteY258" fmla="*/ 671195 h 4488180"/>
              <a:gd name="connisteX259" fmla="*/ 513715 w 6438265"/>
              <a:gd name="connsiteY259" fmla="*/ 608330 h 4488180"/>
              <a:gd name="connisteX260" fmla="*/ 576580 w 6438265"/>
              <a:gd name="connsiteY260" fmla="*/ 534670 h 4488180"/>
              <a:gd name="connisteX261" fmla="*/ 650240 w 6438265"/>
              <a:gd name="connsiteY261" fmla="*/ 471805 h 4488180"/>
              <a:gd name="connisteX262" fmla="*/ 723265 w 6438265"/>
              <a:gd name="connsiteY262" fmla="*/ 419735 h 4488180"/>
              <a:gd name="connisteX263" fmla="*/ 796925 w 6438265"/>
              <a:gd name="connsiteY263" fmla="*/ 367030 h 4488180"/>
              <a:gd name="connisteX264" fmla="*/ 870585 w 6438265"/>
              <a:gd name="connsiteY264" fmla="*/ 325120 h 4488180"/>
              <a:gd name="connisteX265" fmla="*/ 943610 w 6438265"/>
              <a:gd name="connsiteY265" fmla="*/ 272415 h 4488180"/>
              <a:gd name="connisteX266" fmla="*/ 1017270 w 6438265"/>
              <a:gd name="connsiteY266" fmla="*/ 230505 h 4488180"/>
              <a:gd name="connisteX267" fmla="*/ 1090295 w 6438265"/>
              <a:gd name="connsiteY267" fmla="*/ 199390 h 4488180"/>
              <a:gd name="connisteX268" fmla="*/ 1163955 w 6438265"/>
              <a:gd name="connsiteY268" fmla="*/ 178435 h 4488180"/>
              <a:gd name="connisteX269" fmla="*/ 1237615 w 6438265"/>
              <a:gd name="connsiteY269" fmla="*/ 146685 h 4488180"/>
              <a:gd name="connisteX270" fmla="*/ 1310640 w 6438265"/>
              <a:gd name="connsiteY270" fmla="*/ 125730 h 4488180"/>
              <a:gd name="connisteX271" fmla="*/ 1384300 w 6438265"/>
              <a:gd name="connsiteY271" fmla="*/ 104775 h 4488180"/>
              <a:gd name="connisteX272" fmla="*/ 1457325 w 6438265"/>
              <a:gd name="connsiteY272" fmla="*/ 73660 h 4488180"/>
              <a:gd name="connisteX273" fmla="*/ 1530985 w 6438265"/>
              <a:gd name="connsiteY273" fmla="*/ 41910 h 4488180"/>
              <a:gd name="connisteX274" fmla="*/ 1562100 w 6438265"/>
              <a:gd name="connsiteY274" fmla="*/ 10160 h 44881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  <a:cxn ang="0">
                <a:pos x="connisteX204" y="connsiteY204"/>
              </a:cxn>
              <a:cxn ang="0">
                <a:pos x="connisteX205" y="connsiteY205"/>
              </a:cxn>
              <a:cxn ang="0">
                <a:pos x="connisteX206" y="connsiteY206"/>
              </a:cxn>
              <a:cxn ang="0">
                <a:pos x="connisteX207" y="connsiteY207"/>
              </a:cxn>
              <a:cxn ang="0">
                <a:pos x="connisteX208" y="connsiteY208"/>
              </a:cxn>
              <a:cxn ang="0">
                <a:pos x="connisteX209" y="connsiteY209"/>
              </a:cxn>
              <a:cxn ang="0">
                <a:pos x="connisteX210" y="connsiteY210"/>
              </a:cxn>
              <a:cxn ang="0">
                <a:pos x="connisteX211" y="connsiteY211"/>
              </a:cxn>
              <a:cxn ang="0">
                <a:pos x="connisteX212" y="connsiteY212"/>
              </a:cxn>
              <a:cxn ang="0">
                <a:pos x="connisteX213" y="connsiteY213"/>
              </a:cxn>
              <a:cxn ang="0">
                <a:pos x="connisteX214" y="connsiteY214"/>
              </a:cxn>
              <a:cxn ang="0">
                <a:pos x="connisteX215" y="connsiteY215"/>
              </a:cxn>
              <a:cxn ang="0">
                <a:pos x="connisteX216" y="connsiteY216"/>
              </a:cxn>
              <a:cxn ang="0">
                <a:pos x="connisteX217" y="connsiteY217"/>
              </a:cxn>
              <a:cxn ang="0">
                <a:pos x="connisteX218" y="connsiteY218"/>
              </a:cxn>
              <a:cxn ang="0">
                <a:pos x="connisteX219" y="connsiteY219"/>
              </a:cxn>
              <a:cxn ang="0">
                <a:pos x="connisteX220" y="connsiteY220"/>
              </a:cxn>
              <a:cxn ang="0">
                <a:pos x="connisteX221" y="connsiteY221"/>
              </a:cxn>
              <a:cxn ang="0">
                <a:pos x="connisteX222" y="connsiteY222"/>
              </a:cxn>
              <a:cxn ang="0">
                <a:pos x="connisteX223" y="connsiteY223"/>
              </a:cxn>
              <a:cxn ang="0">
                <a:pos x="connisteX224" y="connsiteY224"/>
              </a:cxn>
              <a:cxn ang="0">
                <a:pos x="connisteX225" y="connsiteY225"/>
              </a:cxn>
              <a:cxn ang="0">
                <a:pos x="connisteX226" y="connsiteY226"/>
              </a:cxn>
              <a:cxn ang="0">
                <a:pos x="connisteX227" y="connsiteY227"/>
              </a:cxn>
              <a:cxn ang="0">
                <a:pos x="connisteX228" y="connsiteY228"/>
              </a:cxn>
              <a:cxn ang="0">
                <a:pos x="connisteX229" y="connsiteY229"/>
              </a:cxn>
              <a:cxn ang="0">
                <a:pos x="connisteX230" y="connsiteY230"/>
              </a:cxn>
              <a:cxn ang="0">
                <a:pos x="connisteX231" y="connsiteY231"/>
              </a:cxn>
              <a:cxn ang="0">
                <a:pos x="connisteX232" y="connsiteY232"/>
              </a:cxn>
              <a:cxn ang="0">
                <a:pos x="connisteX233" y="connsiteY233"/>
              </a:cxn>
              <a:cxn ang="0">
                <a:pos x="connisteX234" y="connsiteY234"/>
              </a:cxn>
              <a:cxn ang="0">
                <a:pos x="connisteX235" y="connsiteY235"/>
              </a:cxn>
              <a:cxn ang="0">
                <a:pos x="connisteX236" y="connsiteY236"/>
              </a:cxn>
              <a:cxn ang="0">
                <a:pos x="connisteX237" y="connsiteY237"/>
              </a:cxn>
              <a:cxn ang="0">
                <a:pos x="connisteX238" y="connsiteY238"/>
              </a:cxn>
              <a:cxn ang="0">
                <a:pos x="connisteX239" y="connsiteY239"/>
              </a:cxn>
              <a:cxn ang="0">
                <a:pos x="connisteX240" y="connsiteY240"/>
              </a:cxn>
              <a:cxn ang="0">
                <a:pos x="connisteX241" y="connsiteY241"/>
              </a:cxn>
              <a:cxn ang="0">
                <a:pos x="connisteX242" y="connsiteY242"/>
              </a:cxn>
              <a:cxn ang="0">
                <a:pos x="connisteX243" y="connsiteY243"/>
              </a:cxn>
              <a:cxn ang="0">
                <a:pos x="connisteX244" y="connsiteY244"/>
              </a:cxn>
              <a:cxn ang="0">
                <a:pos x="connisteX245" y="connsiteY245"/>
              </a:cxn>
              <a:cxn ang="0">
                <a:pos x="connisteX246" y="connsiteY246"/>
              </a:cxn>
              <a:cxn ang="0">
                <a:pos x="connisteX247" y="connsiteY247"/>
              </a:cxn>
              <a:cxn ang="0">
                <a:pos x="connisteX248" y="connsiteY248"/>
              </a:cxn>
              <a:cxn ang="0">
                <a:pos x="connisteX249" y="connsiteY249"/>
              </a:cxn>
              <a:cxn ang="0">
                <a:pos x="connisteX250" y="connsiteY250"/>
              </a:cxn>
              <a:cxn ang="0">
                <a:pos x="connisteX251" y="connsiteY251"/>
              </a:cxn>
              <a:cxn ang="0">
                <a:pos x="connisteX252" y="connsiteY252"/>
              </a:cxn>
              <a:cxn ang="0">
                <a:pos x="connisteX253" y="connsiteY253"/>
              </a:cxn>
              <a:cxn ang="0">
                <a:pos x="connisteX254" y="connsiteY254"/>
              </a:cxn>
              <a:cxn ang="0">
                <a:pos x="connisteX255" y="connsiteY255"/>
              </a:cxn>
              <a:cxn ang="0">
                <a:pos x="connisteX256" y="connsiteY256"/>
              </a:cxn>
              <a:cxn ang="0">
                <a:pos x="connisteX257" y="connsiteY257"/>
              </a:cxn>
              <a:cxn ang="0">
                <a:pos x="connisteX258" y="connsiteY258"/>
              </a:cxn>
              <a:cxn ang="0">
                <a:pos x="connisteX259" y="connsiteY259"/>
              </a:cxn>
              <a:cxn ang="0">
                <a:pos x="connisteX260" y="connsiteY260"/>
              </a:cxn>
              <a:cxn ang="0">
                <a:pos x="connisteX261" y="connsiteY261"/>
              </a:cxn>
              <a:cxn ang="0">
                <a:pos x="connisteX262" y="connsiteY262"/>
              </a:cxn>
              <a:cxn ang="0">
                <a:pos x="connisteX263" y="connsiteY263"/>
              </a:cxn>
              <a:cxn ang="0">
                <a:pos x="connisteX264" y="connsiteY264"/>
              </a:cxn>
              <a:cxn ang="0">
                <a:pos x="connisteX265" y="connsiteY265"/>
              </a:cxn>
              <a:cxn ang="0">
                <a:pos x="connisteX266" y="connsiteY266"/>
              </a:cxn>
              <a:cxn ang="0">
                <a:pos x="connisteX267" y="connsiteY267"/>
              </a:cxn>
              <a:cxn ang="0">
                <a:pos x="connisteX268" y="connsiteY268"/>
              </a:cxn>
              <a:cxn ang="0">
                <a:pos x="connisteX269" y="connsiteY269"/>
              </a:cxn>
              <a:cxn ang="0">
                <a:pos x="connisteX270" y="connsiteY270"/>
              </a:cxn>
              <a:cxn ang="0">
                <a:pos x="connisteX271" y="connsiteY271"/>
              </a:cxn>
              <a:cxn ang="0">
                <a:pos x="connisteX272" y="connsiteY272"/>
              </a:cxn>
              <a:cxn ang="0">
                <a:pos x="connisteX273" y="connsiteY273"/>
              </a:cxn>
              <a:cxn ang="0">
                <a:pos x="connisteX274" y="connsiteY274"/>
              </a:cxn>
            </a:cxnLst>
            <a:rect l="l" t="t" r="r" b="b"/>
            <a:pathLst>
              <a:path w="6438265" h="4488180">
                <a:moveTo>
                  <a:pt x="1489075" y="20955"/>
                </a:moveTo>
                <a:lnTo>
                  <a:pt x="1562100" y="20955"/>
                </a:lnTo>
                <a:lnTo>
                  <a:pt x="1635760" y="10160"/>
                </a:lnTo>
                <a:lnTo>
                  <a:pt x="1709420" y="10160"/>
                </a:lnTo>
                <a:lnTo>
                  <a:pt x="1782445" y="0"/>
                </a:lnTo>
                <a:lnTo>
                  <a:pt x="1856105" y="0"/>
                </a:lnTo>
                <a:lnTo>
                  <a:pt x="1929130" y="0"/>
                </a:lnTo>
                <a:lnTo>
                  <a:pt x="2002790" y="0"/>
                </a:lnTo>
                <a:lnTo>
                  <a:pt x="2076450" y="0"/>
                </a:lnTo>
                <a:lnTo>
                  <a:pt x="2149475" y="0"/>
                </a:lnTo>
                <a:lnTo>
                  <a:pt x="2223135" y="10160"/>
                </a:lnTo>
                <a:lnTo>
                  <a:pt x="2296160" y="20955"/>
                </a:lnTo>
                <a:lnTo>
                  <a:pt x="2369820" y="31750"/>
                </a:lnTo>
                <a:lnTo>
                  <a:pt x="2443480" y="31750"/>
                </a:lnTo>
                <a:lnTo>
                  <a:pt x="2516505" y="31750"/>
                </a:lnTo>
                <a:lnTo>
                  <a:pt x="2590165" y="31750"/>
                </a:lnTo>
                <a:lnTo>
                  <a:pt x="2663190" y="31750"/>
                </a:lnTo>
                <a:lnTo>
                  <a:pt x="2736850" y="31750"/>
                </a:lnTo>
                <a:lnTo>
                  <a:pt x="2810510" y="31750"/>
                </a:lnTo>
                <a:lnTo>
                  <a:pt x="2883535" y="31750"/>
                </a:lnTo>
                <a:lnTo>
                  <a:pt x="2957195" y="20955"/>
                </a:lnTo>
                <a:lnTo>
                  <a:pt x="3030220" y="10160"/>
                </a:lnTo>
                <a:lnTo>
                  <a:pt x="3103880" y="10160"/>
                </a:lnTo>
                <a:lnTo>
                  <a:pt x="3177540" y="10160"/>
                </a:lnTo>
                <a:lnTo>
                  <a:pt x="3250565" y="10160"/>
                </a:lnTo>
                <a:lnTo>
                  <a:pt x="3324225" y="10160"/>
                </a:lnTo>
                <a:lnTo>
                  <a:pt x="3397250" y="10160"/>
                </a:lnTo>
                <a:lnTo>
                  <a:pt x="3470910" y="10160"/>
                </a:lnTo>
                <a:lnTo>
                  <a:pt x="3544570" y="10160"/>
                </a:lnTo>
                <a:lnTo>
                  <a:pt x="3617595" y="10160"/>
                </a:lnTo>
                <a:lnTo>
                  <a:pt x="3691255" y="10160"/>
                </a:lnTo>
                <a:lnTo>
                  <a:pt x="3764280" y="10160"/>
                </a:lnTo>
                <a:lnTo>
                  <a:pt x="3837940" y="20955"/>
                </a:lnTo>
                <a:lnTo>
                  <a:pt x="3911600" y="31750"/>
                </a:lnTo>
                <a:lnTo>
                  <a:pt x="3984625" y="41910"/>
                </a:lnTo>
                <a:lnTo>
                  <a:pt x="4058285" y="62865"/>
                </a:lnTo>
                <a:lnTo>
                  <a:pt x="4131310" y="104775"/>
                </a:lnTo>
                <a:lnTo>
                  <a:pt x="4184015" y="178435"/>
                </a:lnTo>
                <a:lnTo>
                  <a:pt x="4236720" y="251460"/>
                </a:lnTo>
                <a:lnTo>
                  <a:pt x="4278630" y="325120"/>
                </a:lnTo>
                <a:lnTo>
                  <a:pt x="4309745" y="398145"/>
                </a:lnTo>
                <a:lnTo>
                  <a:pt x="4330700" y="471805"/>
                </a:lnTo>
                <a:lnTo>
                  <a:pt x="4330700" y="545465"/>
                </a:lnTo>
                <a:lnTo>
                  <a:pt x="4330700" y="618490"/>
                </a:lnTo>
                <a:lnTo>
                  <a:pt x="4267835" y="692150"/>
                </a:lnTo>
                <a:lnTo>
                  <a:pt x="4194175" y="755015"/>
                </a:lnTo>
                <a:lnTo>
                  <a:pt x="4121150" y="796925"/>
                </a:lnTo>
                <a:lnTo>
                  <a:pt x="4047490" y="828675"/>
                </a:lnTo>
                <a:lnTo>
                  <a:pt x="3974465" y="859790"/>
                </a:lnTo>
                <a:lnTo>
                  <a:pt x="3900805" y="880745"/>
                </a:lnTo>
                <a:lnTo>
                  <a:pt x="3827145" y="912495"/>
                </a:lnTo>
                <a:lnTo>
                  <a:pt x="3754120" y="933450"/>
                </a:lnTo>
                <a:lnTo>
                  <a:pt x="3680460" y="954405"/>
                </a:lnTo>
                <a:lnTo>
                  <a:pt x="3607435" y="975360"/>
                </a:lnTo>
                <a:lnTo>
                  <a:pt x="3533775" y="985520"/>
                </a:lnTo>
                <a:lnTo>
                  <a:pt x="3460115" y="985520"/>
                </a:lnTo>
                <a:lnTo>
                  <a:pt x="3387090" y="996315"/>
                </a:lnTo>
                <a:lnTo>
                  <a:pt x="3313430" y="1006475"/>
                </a:lnTo>
                <a:lnTo>
                  <a:pt x="3240405" y="1017270"/>
                </a:lnTo>
                <a:lnTo>
                  <a:pt x="3166745" y="1038225"/>
                </a:lnTo>
                <a:lnTo>
                  <a:pt x="3093720" y="1048385"/>
                </a:lnTo>
                <a:lnTo>
                  <a:pt x="3020060" y="1080135"/>
                </a:lnTo>
                <a:lnTo>
                  <a:pt x="2946400" y="1111250"/>
                </a:lnTo>
                <a:lnTo>
                  <a:pt x="2873375" y="1163955"/>
                </a:lnTo>
                <a:lnTo>
                  <a:pt x="2810510" y="1237615"/>
                </a:lnTo>
                <a:lnTo>
                  <a:pt x="2736850" y="1289685"/>
                </a:lnTo>
                <a:lnTo>
                  <a:pt x="2684145" y="1363345"/>
                </a:lnTo>
                <a:lnTo>
                  <a:pt x="2632075" y="1436370"/>
                </a:lnTo>
                <a:lnTo>
                  <a:pt x="2590165" y="1510030"/>
                </a:lnTo>
                <a:lnTo>
                  <a:pt x="2537460" y="1583690"/>
                </a:lnTo>
                <a:lnTo>
                  <a:pt x="2506345" y="1656715"/>
                </a:lnTo>
                <a:lnTo>
                  <a:pt x="2485390" y="1730375"/>
                </a:lnTo>
                <a:lnTo>
                  <a:pt x="2464435" y="1803400"/>
                </a:lnTo>
                <a:lnTo>
                  <a:pt x="2453640" y="1877060"/>
                </a:lnTo>
                <a:lnTo>
                  <a:pt x="2464435" y="1950720"/>
                </a:lnTo>
                <a:lnTo>
                  <a:pt x="2495550" y="2023745"/>
                </a:lnTo>
                <a:lnTo>
                  <a:pt x="2527300" y="2097405"/>
                </a:lnTo>
                <a:lnTo>
                  <a:pt x="2590165" y="2170430"/>
                </a:lnTo>
                <a:lnTo>
                  <a:pt x="2663190" y="2223135"/>
                </a:lnTo>
                <a:lnTo>
                  <a:pt x="2736850" y="2275205"/>
                </a:lnTo>
                <a:lnTo>
                  <a:pt x="2810510" y="2296160"/>
                </a:lnTo>
                <a:lnTo>
                  <a:pt x="2883535" y="2327910"/>
                </a:lnTo>
                <a:lnTo>
                  <a:pt x="2957195" y="2348865"/>
                </a:lnTo>
                <a:lnTo>
                  <a:pt x="3030220" y="2369820"/>
                </a:lnTo>
                <a:lnTo>
                  <a:pt x="3103880" y="2380615"/>
                </a:lnTo>
                <a:lnTo>
                  <a:pt x="3177540" y="2390775"/>
                </a:lnTo>
                <a:lnTo>
                  <a:pt x="3250565" y="2401570"/>
                </a:lnTo>
                <a:lnTo>
                  <a:pt x="3324225" y="2411730"/>
                </a:lnTo>
                <a:lnTo>
                  <a:pt x="3397250" y="2432685"/>
                </a:lnTo>
                <a:lnTo>
                  <a:pt x="3470910" y="2432685"/>
                </a:lnTo>
                <a:lnTo>
                  <a:pt x="3544570" y="2443480"/>
                </a:lnTo>
                <a:lnTo>
                  <a:pt x="3617595" y="2453640"/>
                </a:lnTo>
                <a:lnTo>
                  <a:pt x="3691255" y="2453640"/>
                </a:lnTo>
                <a:lnTo>
                  <a:pt x="3764280" y="2453640"/>
                </a:lnTo>
                <a:lnTo>
                  <a:pt x="3837940" y="2453640"/>
                </a:lnTo>
                <a:lnTo>
                  <a:pt x="3911600" y="2453640"/>
                </a:lnTo>
                <a:lnTo>
                  <a:pt x="3984625" y="2453640"/>
                </a:lnTo>
                <a:lnTo>
                  <a:pt x="4058285" y="2443480"/>
                </a:lnTo>
                <a:lnTo>
                  <a:pt x="4131310" y="2443480"/>
                </a:lnTo>
                <a:lnTo>
                  <a:pt x="4204970" y="2443480"/>
                </a:lnTo>
                <a:lnTo>
                  <a:pt x="4278630" y="2443480"/>
                </a:lnTo>
                <a:lnTo>
                  <a:pt x="4351655" y="2443480"/>
                </a:lnTo>
                <a:lnTo>
                  <a:pt x="4425315" y="2443480"/>
                </a:lnTo>
                <a:lnTo>
                  <a:pt x="4498340" y="2432685"/>
                </a:lnTo>
                <a:lnTo>
                  <a:pt x="4572000" y="2432685"/>
                </a:lnTo>
                <a:lnTo>
                  <a:pt x="4645660" y="2432685"/>
                </a:lnTo>
                <a:lnTo>
                  <a:pt x="4718685" y="2432685"/>
                </a:lnTo>
                <a:lnTo>
                  <a:pt x="4792345" y="2443480"/>
                </a:lnTo>
                <a:lnTo>
                  <a:pt x="4876165" y="2453640"/>
                </a:lnTo>
                <a:lnTo>
                  <a:pt x="4949190" y="2453640"/>
                </a:lnTo>
                <a:lnTo>
                  <a:pt x="5022850" y="2464435"/>
                </a:lnTo>
                <a:lnTo>
                  <a:pt x="5096510" y="2474595"/>
                </a:lnTo>
                <a:lnTo>
                  <a:pt x="5180330" y="2495550"/>
                </a:lnTo>
                <a:lnTo>
                  <a:pt x="5253355" y="2506345"/>
                </a:lnTo>
                <a:lnTo>
                  <a:pt x="5337175" y="2537460"/>
                </a:lnTo>
                <a:lnTo>
                  <a:pt x="5410835" y="2558415"/>
                </a:lnTo>
                <a:lnTo>
                  <a:pt x="5484495" y="2579370"/>
                </a:lnTo>
                <a:lnTo>
                  <a:pt x="5557520" y="2611120"/>
                </a:lnTo>
                <a:lnTo>
                  <a:pt x="5631180" y="2642235"/>
                </a:lnTo>
                <a:lnTo>
                  <a:pt x="5704205" y="2673985"/>
                </a:lnTo>
                <a:lnTo>
                  <a:pt x="5777865" y="2715895"/>
                </a:lnTo>
                <a:lnTo>
                  <a:pt x="5851525" y="2768600"/>
                </a:lnTo>
                <a:lnTo>
                  <a:pt x="5924550" y="2820670"/>
                </a:lnTo>
                <a:lnTo>
                  <a:pt x="5998210" y="2883535"/>
                </a:lnTo>
                <a:lnTo>
                  <a:pt x="6071235" y="2946400"/>
                </a:lnTo>
                <a:lnTo>
                  <a:pt x="6134100" y="3020060"/>
                </a:lnTo>
                <a:lnTo>
                  <a:pt x="6207760" y="3082925"/>
                </a:lnTo>
                <a:lnTo>
                  <a:pt x="6260465" y="3156585"/>
                </a:lnTo>
                <a:lnTo>
                  <a:pt x="6302375" y="3229610"/>
                </a:lnTo>
                <a:lnTo>
                  <a:pt x="6344285" y="3303270"/>
                </a:lnTo>
                <a:lnTo>
                  <a:pt x="6386195" y="3376295"/>
                </a:lnTo>
                <a:lnTo>
                  <a:pt x="6417310" y="3449955"/>
                </a:lnTo>
                <a:lnTo>
                  <a:pt x="6428105" y="3523615"/>
                </a:lnTo>
                <a:lnTo>
                  <a:pt x="6438265" y="3596640"/>
                </a:lnTo>
                <a:lnTo>
                  <a:pt x="6438265" y="3670300"/>
                </a:lnTo>
                <a:lnTo>
                  <a:pt x="6438265" y="3743325"/>
                </a:lnTo>
                <a:lnTo>
                  <a:pt x="6438265" y="3816985"/>
                </a:lnTo>
                <a:lnTo>
                  <a:pt x="6407150" y="3890645"/>
                </a:lnTo>
                <a:lnTo>
                  <a:pt x="6375400" y="3963670"/>
                </a:lnTo>
                <a:lnTo>
                  <a:pt x="6333490" y="4037330"/>
                </a:lnTo>
                <a:lnTo>
                  <a:pt x="6260465" y="4100195"/>
                </a:lnTo>
                <a:lnTo>
                  <a:pt x="6186805" y="4142105"/>
                </a:lnTo>
                <a:lnTo>
                  <a:pt x="6113145" y="4184015"/>
                </a:lnTo>
                <a:lnTo>
                  <a:pt x="6040120" y="4215765"/>
                </a:lnTo>
                <a:lnTo>
                  <a:pt x="5966460" y="4236720"/>
                </a:lnTo>
                <a:lnTo>
                  <a:pt x="5893435" y="4257675"/>
                </a:lnTo>
                <a:lnTo>
                  <a:pt x="5819775" y="4267835"/>
                </a:lnTo>
                <a:lnTo>
                  <a:pt x="5746115" y="4288790"/>
                </a:lnTo>
                <a:lnTo>
                  <a:pt x="5662295" y="4309745"/>
                </a:lnTo>
                <a:lnTo>
                  <a:pt x="5589270" y="4341495"/>
                </a:lnTo>
                <a:lnTo>
                  <a:pt x="5515610" y="4362450"/>
                </a:lnTo>
                <a:lnTo>
                  <a:pt x="5442585" y="4372610"/>
                </a:lnTo>
                <a:lnTo>
                  <a:pt x="5368925" y="4393565"/>
                </a:lnTo>
                <a:lnTo>
                  <a:pt x="5295265" y="4404360"/>
                </a:lnTo>
                <a:lnTo>
                  <a:pt x="5222240" y="4414520"/>
                </a:lnTo>
                <a:lnTo>
                  <a:pt x="5148580" y="4414520"/>
                </a:lnTo>
                <a:lnTo>
                  <a:pt x="5075555" y="4435475"/>
                </a:lnTo>
                <a:lnTo>
                  <a:pt x="5001895" y="4446270"/>
                </a:lnTo>
                <a:lnTo>
                  <a:pt x="4907280" y="4446270"/>
                </a:lnTo>
                <a:lnTo>
                  <a:pt x="4823460" y="4446270"/>
                </a:lnTo>
                <a:lnTo>
                  <a:pt x="4750435" y="4446270"/>
                </a:lnTo>
                <a:lnTo>
                  <a:pt x="4676775" y="4456430"/>
                </a:lnTo>
                <a:lnTo>
                  <a:pt x="4603115" y="4467225"/>
                </a:lnTo>
                <a:lnTo>
                  <a:pt x="4530090" y="4477385"/>
                </a:lnTo>
                <a:lnTo>
                  <a:pt x="4456430" y="4488180"/>
                </a:lnTo>
                <a:lnTo>
                  <a:pt x="4383405" y="4488180"/>
                </a:lnTo>
                <a:lnTo>
                  <a:pt x="4299585" y="4488180"/>
                </a:lnTo>
                <a:lnTo>
                  <a:pt x="4215130" y="4488180"/>
                </a:lnTo>
                <a:lnTo>
                  <a:pt x="4121150" y="4488180"/>
                </a:lnTo>
                <a:lnTo>
                  <a:pt x="4047490" y="4477385"/>
                </a:lnTo>
                <a:lnTo>
                  <a:pt x="3974465" y="4477385"/>
                </a:lnTo>
                <a:lnTo>
                  <a:pt x="3900805" y="4477385"/>
                </a:lnTo>
                <a:lnTo>
                  <a:pt x="3827145" y="4477385"/>
                </a:lnTo>
                <a:lnTo>
                  <a:pt x="3743325" y="4467225"/>
                </a:lnTo>
                <a:lnTo>
                  <a:pt x="3670300" y="4456430"/>
                </a:lnTo>
                <a:lnTo>
                  <a:pt x="3596640" y="4456430"/>
                </a:lnTo>
                <a:lnTo>
                  <a:pt x="3523615" y="4435475"/>
                </a:lnTo>
                <a:lnTo>
                  <a:pt x="3449955" y="4425315"/>
                </a:lnTo>
                <a:lnTo>
                  <a:pt x="3376295" y="4425315"/>
                </a:lnTo>
                <a:lnTo>
                  <a:pt x="3303270" y="4425315"/>
                </a:lnTo>
                <a:lnTo>
                  <a:pt x="3229610" y="4414520"/>
                </a:lnTo>
                <a:lnTo>
                  <a:pt x="3156585" y="4404360"/>
                </a:lnTo>
                <a:lnTo>
                  <a:pt x="3082925" y="4404360"/>
                </a:lnTo>
                <a:lnTo>
                  <a:pt x="3009265" y="4404360"/>
                </a:lnTo>
                <a:lnTo>
                  <a:pt x="2936240" y="4404360"/>
                </a:lnTo>
                <a:lnTo>
                  <a:pt x="2852420" y="4404360"/>
                </a:lnTo>
                <a:lnTo>
                  <a:pt x="2778760" y="4393565"/>
                </a:lnTo>
                <a:lnTo>
                  <a:pt x="2705100" y="4393565"/>
                </a:lnTo>
                <a:lnTo>
                  <a:pt x="2632075" y="4383405"/>
                </a:lnTo>
                <a:lnTo>
                  <a:pt x="2558415" y="4372610"/>
                </a:lnTo>
                <a:lnTo>
                  <a:pt x="2485390" y="4372610"/>
                </a:lnTo>
                <a:lnTo>
                  <a:pt x="2401570" y="4372610"/>
                </a:lnTo>
                <a:lnTo>
                  <a:pt x="2327910" y="4372610"/>
                </a:lnTo>
                <a:lnTo>
                  <a:pt x="2244090" y="4372610"/>
                </a:lnTo>
                <a:lnTo>
                  <a:pt x="2170430" y="4372610"/>
                </a:lnTo>
                <a:lnTo>
                  <a:pt x="2097405" y="4362450"/>
                </a:lnTo>
                <a:lnTo>
                  <a:pt x="2023745" y="4362450"/>
                </a:lnTo>
                <a:lnTo>
                  <a:pt x="1950720" y="4351655"/>
                </a:lnTo>
                <a:lnTo>
                  <a:pt x="1877060" y="4351655"/>
                </a:lnTo>
                <a:lnTo>
                  <a:pt x="1803400" y="4351655"/>
                </a:lnTo>
                <a:lnTo>
                  <a:pt x="1730375" y="4351655"/>
                </a:lnTo>
                <a:lnTo>
                  <a:pt x="1656715" y="4341495"/>
                </a:lnTo>
                <a:lnTo>
                  <a:pt x="1583690" y="4341495"/>
                </a:lnTo>
                <a:lnTo>
                  <a:pt x="1510030" y="4320540"/>
                </a:lnTo>
                <a:lnTo>
                  <a:pt x="1436370" y="4309745"/>
                </a:lnTo>
                <a:lnTo>
                  <a:pt x="1363345" y="4299585"/>
                </a:lnTo>
                <a:lnTo>
                  <a:pt x="1289685" y="4278630"/>
                </a:lnTo>
                <a:lnTo>
                  <a:pt x="1216660" y="4257675"/>
                </a:lnTo>
                <a:lnTo>
                  <a:pt x="1143000" y="4236720"/>
                </a:lnTo>
                <a:lnTo>
                  <a:pt x="1069340" y="4204970"/>
                </a:lnTo>
                <a:lnTo>
                  <a:pt x="996315" y="4173220"/>
                </a:lnTo>
                <a:lnTo>
                  <a:pt x="922655" y="4131310"/>
                </a:lnTo>
                <a:lnTo>
                  <a:pt x="849630" y="4079240"/>
                </a:lnTo>
                <a:lnTo>
                  <a:pt x="775970" y="4026535"/>
                </a:lnTo>
                <a:lnTo>
                  <a:pt x="723265" y="3953510"/>
                </a:lnTo>
                <a:lnTo>
                  <a:pt x="650240" y="3879850"/>
                </a:lnTo>
                <a:lnTo>
                  <a:pt x="597535" y="3806190"/>
                </a:lnTo>
                <a:lnTo>
                  <a:pt x="545465" y="3733165"/>
                </a:lnTo>
                <a:lnTo>
                  <a:pt x="492760" y="3659505"/>
                </a:lnTo>
                <a:lnTo>
                  <a:pt x="440690" y="3586480"/>
                </a:lnTo>
                <a:lnTo>
                  <a:pt x="387985" y="3512820"/>
                </a:lnTo>
                <a:lnTo>
                  <a:pt x="335280" y="3429000"/>
                </a:lnTo>
                <a:lnTo>
                  <a:pt x="293370" y="3355340"/>
                </a:lnTo>
                <a:lnTo>
                  <a:pt x="262255" y="3282315"/>
                </a:lnTo>
                <a:lnTo>
                  <a:pt x="230505" y="3208655"/>
                </a:lnTo>
                <a:lnTo>
                  <a:pt x="199390" y="3135630"/>
                </a:lnTo>
                <a:lnTo>
                  <a:pt x="178435" y="3061970"/>
                </a:lnTo>
                <a:lnTo>
                  <a:pt x="157480" y="2978150"/>
                </a:lnTo>
                <a:lnTo>
                  <a:pt x="125730" y="2904490"/>
                </a:lnTo>
                <a:lnTo>
                  <a:pt x="104775" y="2831465"/>
                </a:lnTo>
                <a:lnTo>
                  <a:pt x="83820" y="2747645"/>
                </a:lnTo>
                <a:lnTo>
                  <a:pt x="62865" y="2673985"/>
                </a:lnTo>
                <a:lnTo>
                  <a:pt x="52705" y="2600325"/>
                </a:lnTo>
                <a:lnTo>
                  <a:pt x="41910" y="2527300"/>
                </a:lnTo>
                <a:lnTo>
                  <a:pt x="31115" y="2453640"/>
                </a:lnTo>
                <a:lnTo>
                  <a:pt x="31115" y="2380615"/>
                </a:lnTo>
                <a:lnTo>
                  <a:pt x="20955" y="2306955"/>
                </a:lnTo>
                <a:lnTo>
                  <a:pt x="10160" y="2233295"/>
                </a:lnTo>
                <a:lnTo>
                  <a:pt x="0" y="2160270"/>
                </a:lnTo>
                <a:lnTo>
                  <a:pt x="0" y="2076450"/>
                </a:lnTo>
                <a:lnTo>
                  <a:pt x="0" y="2002790"/>
                </a:lnTo>
                <a:lnTo>
                  <a:pt x="0" y="1929765"/>
                </a:lnTo>
                <a:lnTo>
                  <a:pt x="0" y="1845310"/>
                </a:lnTo>
                <a:lnTo>
                  <a:pt x="0" y="1772285"/>
                </a:lnTo>
                <a:lnTo>
                  <a:pt x="0" y="1698625"/>
                </a:lnTo>
                <a:lnTo>
                  <a:pt x="10160" y="1625600"/>
                </a:lnTo>
                <a:lnTo>
                  <a:pt x="20955" y="1551940"/>
                </a:lnTo>
                <a:lnTo>
                  <a:pt x="41910" y="1478280"/>
                </a:lnTo>
                <a:lnTo>
                  <a:pt x="52705" y="1405255"/>
                </a:lnTo>
                <a:lnTo>
                  <a:pt x="73660" y="1331595"/>
                </a:lnTo>
                <a:lnTo>
                  <a:pt x="83820" y="1258570"/>
                </a:lnTo>
                <a:lnTo>
                  <a:pt x="104775" y="1184910"/>
                </a:lnTo>
                <a:lnTo>
                  <a:pt x="136525" y="1101090"/>
                </a:lnTo>
                <a:lnTo>
                  <a:pt x="167640" y="1027430"/>
                </a:lnTo>
                <a:lnTo>
                  <a:pt x="199390" y="954405"/>
                </a:lnTo>
                <a:lnTo>
                  <a:pt x="251460" y="880745"/>
                </a:lnTo>
                <a:lnTo>
                  <a:pt x="304165" y="807720"/>
                </a:lnTo>
                <a:lnTo>
                  <a:pt x="377190" y="744220"/>
                </a:lnTo>
                <a:lnTo>
                  <a:pt x="440690" y="671195"/>
                </a:lnTo>
                <a:lnTo>
                  <a:pt x="513715" y="608330"/>
                </a:lnTo>
                <a:lnTo>
                  <a:pt x="576580" y="534670"/>
                </a:lnTo>
                <a:lnTo>
                  <a:pt x="650240" y="471805"/>
                </a:lnTo>
                <a:lnTo>
                  <a:pt x="723265" y="419735"/>
                </a:lnTo>
                <a:lnTo>
                  <a:pt x="796925" y="367030"/>
                </a:lnTo>
                <a:lnTo>
                  <a:pt x="870585" y="325120"/>
                </a:lnTo>
                <a:lnTo>
                  <a:pt x="943610" y="272415"/>
                </a:lnTo>
                <a:lnTo>
                  <a:pt x="1017270" y="230505"/>
                </a:lnTo>
                <a:lnTo>
                  <a:pt x="1090295" y="199390"/>
                </a:lnTo>
                <a:lnTo>
                  <a:pt x="1163955" y="178435"/>
                </a:lnTo>
                <a:lnTo>
                  <a:pt x="1237615" y="146685"/>
                </a:lnTo>
                <a:lnTo>
                  <a:pt x="1310640" y="125730"/>
                </a:lnTo>
                <a:lnTo>
                  <a:pt x="1384300" y="104775"/>
                </a:lnTo>
                <a:lnTo>
                  <a:pt x="1457325" y="73660"/>
                </a:lnTo>
                <a:lnTo>
                  <a:pt x="1530985" y="41910"/>
                </a:lnTo>
                <a:lnTo>
                  <a:pt x="1562100" y="10160"/>
                </a:lnTo>
              </a:path>
            </a:pathLst>
          </a:cu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25-&gt;19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15-&gt;14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5-&gt;2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7-&gt;2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4" name="圆角矩形 3"/>
          <p:cNvSpPr/>
          <p:nvPr/>
        </p:nvSpPr>
        <p:spPr>
          <a:xfrm>
            <a:off x="10404475" y="455803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3326765" y="125095"/>
            <a:ext cx="6438265" cy="4488180"/>
          </a:xfrm>
          <a:custGeom>
            <a:avLst/>
            <a:gdLst>
              <a:gd name="connisteX0" fmla="*/ 1489075 w 6438265"/>
              <a:gd name="connsiteY0" fmla="*/ 20955 h 4488180"/>
              <a:gd name="connisteX1" fmla="*/ 1562100 w 6438265"/>
              <a:gd name="connsiteY1" fmla="*/ 20955 h 4488180"/>
              <a:gd name="connisteX2" fmla="*/ 1635760 w 6438265"/>
              <a:gd name="connsiteY2" fmla="*/ 10160 h 4488180"/>
              <a:gd name="connisteX3" fmla="*/ 1709420 w 6438265"/>
              <a:gd name="connsiteY3" fmla="*/ 10160 h 4488180"/>
              <a:gd name="connisteX4" fmla="*/ 1782445 w 6438265"/>
              <a:gd name="connsiteY4" fmla="*/ 0 h 4488180"/>
              <a:gd name="connisteX5" fmla="*/ 1856105 w 6438265"/>
              <a:gd name="connsiteY5" fmla="*/ 0 h 4488180"/>
              <a:gd name="connisteX6" fmla="*/ 1929130 w 6438265"/>
              <a:gd name="connsiteY6" fmla="*/ 0 h 4488180"/>
              <a:gd name="connisteX7" fmla="*/ 2002790 w 6438265"/>
              <a:gd name="connsiteY7" fmla="*/ 0 h 4488180"/>
              <a:gd name="connisteX8" fmla="*/ 2076450 w 6438265"/>
              <a:gd name="connsiteY8" fmla="*/ 0 h 4488180"/>
              <a:gd name="connisteX9" fmla="*/ 2149475 w 6438265"/>
              <a:gd name="connsiteY9" fmla="*/ 0 h 4488180"/>
              <a:gd name="connisteX10" fmla="*/ 2223135 w 6438265"/>
              <a:gd name="connsiteY10" fmla="*/ 10160 h 4488180"/>
              <a:gd name="connisteX11" fmla="*/ 2296160 w 6438265"/>
              <a:gd name="connsiteY11" fmla="*/ 20955 h 4488180"/>
              <a:gd name="connisteX12" fmla="*/ 2369820 w 6438265"/>
              <a:gd name="connsiteY12" fmla="*/ 31750 h 4488180"/>
              <a:gd name="connisteX13" fmla="*/ 2443480 w 6438265"/>
              <a:gd name="connsiteY13" fmla="*/ 31750 h 4488180"/>
              <a:gd name="connisteX14" fmla="*/ 2516505 w 6438265"/>
              <a:gd name="connsiteY14" fmla="*/ 31750 h 4488180"/>
              <a:gd name="connisteX15" fmla="*/ 2590165 w 6438265"/>
              <a:gd name="connsiteY15" fmla="*/ 31750 h 4488180"/>
              <a:gd name="connisteX16" fmla="*/ 2663190 w 6438265"/>
              <a:gd name="connsiteY16" fmla="*/ 31750 h 4488180"/>
              <a:gd name="connisteX17" fmla="*/ 2736850 w 6438265"/>
              <a:gd name="connsiteY17" fmla="*/ 31750 h 4488180"/>
              <a:gd name="connisteX18" fmla="*/ 2810510 w 6438265"/>
              <a:gd name="connsiteY18" fmla="*/ 31750 h 4488180"/>
              <a:gd name="connisteX19" fmla="*/ 2883535 w 6438265"/>
              <a:gd name="connsiteY19" fmla="*/ 31750 h 4488180"/>
              <a:gd name="connisteX20" fmla="*/ 2957195 w 6438265"/>
              <a:gd name="connsiteY20" fmla="*/ 20955 h 4488180"/>
              <a:gd name="connisteX21" fmla="*/ 3030220 w 6438265"/>
              <a:gd name="connsiteY21" fmla="*/ 10160 h 4488180"/>
              <a:gd name="connisteX22" fmla="*/ 3103880 w 6438265"/>
              <a:gd name="connsiteY22" fmla="*/ 10160 h 4488180"/>
              <a:gd name="connisteX23" fmla="*/ 3177540 w 6438265"/>
              <a:gd name="connsiteY23" fmla="*/ 10160 h 4488180"/>
              <a:gd name="connisteX24" fmla="*/ 3250565 w 6438265"/>
              <a:gd name="connsiteY24" fmla="*/ 10160 h 4488180"/>
              <a:gd name="connisteX25" fmla="*/ 3324225 w 6438265"/>
              <a:gd name="connsiteY25" fmla="*/ 10160 h 4488180"/>
              <a:gd name="connisteX26" fmla="*/ 3397250 w 6438265"/>
              <a:gd name="connsiteY26" fmla="*/ 10160 h 4488180"/>
              <a:gd name="connisteX27" fmla="*/ 3470910 w 6438265"/>
              <a:gd name="connsiteY27" fmla="*/ 10160 h 4488180"/>
              <a:gd name="connisteX28" fmla="*/ 3544570 w 6438265"/>
              <a:gd name="connsiteY28" fmla="*/ 10160 h 4488180"/>
              <a:gd name="connisteX29" fmla="*/ 3617595 w 6438265"/>
              <a:gd name="connsiteY29" fmla="*/ 10160 h 4488180"/>
              <a:gd name="connisteX30" fmla="*/ 3691255 w 6438265"/>
              <a:gd name="connsiteY30" fmla="*/ 10160 h 4488180"/>
              <a:gd name="connisteX31" fmla="*/ 3764280 w 6438265"/>
              <a:gd name="connsiteY31" fmla="*/ 10160 h 4488180"/>
              <a:gd name="connisteX32" fmla="*/ 3837940 w 6438265"/>
              <a:gd name="connsiteY32" fmla="*/ 20955 h 4488180"/>
              <a:gd name="connisteX33" fmla="*/ 3911600 w 6438265"/>
              <a:gd name="connsiteY33" fmla="*/ 31750 h 4488180"/>
              <a:gd name="connisteX34" fmla="*/ 3984625 w 6438265"/>
              <a:gd name="connsiteY34" fmla="*/ 41910 h 4488180"/>
              <a:gd name="connisteX35" fmla="*/ 4058285 w 6438265"/>
              <a:gd name="connsiteY35" fmla="*/ 62865 h 4488180"/>
              <a:gd name="connisteX36" fmla="*/ 4131310 w 6438265"/>
              <a:gd name="connsiteY36" fmla="*/ 104775 h 4488180"/>
              <a:gd name="connisteX37" fmla="*/ 4184015 w 6438265"/>
              <a:gd name="connsiteY37" fmla="*/ 178435 h 4488180"/>
              <a:gd name="connisteX38" fmla="*/ 4236720 w 6438265"/>
              <a:gd name="connsiteY38" fmla="*/ 251460 h 4488180"/>
              <a:gd name="connisteX39" fmla="*/ 4278630 w 6438265"/>
              <a:gd name="connsiteY39" fmla="*/ 325120 h 4488180"/>
              <a:gd name="connisteX40" fmla="*/ 4309745 w 6438265"/>
              <a:gd name="connsiteY40" fmla="*/ 398145 h 4488180"/>
              <a:gd name="connisteX41" fmla="*/ 4330700 w 6438265"/>
              <a:gd name="connsiteY41" fmla="*/ 471805 h 4488180"/>
              <a:gd name="connisteX42" fmla="*/ 4330700 w 6438265"/>
              <a:gd name="connsiteY42" fmla="*/ 545465 h 4488180"/>
              <a:gd name="connisteX43" fmla="*/ 4330700 w 6438265"/>
              <a:gd name="connsiteY43" fmla="*/ 618490 h 4488180"/>
              <a:gd name="connisteX44" fmla="*/ 4267835 w 6438265"/>
              <a:gd name="connsiteY44" fmla="*/ 692150 h 4488180"/>
              <a:gd name="connisteX45" fmla="*/ 4194175 w 6438265"/>
              <a:gd name="connsiteY45" fmla="*/ 755015 h 4488180"/>
              <a:gd name="connisteX46" fmla="*/ 4121150 w 6438265"/>
              <a:gd name="connsiteY46" fmla="*/ 796925 h 4488180"/>
              <a:gd name="connisteX47" fmla="*/ 4047490 w 6438265"/>
              <a:gd name="connsiteY47" fmla="*/ 828675 h 4488180"/>
              <a:gd name="connisteX48" fmla="*/ 3974465 w 6438265"/>
              <a:gd name="connsiteY48" fmla="*/ 859790 h 4488180"/>
              <a:gd name="connisteX49" fmla="*/ 3900805 w 6438265"/>
              <a:gd name="connsiteY49" fmla="*/ 880745 h 4488180"/>
              <a:gd name="connisteX50" fmla="*/ 3827145 w 6438265"/>
              <a:gd name="connsiteY50" fmla="*/ 912495 h 4488180"/>
              <a:gd name="connisteX51" fmla="*/ 3754120 w 6438265"/>
              <a:gd name="connsiteY51" fmla="*/ 933450 h 4488180"/>
              <a:gd name="connisteX52" fmla="*/ 3680460 w 6438265"/>
              <a:gd name="connsiteY52" fmla="*/ 954405 h 4488180"/>
              <a:gd name="connisteX53" fmla="*/ 3607435 w 6438265"/>
              <a:gd name="connsiteY53" fmla="*/ 975360 h 4488180"/>
              <a:gd name="connisteX54" fmla="*/ 3533775 w 6438265"/>
              <a:gd name="connsiteY54" fmla="*/ 985520 h 4488180"/>
              <a:gd name="connisteX55" fmla="*/ 3460115 w 6438265"/>
              <a:gd name="connsiteY55" fmla="*/ 985520 h 4488180"/>
              <a:gd name="connisteX56" fmla="*/ 3387090 w 6438265"/>
              <a:gd name="connsiteY56" fmla="*/ 996315 h 4488180"/>
              <a:gd name="connisteX57" fmla="*/ 3313430 w 6438265"/>
              <a:gd name="connsiteY57" fmla="*/ 1006475 h 4488180"/>
              <a:gd name="connisteX58" fmla="*/ 3240405 w 6438265"/>
              <a:gd name="connsiteY58" fmla="*/ 1017270 h 4488180"/>
              <a:gd name="connisteX59" fmla="*/ 3166745 w 6438265"/>
              <a:gd name="connsiteY59" fmla="*/ 1038225 h 4488180"/>
              <a:gd name="connisteX60" fmla="*/ 3093720 w 6438265"/>
              <a:gd name="connsiteY60" fmla="*/ 1048385 h 4488180"/>
              <a:gd name="connisteX61" fmla="*/ 3020060 w 6438265"/>
              <a:gd name="connsiteY61" fmla="*/ 1080135 h 4488180"/>
              <a:gd name="connisteX62" fmla="*/ 2946400 w 6438265"/>
              <a:gd name="connsiteY62" fmla="*/ 1111250 h 4488180"/>
              <a:gd name="connisteX63" fmla="*/ 2873375 w 6438265"/>
              <a:gd name="connsiteY63" fmla="*/ 1163955 h 4488180"/>
              <a:gd name="connisteX64" fmla="*/ 2810510 w 6438265"/>
              <a:gd name="connsiteY64" fmla="*/ 1237615 h 4488180"/>
              <a:gd name="connisteX65" fmla="*/ 2736850 w 6438265"/>
              <a:gd name="connsiteY65" fmla="*/ 1289685 h 4488180"/>
              <a:gd name="connisteX66" fmla="*/ 2684145 w 6438265"/>
              <a:gd name="connsiteY66" fmla="*/ 1363345 h 4488180"/>
              <a:gd name="connisteX67" fmla="*/ 2632075 w 6438265"/>
              <a:gd name="connsiteY67" fmla="*/ 1436370 h 4488180"/>
              <a:gd name="connisteX68" fmla="*/ 2590165 w 6438265"/>
              <a:gd name="connsiteY68" fmla="*/ 1510030 h 4488180"/>
              <a:gd name="connisteX69" fmla="*/ 2537460 w 6438265"/>
              <a:gd name="connsiteY69" fmla="*/ 1583690 h 4488180"/>
              <a:gd name="connisteX70" fmla="*/ 2506345 w 6438265"/>
              <a:gd name="connsiteY70" fmla="*/ 1656715 h 4488180"/>
              <a:gd name="connisteX71" fmla="*/ 2485390 w 6438265"/>
              <a:gd name="connsiteY71" fmla="*/ 1730375 h 4488180"/>
              <a:gd name="connisteX72" fmla="*/ 2464435 w 6438265"/>
              <a:gd name="connsiteY72" fmla="*/ 1803400 h 4488180"/>
              <a:gd name="connisteX73" fmla="*/ 2453640 w 6438265"/>
              <a:gd name="connsiteY73" fmla="*/ 1877060 h 4488180"/>
              <a:gd name="connisteX74" fmla="*/ 2464435 w 6438265"/>
              <a:gd name="connsiteY74" fmla="*/ 1950720 h 4488180"/>
              <a:gd name="connisteX75" fmla="*/ 2495550 w 6438265"/>
              <a:gd name="connsiteY75" fmla="*/ 2023745 h 4488180"/>
              <a:gd name="connisteX76" fmla="*/ 2527300 w 6438265"/>
              <a:gd name="connsiteY76" fmla="*/ 2097405 h 4488180"/>
              <a:gd name="connisteX77" fmla="*/ 2590165 w 6438265"/>
              <a:gd name="connsiteY77" fmla="*/ 2170430 h 4488180"/>
              <a:gd name="connisteX78" fmla="*/ 2663190 w 6438265"/>
              <a:gd name="connsiteY78" fmla="*/ 2223135 h 4488180"/>
              <a:gd name="connisteX79" fmla="*/ 2736850 w 6438265"/>
              <a:gd name="connsiteY79" fmla="*/ 2275205 h 4488180"/>
              <a:gd name="connisteX80" fmla="*/ 2810510 w 6438265"/>
              <a:gd name="connsiteY80" fmla="*/ 2296160 h 4488180"/>
              <a:gd name="connisteX81" fmla="*/ 2883535 w 6438265"/>
              <a:gd name="connsiteY81" fmla="*/ 2327910 h 4488180"/>
              <a:gd name="connisteX82" fmla="*/ 2957195 w 6438265"/>
              <a:gd name="connsiteY82" fmla="*/ 2348865 h 4488180"/>
              <a:gd name="connisteX83" fmla="*/ 3030220 w 6438265"/>
              <a:gd name="connsiteY83" fmla="*/ 2369820 h 4488180"/>
              <a:gd name="connisteX84" fmla="*/ 3103880 w 6438265"/>
              <a:gd name="connsiteY84" fmla="*/ 2380615 h 4488180"/>
              <a:gd name="connisteX85" fmla="*/ 3177540 w 6438265"/>
              <a:gd name="connsiteY85" fmla="*/ 2390775 h 4488180"/>
              <a:gd name="connisteX86" fmla="*/ 3250565 w 6438265"/>
              <a:gd name="connsiteY86" fmla="*/ 2401570 h 4488180"/>
              <a:gd name="connisteX87" fmla="*/ 3324225 w 6438265"/>
              <a:gd name="connsiteY87" fmla="*/ 2411730 h 4488180"/>
              <a:gd name="connisteX88" fmla="*/ 3397250 w 6438265"/>
              <a:gd name="connsiteY88" fmla="*/ 2432685 h 4488180"/>
              <a:gd name="connisteX89" fmla="*/ 3470910 w 6438265"/>
              <a:gd name="connsiteY89" fmla="*/ 2432685 h 4488180"/>
              <a:gd name="connisteX90" fmla="*/ 3544570 w 6438265"/>
              <a:gd name="connsiteY90" fmla="*/ 2443480 h 4488180"/>
              <a:gd name="connisteX91" fmla="*/ 3617595 w 6438265"/>
              <a:gd name="connsiteY91" fmla="*/ 2453640 h 4488180"/>
              <a:gd name="connisteX92" fmla="*/ 3691255 w 6438265"/>
              <a:gd name="connsiteY92" fmla="*/ 2453640 h 4488180"/>
              <a:gd name="connisteX93" fmla="*/ 3764280 w 6438265"/>
              <a:gd name="connsiteY93" fmla="*/ 2453640 h 4488180"/>
              <a:gd name="connisteX94" fmla="*/ 3837940 w 6438265"/>
              <a:gd name="connsiteY94" fmla="*/ 2453640 h 4488180"/>
              <a:gd name="connisteX95" fmla="*/ 3911600 w 6438265"/>
              <a:gd name="connsiteY95" fmla="*/ 2453640 h 4488180"/>
              <a:gd name="connisteX96" fmla="*/ 3984625 w 6438265"/>
              <a:gd name="connsiteY96" fmla="*/ 2453640 h 4488180"/>
              <a:gd name="connisteX97" fmla="*/ 4058285 w 6438265"/>
              <a:gd name="connsiteY97" fmla="*/ 2443480 h 4488180"/>
              <a:gd name="connisteX98" fmla="*/ 4131310 w 6438265"/>
              <a:gd name="connsiteY98" fmla="*/ 2443480 h 4488180"/>
              <a:gd name="connisteX99" fmla="*/ 4204970 w 6438265"/>
              <a:gd name="connsiteY99" fmla="*/ 2443480 h 4488180"/>
              <a:gd name="connisteX100" fmla="*/ 4278630 w 6438265"/>
              <a:gd name="connsiteY100" fmla="*/ 2443480 h 4488180"/>
              <a:gd name="connisteX101" fmla="*/ 4351655 w 6438265"/>
              <a:gd name="connsiteY101" fmla="*/ 2443480 h 4488180"/>
              <a:gd name="connisteX102" fmla="*/ 4425315 w 6438265"/>
              <a:gd name="connsiteY102" fmla="*/ 2443480 h 4488180"/>
              <a:gd name="connisteX103" fmla="*/ 4498340 w 6438265"/>
              <a:gd name="connsiteY103" fmla="*/ 2432685 h 4488180"/>
              <a:gd name="connisteX104" fmla="*/ 4572000 w 6438265"/>
              <a:gd name="connsiteY104" fmla="*/ 2432685 h 4488180"/>
              <a:gd name="connisteX105" fmla="*/ 4645660 w 6438265"/>
              <a:gd name="connsiteY105" fmla="*/ 2432685 h 4488180"/>
              <a:gd name="connisteX106" fmla="*/ 4718685 w 6438265"/>
              <a:gd name="connsiteY106" fmla="*/ 2432685 h 4488180"/>
              <a:gd name="connisteX107" fmla="*/ 4792345 w 6438265"/>
              <a:gd name="connsiteY107" fmla="*/ 2443480 h 4488180"/>
              <a:gd name="connisteX108" fmla="*/ 4876165 w 6438265"/>
              <a:gd name="connsiteY108" fmla="*/ 2453640 h 4488180"/>
              <a:gd name="connisteX109" fmla="*/ 4949190 w 6438265"/>
              <a:gd name="connsiteY109" fmla="*/ 2453640 h 4488180"/>
              <a:gd name="connisteX110" fmla="*/ 5022850 w 6438265"/>
              <a:gd name="connsiteY110" fmla="*/ 2464435 h 4488180"/>
              <a:gd name="connisteX111" fmla="*/ 5096510 w 6438265"/>
              <a:gd name="connsiteY111" fmla="*/ 2474595 h 4488180"/>
              <a:gd name="connisteX112" fmla="*/ 5180330 w 6438265"/>
              <a:gd name="connsiteY112" fmla="*/ 2495550 h 4488180"/>
              <a:gd name="connisteX113" fmla="*/ 5253355 w 6438265"/>
              <a:gd name="connsiteY113" fmla="*/ 2506345 h 4488180"/>
              <a:gd name="connisteX114" fmla="*/ 5337175 w 6438265"/>
              <a:gd name="connsiteY114" fmla="*/ 2537460 h 4488180"/>
              <a:gd name="connisteX115" fmla="*/ 5410835 w 6438265"/>
              <a:gd name="connsiteY115" fmla="*/ 2558415 h 4488180"/>
              <a:gd name="connisteX116" fmla="*/ 5484495 w 6438265"/>
              <a:gd name="connsiteY116" fmla="*/ 2579370 h 4488180"/>
              <a:gd name="connisteX117" fmla="*/ 5557520 w 6438265"/>
              <a:gd name="connsiteY117" fmla="*/ 2611120 h 4488180"/>
              <a:gd name="connisteX118" fmla="*/ 5631180 w 6438265"/>
              <a:gd name="connsiteY118" fmla="*/ 2642235 h 4488180"/>
              <a:gd name="connisteX119" fmla="*/ 5704205 w 6438265"/>
              <a:gd name="connsiteY119" fmla="*/ 2673985 h 4488180"/>
              <a:gd name="connisteX120" fmla="*/ 5777865 w 6438265"/>
              <a:gd name="connsiteY120" fmla="*/ 2715895 h 4488180"/>
              <a:gd name="connisteX121" fmla="*/ 5851525 w 6438265"/>
              <a:gd name="connsiteY121" fmla="*/ 2768600 h 4488180"/>
              <a:gd name="connisteX122" fmla="*/ 5924550 w 6438265"/>
              <a:gd name="connsiteY122" fmla="*/ 2820670 h 4488180"/>
              <a:gd name="connisteX123" fmla="*/ 5998210 w 6438265"/>
              <a:gd name="connsiteY123" fmla="*/ 2883535 h 4488180"/>
              <a:gd name="connisteX124" fmla="*/ 6071235 w 6438265"/>
              <a:gd name="connsiteY124" fmla="*/ 2946400 h 4488180"/>
              <a:gd name="connisteX125" fmla="*/ 6134100 w 6438265"/>
              <a:gd name="connsiteY125" fmla="*/ 3020060 h 4488180"/>
              <a:gd name="connisteX126" fmla="*/ 6207760 w 6438265"/>
              <a:gd name="connsiteY126" fmla="*/ 3082925 h 4488180"/>
              <a:gd name="connisteX127" fmla="*/ 6260465 w 6438265"/>
              <a:gd name="connsiteY127" fmla="*/ 3156585 h 4488180"/>
              <a:gd name="connisteX128" fmla="*/ 6302375 w 6438265"/>
              <a:gd name="connsiteY128" fmla="*/ 3229610 h 4488180"/>
              <a:gd name="connisteX129" fmla="*/ 6344285 w 6438265"/>
              <a:gd name="connsiteY129" fmla="*/ 3303270 h 4488180"/>
              <a:gd name="connisteX130" fmla="*/ 6386195 w 6438265"/>
              <a:gd name="connsiteY130" fmla="*/ 3376295 h 4488180"/>
              <a:gd name="connisteX131" fmla="*/ 6417310 w 6438265"/>
              <a:gd name="connsiteY131" fmla="*/ 3449955 h 4488180"/>
              <a:gd name="connisteX132" fmla="*/ 6428105 w 6438265"/>
              <a:gd name="connsiteY132" fmla="*/ 3523615 h 4488180"/>
              <a:gd name="connisteX133" fmla="*/ 6438265 w 6438265"/>
              <a:gd name="connsiteY133" fmla="*/ 3596640 h 4488180"/>
              <a:gd name="connisteX134" fmla="*/ 6438265 w 6438265"/>
              <a:gd name="connsiteY134" fmla="*/ 3670300 h 4488180"/>
              <a:gd name="connisteX135" fmla="*/ 6438265 w 6438265"/>
              <a:gd name="connsiteY135" fmla="*/ 3743325 h 4488180"/>
              <a:gd name="connisteX136" fmla="*/ 6438265 w 6438265"/>
              <a:gd name="connsiteY136" fmla="*/ 3816985 h 4488180"/>
              <a:gd name="connisteX137" fmla="*/ 6407150 w 6438265"/>
              <a:gd name="connsiteY137" fmla="*/ 3890645 h 4488180"/>
              <a:gd name="connisteX138" fmla="*/ 6375400 w 6438265"/>
              <a:gd name="connsiteY138" fmla="*/ 3963670 h 4488180"/>
              <a:gd name="connisteX139" fmla="*/ 6333490 w 6438265"/>
              <a:gd name="connsiteY139" fmla="*/ 4037330 h 4488180"/>
              <a:gd name="connisteX140" fmla="*/ 6260465 w 6438265"/>
              <a:gd name="connsiteY140" fmla="*/ 4100195 h 4488180"/>
              <a:gd name="connisteX141" fmla="*/ 6186805 w 6438265"/>
              <a:gd name="connsiteY141" fmla="*/ 4142105 h 4488180"/>
              <a:gd name="connisteX142" fmla="*/ 6113145 w 6438265"/>
              <a:gd name="connsiteY142" fmla="*/ 4184015 h 4488180"/>
              <a:gd name="connisteX143" fmla="*/ 6040120 w 6438265"/>
              <a:gd name="connsiteY143" fmla="*/ 4215765 h 4488180"/>
              <a:gd name="connisteX144" fmla="*/ 5966460 w 6438265"/>
              <a:gd name="connsiteY144" fmla="*/ 4236720 h 4488180"/>
              <a:gd name="connisteX145" fmla="*/ 5893435 w 6438265"/>
              <a:gd name="connsiteY145" fmla="*/ 4257675 h 4488180"/>
              <a:gd name="connisteX146" fmla="*/ 5819775 w 6438265"/>
              <a:gd name="connsiteY146" fmla="*/ 4267835 h 4488180"/>
              <a:gd name="connisteX147" fmla="*/ 5746115 w 6438265"/>
              <a:gd name="connsiteY147" fmla="*/ 4288790 h 4488180"/>
              <a:gd name="connisteX148" fmla="*/ 5662295 w 6438265"/>
              <a:gd name="connsiteY148" fmla="*/ 4309745 h 4488180"/>
              <a:gd name="connisteX149" fmla="*/ 5589270 w 6438265"/>
              <a:gd name="connsiteY149" fmla="*/ 4341495 h 4488180"/>
              <a:gd name="connisteX150" fmla="*/ 5515610 w 6438265"/>
              <a:gd name="connsiteY150" fmla="*/ 4362450 h 4488180"/>
              <a:gd name="connisteX151" fmla="*/ 5442585 w 6438265"/>
              <a:gd name="connsiteY151" fmla="*/ 4372610 h 4488180"/>
              <a:gd name="connisteX152" fmla="*/ 5368925 w 6438265"/>
              <a:gd name="connsiteY152" fmla="*/ 4393565 h 4488180"/>
              <a:gd name="connisteX153" fmla="*/ 5295265 w 6438265"/>
              <a:gd name="connsiteY153" fmla="*/ 4404360 h 4488180"/>
              <a:gd name="connisteX154" fmla="*/ 5222240 w 6438265"/>
              <a:gd name="connsiteY154" fmla="*/ 4414520 h 4488180"/>
              <a:gd name="connisteX155" fmla="*/ 5148580 w 6438265"/>
              <a:gd name="connsiteY155" fmla="*/ 4414520 h 4488180"/>
              <a:gd name="connisteX156" fmla="*/ 5075555 w 6438265"/>
              <a:gd name="connsiteY156" fmla="*/ 4435475 h 4488180"/>
              <a:gd name="connisteX157" fmla="*/ 5001895 w 6438265"/>
              <a:gd name="connsiteY157" fmla="*/ 4446270 h 4488180"/>
              <a:gd name="connisteX158" fmla="*/ 4907280 w 6438265"/>
              <a:gd name="connsiteY158" fmla="*/ 4446270 h 4488180"/>
              <a:gd name="connisteX159" fmla="*/ 4823460 w 6438265"/>
              <a:gd name="connsiteY159" fmla="*/ 4446270 h 4488180"/>
              <a:gd name="connisteX160" fmla="*/ 4750435 w 6438265"/>
              <a:gd name="connsiteY160" fmla="*/ 4446270 h 4488180"/>
              <a:gd name="connisteX161" fmla="*/ 4676775 w 6438265"/>
              <a:gd name="connsiteY161" fmla="*/ 4456430 h 4488180"/>
              <a:gd name="connisteX162" fmla="*/ 4603115 w 6438265"/>
              <a:gd name="connsiteY162" fmla="*/ 4467225 h 4488180"/>
              <a:gd name="connisteX163" fmla="*/ 4530090 w 6438265"/>
              <a:gd name="connsiteY163" fmla="*/ 4477385 h 4488180"/>
              <a:gd name="connisteX164" fmla="*/ 4456430 w 6438265"/>
              <a:gd name="connsiteY164" fmla="*/ 4488180 h 4488180"/>
              <a:gd name="connisteX165" fmla="*/ 4383405 w 6438265"/>
              <a:gd name="connsiteY165" fmla="*/ 4488180 h 4488180"/>
              <a:gd name="connisteX166" fmla="*/ 4299585 w 6438265"/>
              <a:gd name="connsiteY166" fmla="*/ 4488180 h 4488180"/>
              <a:gd name="connisteX167" fmla="*/ 4215130 w 6438265"/>
              <a:gd name="connsiteY167" fmla="*/ 4488180 h 4488180"/>
              <a:gd name="connisteX168" fmla="*/ 4121150 w 6438265"/>
              <a:gd name="connsiteY168" fmla="*/ 4488180 h 4488180"/>
              <a:gd name="connisteX169" fmla="*/ 4047490 w 6438265"/>
              <a:gd name="connsiteY169" fmla="*/ 4477385 h 4488180"/>
              <a:gd name="connisteX170" fmla="*/ 3974465 w 6438265"/>
              <a:gd name="connsiteY170" fmla="*/ 4477385 h 4488180"/>
              <a:gd name="connisteX171" fmla="*/ 3900805 w 6438265"/>
              <a:gd name="connsiteY171" fmla="*/ 4477385 h 4488180"/>
              <a:gd name="connisteX172" fmla="*/ 3827145 w 6438265"/>
              <a:gd name="connsiteY172" fmla="*/ 4477385 h 4488180"/>
              <a:gd name="connisteX173" fmla="*/ 3743325 w 6438265"/>
              <a:gd name="connsiteY173" fmla="*/ 4467225 h 4488180"/>
              <a:gd name="connisteX174" fmla="*/ 3670300 w 6438265"/>
              <a:gd name="connsiteY174" fmla="*/ 4456430 h 4488180"/>
              <a:gd name="connisteX175" fmla="*/ 3596640 w 6438265"/>
              <a:gd name="connsiteY175" fmla="*/ 4456430 h 4488180"/>
              <a:gd name="connisteX176" fmla="*/ 3523615 w 6438265"/>
              <a:gd name="connsiteY176" fmla="*/ 4435475 h 4488180"/>
              <a:gd name="connisteX177" fmla="*/ 3449955 w 6438265"/>
              <a:gd name="connsiteY177" fmla="*/ 4425315 h 4488180"/>
              <a:gd name="connisteX178" fmla="*/ 3376295 w 6438265"/>
              <a:gd name="connsiteY178" fmla="*/ 4425315 h 4488180"/>
              <a:gd name="connisteX179" fmla="*/ 3303270 w 6438265"/>
              <a:gd name="connsiteY179" fmla="*/ 4425315 h 4488180"/>
              <a:gd name="connisteX180" fmla="*/ 3229610 w 6438265"/>
              <a:gd name="connsiteY180" fmla="*/ 4414520 h 4488180"/>
              <a:gd name="connisteX181" fmla="*/ 3156585 w 6438265"/>
              <a:gd name="connsiteY181" fmla="*/ 4404360 h 4488180"/>
              <a:gd name="connisteX182" fmla="*/ 3082925 w 6438265"/>
              <a:gd name="connsiteY182" fmla="*/ 4404360 h 4488180"/>
              <a:gd name="connisteX183" fmla="*/ 3009265 w 6438265"/>
              <a:gd name="connsiteY183" fmla="*/ 4404360 h 4488180"/>
              <a:gd name="connisteX184" fmla="*/ 2936240 w 6438265"/>
              <a:gd name="connsiteY184" fmla="*/ 4404360 h 4488180"/>
              <a:gd name="connisteX185" fmla="*/ 2852420 w 6438265"/>
              <a:gd name="connsiteY185" fmla="*/ 4404360 h 4488180"/>
              <a:gd name="connisteX186" fmla="*/ 2778760 w 6438265"/>
              <a:gd name="connsiteY186" fmla="*/ 4393565 h 4488180"/>
              <a:gd name="connisteX187" fmla="*/ 2705100 w 6438265"/>
              <a:gd name="connsiteY187" fmla="*/ 4393565 h 4488180"/>
              <a:gd name="connisteX188" fmla="*/ 2632075 w 6438265"/>
              <a:gd name="connsiteY188" fmla="*/ 4383405 h 4488180"/>
              <a:gd name="connisteX189" fmla="*/ 2558415 w 6438265"/>
              <a:gd name="connsiteY189" fmla="*/ 4372610 h 4488180"/>
              <a:gd name="connisteX190" fmla="*/ 2485390 w 6438265"/>
              <a:gd name="connsiteY190" fmla="*/ 4372610 h 4488180"/>
              <a:gd name="connisteX191" fmla="*/ 2401570 w 6438265"/>
              <a:gd name="connsiteY191" fmla="*/ 4372610 h 4488180"/>
              <a:gd name="connisteX192" fmla="*/ 2327910 w 6438265"/>
              <a:gd name="connsiteY192" fmla="*/ 4372610 h 4488180"/>
              <a:gd name="connisteX193" fmla="*/ 2244090 w 6438265"/>
              <a:gd name="connsiteY193" fmla="*/ 4372610 h 4488180"/>
              <a:gd name="connisteX194" fmla="*/ 2170430 w 6438265"/>
              <a:gd name="connsiteY194" fmla="*/ 4372610 h 4488180"/>
              <a:gd name="connisteX195" fmla="*/ 2097405 w 6438265"/>
              <a:gd name="connsiteY195" fmla="*/ 4362450 h 4488180"/>
              <a:gd name="connisteX196" fmla="*/ 2023745 w 6438265"/>
              <a:gd name="connsiteY196" fmla="*/ 4362450 h 4488180"/>
              <a:gd name="connisteX197" fmla="*/ 1950720 w 6438265"/>
              <a:gd name="connsiteY197" fmla="*/ 4351655 h 4488180"/>
              <a:gd name="connisteX198" fmla="*/ 1877060 w 6438265"/>
              <a:gd name="connsiteY198" fmla="*/ 4351655 h 4488180"/>
              <a:gd name="connisteX199" fmla="*/ 1803400 w 6438265"/>
              <a:gd name="connsiteY199" fmla="*/ 4351655 h 4488180"/>
              <a:gd name="connisteX200" fmla="*/ 1730375 w 6438265"/>
              <a:gd name="connsiteY200" fmla="*/ 4351655 h 4488180"/>
              <a:gd name="connisteX201" fmla="*/ 1656715 w 6438265"/>
              <a:gd name="connsiteY201" fmla="*/ 4341495 h 4488180"/>
              <a:gd name="connisteX202" fmla="*/ 1583690 w 6438265"/>
              <a:gd name="connsiteY202" fmla="*/ 4341495 h 4488180"/>
              <a:gd name="connisteX203" fmla="*/ 1510030 w 6438265"/>
              <a:gd name="connsiteY203" fmla="*/ 4320540 h 4488180"/>
              <a:gd name="connisteX204" fmla="*/ 1436370 w 6438265"/>
              <a:gd name="connsiteY204" fmla="*/ 4309745 h 4488180"/>
              <a:gd name="connisteX205" fmla="*/ 1363345 w 6438265"/>
              <a:gd name="connsiteY205" fmla="*/ 4299585 h 4488180"/>
              <a:gd name="connisteX206" fmla="*/ 1289685 w 6438265"/>
              <a:gd name="connsiteY206" fmla="*/ 4278630 h 4488180"/>
              <a:gd name="connisteX207" fmla="*/ 1216660 w 6438265"/>
              <a:gd name="connsiteY207" fmla="*/ 4257675 h 4488180"/>
              <a:gd name="connisteX208" fmla="*/ 1143000 w 6438265"/>
              <a:gd name="connsiteY208" fmla="*/ 4236720 h 4488180"/>
              <a:gd name="connisteX209" fmla="*/ 1069340 w 6438265"/>
              <a:gd name="connsiteY209" fmla="*/ 4204970 h 4488180"/>
              <a:gd name="connisteX210" fmla="*/ 996315 w 6438265"/>
              <a:gd name="connsiteY210" fmla="*/ 4173220 h 4488180"/>
              <a:gd name="connisteX211" fmla="*/ 922655 w 6438265"/>
              <a:gd name="connsiteY211" fmla="*/ 4131310 h 4488180"/>
              <a:gd name="connisteX212" fmla="*/ 849630 w 6438265"/>
              <a:gd name="connsiteY212" fmla="*/ 4079240 h 4488180"/>
              <a:gd name="connisteX213" fmla="*/ 775970 w 6438265"/>
              <a:gd name="connsiteY213" fmla="*/ 4026535 h 4488180"/>
              <a:gd name="connisteX214" fmla="*/ 723265 w 6438265"/>
              <a:gd name="connsiteY214" fmla="*/ 3953510 h 4488180"/>
              <a:gd name="connisteX215" fmla="*/ 650240 w 6438265"/>
              <a:gd name="connsiteY215" fmla="*/ 3879850 h 4488180"/>
              <a:gd name="connisteX216" fmla="*/ 597535 w 6438265"/>
              <a:gd name="connsiteY216" fmla="*/ 3806190 h 4488180"/>
              <a:gd name="connisteX217" fmla="*/ 545465 w 6438265"/>
              <a:gd name="connsiteY217" fmla="*/ 3733165 h 4488180"/>
              <a:gd name="connisteX218" fmla="*/ 492760 w 6438265"/>
              <a:gd name="connsiteY218" fmla="*/ 3659505 h 4488180"/>
              <a:gd name="connisteX219" fmla="*/ 440690 w 6438265"/>
              <a:gd name="connsiteY219" fmla="*/ 3586480 h 4488180"/>
              <a:gd name="connisteX220" fmla="*/ 387985 w 6438265"/>
              <a:gd name="connsiteY220" fmla="*/ 3512820 h 4488180"/>
              <a:gd name="connisteX221" fmla="*/ 335280 w 6438265"/>
              <a:gd name="connsiteY221" fmla="*/ 3429000 h 4488180"/>
              <a:gd name="connisteX222" fmla="*/ 293370 w 6438265"/>
              <a:gd name="connsiteY222" fmla="*/ 3355340 h 4488180"/>
              <a:gd name="connisteX223" fmla="*/ 262255 w 6438265"/>
              <a:gd name="connsiteY223" fmla="*/ 3282315 h 4488180"/>
              <a:gd name="connisteX224" fmla="*/ 230505 w 6438265"/>
              <a:gd name="connsiteY224" fmla="*/ 3208655 h 4488180"/>
              <a:gd name="connisteX225" fmla="*/ 199390 w 6438265"/>
              <a:gd name="connsiteY225" fmla="*/ 3135630 h 4488180"/>
              <a:gd name="connisteX226" fmla="*/ 178435 w 6438265"/>
              <a:gd name="connsiteY226" fmla="*/ 3061970 h 4488180"/>
              <a:gd name="connisteX227" fmla="*/ 157480 w 6438265"/>
              <a:gd name="connsiteY227" fmla="*/ 2978150 h 4488180"/>
              <a:gd name="connisteX228" fmla="*/ 125730 w 6438265"/>
              <a:gd name="connsiteY228" fmla="*/ 2904490 h 4488180"/>
              <a:gd name="connisteX229" fmla="*/ 104775 w 6438265"/>
              <a:gd name="connsiteY229" fmla="*/ 2831465 h 4488180"/>
              <a:gd name="connisteX230" fmla="*/ 83820 w 6438265"/>
              <a:gd name="connsiteY230" fmla="*/ 2747645 h 4488180"/>
              <a:gd name="connisteX231" fmla="*/ 62865 w 6438265"/>
              <a:gd name="connsiteY231" fmla="*/ 2673985 h 4488180"/>
              <a:gd name="connisteX232" fmla="*/ 52705 w 6438265"/>
              <a:gd name="connsiteY232" fmla="*/ 2600325 h 4488180"/>
              <a:gd name="connisteX233" fmla="*/ 41910 w 6438265"/>
              <a:gd name="connsiteY233" fmla="*/ 2527300 h 4488180"/>
              <a:gd name="connisteX234" fmla="*/ 31115 w 6438265"/>
              <a:gd name="connsiteY234" fmla="*/ 2453640 h 4488180"/>
              <a:gd name="connisteX235" fmla="*/ 31115 w 6438265"/>
              <a:gd name="connsiteY235" fmla="*/ 2380615 h 4488180"/>
              <a:gd name="connisteX236" fmla="*/ 20955 w 6438265"/>
              <a:gd name="connsiteY236" fmla="*/ 2306955 h 4488180"/>
              <a:gd name="connisteX237" fmla="*/ 10160 w 6438265"/>
              <a:gd name="connsiteY237" fmla="*/ 2233295 h 4488180"/>
              <a:gd name="connisteX238" fmla="*/ 0 w 6438265"/>
              <a:gd name="connsiteY238" fmla="*/ 2160270 h 4488180"/>
              <a:gd name="connisteX239" fmla="*/ 0 w 6438265"/>
              <a:gd name="connsiteY239" fmla="*/ 2076450 h 4488180"/>
              <a:gd name="connisteX240" fmla="*/ 0 w 6438265"/>
              <a:gd name="connsiteY240" fmla="*/ 2002790 h 4488180"/>
              <a:gd name="connisteX241" fmla="*/ 0 w 6438265"/>
              <a:gd name="connsiteY241" fmla="*/ 1929765 h 4488180"/>
              <a:gd name="connisteX242" fmla="*/ 0 w 6438265"/>
              <a:gd name="connsiteY242" fmla="*/ 1845310 h 4488180"/>
              <a:gd name="connisteX243" fmla="*/ 0 w 6438265"/>
              <a:gd name="connsiteY243" fmla="*/ 1772285 h 4488180"/>
              <a:gd name="connisteX244" fmla="*/ 0 w 6438265"/>
              <a:gd name="connsiteY244" fmla="*/ 1698625 h 4488180"/>
              <a:gd name="connisteX245" fmla="*/ 10160 w 6438265"/>
              <a:gd name="connsiteY245" fmla="*/ 1625600 h 4488180"/>
              <a:gd name="connisteX246" fmla="*/ 20955 w 6438265"/>
              <a:gd name="connsiteY246" fmla="*/ 1551940 h 4488180"/>
              <a:gd name="connisteX247" fmla="*/ 41910 w 6438265"/>
              <a:gd name="connsiteY247" fmla="*/ 1478280 h 4488180"/>
              <a:gd name="connisteX248" fmla="*/ 52705 w 6438265"/>
              <a:gd name="connsiteY248" fmla="*/ 1405255 h 4488180"/>
              <a:gd name="connisteX249" fmla="*/ 73660 w 6438265"/>
              <a:gd name="connsiteY249" fmla="*/ 1331595 h 4488180"/>
              <a:gd name="connisteX250" fmla="*/ 83820 w 6438265"/>
              <a:gd name="connsiteY250" fmla="*/ 1258570 h 4488180"/>
              <a:gd name="connisteX251" fmla="*/ 104775 w 6438265"/>
              <a:gd name="connsiteY251" fmla="*/ 1184910 h 4488180"/>
              <a:gd name="connisteX252" fmla="*/ 136525 w 6438265"/>
              <a:gd name="connsiteY252" fmla="*/ 1101090 h 4488180"/>
              <a:gd name="connisteX253" fmla="*/ 167640 w 6438265"/>
              <a:gd name="connsiteY253" fmla="*/ 1027430 h 4488180"/>
              <a:gd name="connisteX254" fmla="*/ 199390 w 6438265"/>
              <a:gd name="connsiteY254" fmla="*/ 954405 h 4488180"/>
              <a:gd name="connisteX255" fmla="*/ 251460 w 6438265"/>
              <a:gd name="connsiteY255" fmla="*/ 880745 h 4488180"/>
              <a:gd name="connisteX256" fmla="*/ 304165 w 6438265"/>
              <a:gd name="connsiteY256" fmla="*/ 807720 h 4488180"/>
              <a:gd name="connisteX257" fmla="*/ 377190 w 6438265"/>
              <a:gd name="connsiteY257" fmla="*/ 744220 h 4488180"/>
              <a:gd name="connisteX258" fmla="*/ 440690 w 6438265"/>
              <a:gd name="connsiteY258" fmla="*/ 671195 h 4488180"/>
              <a:gd name="connisteX259" fmla="*/ 513715 w 6438265"/>
              <a:gd name="connsiteY259" fmla="*/ 608330 h 4488180"/>
              <a:gd name="connisteX260" fmla="*/ 576580 w 6438265"/>
              <a:gd name="connsiteY260" fmla="*/ 534670 h 4488180"/>
              <a:gd name="connisteX261" fmla="*/ 650240 w 6438265"/>
              <a:gd name="connsiteY261" fmla="*/ 471805 h 4488180"/>
              <a:gd name="connisteX262" fmla="*/ 723265 w 6438265"/>
              <a:gd name="connsiteY262" fmla="*/ 419735 h 4488180"/>
              <a:gd name="connisteX263" fmla="*/ 796925 w 6438265"/>
              <a:gd name="connsiteY263" fmla="*/ 367030 h 4488180"/>
              <a:gd name="connisteX264" fmla="*/ 870585 w 6438265"/>
              <a:gd name="connsiteY264" fmla="*/ 325120 h 4488180"/>
              <a:gd name="connisteX265" fmla="*/ 943610 w 6438265"/>
              <a:gd name="connsiteY265" fmla="*/ 272415 h 4488180"/>
              <a:gd name="connisteX266" fmla="*/ 1017270 w 6438265"/>
              <a:gd name="connsiteY266" fmla="*/ 230505 h 4488180"/>
              <a:gd name="connisteX267" fmla="*/ 1090295 w 6438265"/>
              <a:gd name="connsiteY267" fmla="*/ 199390 h 4488180"/>
              <a:gd name="connisteX268" fmla="*/ 1163955 w 6438265"/>
              <a:gd name="connsiteY268" fmla="*/ 178435 h 4488180"/>
              <a:gd name="connisteX269" fmla="*/ 1237615 w 6438265"/>
              <a:gd name="connsiteY269" fmla="*/ 146685 h 4488180"/>
              <a:gd name="connisteX270" fmla="*/ 1310640 w 6438265"/>
              <a:gd name="connsiteY270" fmla="*/ 125730 h 4488180"/>
              <a:gd name="connisteX271" fmla="*/ 1384300 w 6438265"/>
              <a:gd name="connsiteY271" fmla="*/ 104775 h 4488180"/>
              <a:gd name="connisteX272" fmla="*/ 1457325 w 6438265"/>
              <a:gd name="connsiteY272" fmla="*/ 73660 h 4488180"/>
              <a:gd name="connisteX273" fmla="*/ 1530985 w 6438265"/>
              <a:gd name="connsiteY273" fmla="*/ 41910 h 4488180"/>
              <a:gd name="connisteX274" fmla="*/ 1562100 w 6438265"/>
              <a:gd name="connsiteY274" fmla="*/ 10160 h 44881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  <a:cxn ang="0">
                <a:pos x="connisteX204" y="connsiteY204"/>
              </a:cxn>
              <a:cxn ang="0">
                <a:pos x="connisteX205" y="connsiteY205"/>
              </a:cxn>
              <a:cxn ang="0">
                <a:pos x="connisteX206" y="connsiteY206"/>
              </a:cxn>
              <a:cxn ang="0">
                <a:pos x="connisteX207" y="connsiteY207"/>
              </a:cxn>
              <a:cxn ang="0">
                <a:pos x="connisteX208" y="connsiteY208"/>
              </a:cxn>
              <a:cxn ang="0">
                <a:pos x="connisteX209" y="connsiteY209"/>
              </a:cxn>
              <a:cxn ang="0">
                <a:pos x="connisteX210" y="connsiteY210"/>
              </a:cxn>
              <a:cxn ang="0">
                <a:pos x="connisteX211" y="connsiteY211"/>
              </a:cxn>
              <a:cxn ang="0">
                <a:pos x="connisteX212" y="connsiteY212"/>
              </a:cxn>
              <a:cxn ang="0">
                <a:pos x="connisteX213" y="connsiteY213"/>
              </a:cxn>
              <a:cxn ang="0">
                <a:pos x="connisteX214" y="connsiteY214"/>
              </a:cxn>
              <a:cxn ang="0">
                <a:pos x="connisteX215" y="connsiteY215"/>
              </a:cxn>
              <a:cxn ang="0">
                <a:pos x="connisteX216" y="connsiteY216"/>
              </a:cxn>
              <a:cxn ang="0">
                <a:pos x="connisteX217" y="connsiteY217"/>
              </a:cxn>
              <a:cxn ang="0">
                <a:pos x="connisteX218" y="connsiteY218"/>
              </a:cxn>
              <a:cxn ang="0">
                <a:pos x="connisteX219" y="connsiteY219"/>
              </a:cxn>
              <a:cxn ang="0">
                <a:pos x="connisteX220" y="connsiteY220"/>
              </a:cxn>
              <a:cxn ang="0">
                <a:pos x="connisteX221" y="connsiteY221"/>
              </a:cxn>
              <a:cxn ang="0">
                <a:pos x="connisteX222" y="connsiteY222"/>
              </a:cxn>
              <a:cxn ang="0">
                <a:pos x="connisteX223" y="connsiteY223"/>
              </a:cxn>
              <a:cxn ang="0">
                <a:pos x="connisteX224" y="connsiteY224"/>
              </a:cxn>
              <a:cxn ang="0">
                <a:pos x="connisteX225" y="connsiteY225"/>
              </a:cxn>
              <a:cxn ang="0">
                <a:pos x="connisteX226" y="connsiteY226"/>
              </a:cxn>
              <a:cxn ang="0">
                <a:pos x="connisteX227" y="connsiteY227"/>
              </a:cxn>
              <a:cxn ang="0">
                <a:pos x="connisteX228" y="connsiteY228"/>
              </a:cxn>
              <a:cxn ang="0">
                <a:pos x="connisteX229" y="connsiteY229"/>
              </a:cxn>
              <a:cxn ang="0">
                <a:pos x="connisteX230" y="connsiteY230"/>
              </a:cxn>
              <a:cxn ang="0">
                <a:pos x="connisteX231" y="connsiteY231"/>
              </a:cxn>
              <a:cxn ang="0">
                <a:pos x="connisteX232" y="connsiteY232"/>
              </a:cxn>
              <a:cxn ang="0">
                <a:pos x="connisteX233" y="connsiteY233"/>
              </a:cxn>
              <a:cxn ang="0">
                <a:pos x="connisteX234" y="connsiteY234"/>
              </a:cxn>
              <a:cxn ang="0">
                <a:pos x="connisteX235" y="connsiteY235"/>
              </a:cxn>
              <a:cxn ang="0">
                <a:pos x="connisteX236" y="connsiteY236"/>
              </a:cxn>
              <a:cxn ang="0">
                <a:pos x="connisteX237" y="connsiteY237"/>
              </a:cxn>
              <a:cxn ang="0">
                <a:pos x="connisteX238" y="connsiteY238"/>
              </a:cxn>
              <a:cxn ang="0">
                <a:pos x="connisteX239" y="connsiteY239"/>
              </a:cxn>
              <a:cxn ang="0">
                <a:pos x="connisteX240" y="connsiteY240"/>
              </a:cxn>
              <a:cxn ang="0">
                <a:pos x="connisteX241" y="connsiteY241"/>
              </a:cxn>
              <a:cxn ang="0">
                <a:pos x="connisteX242" y="connsiteY242"/>
              </a:cxn>
              <a:cxn ang="0">
                <a:pos x="connisteX243" y="connsiteY243"/>
              </a:cxn>
              <a:cxn ang="0">
                <a:pos x="connisteX244" y="connsiteY244"/>
              </a:cxn>
              <a:cxn ang="0">
                <a:pos x="connisteX245" y="connsiteY245"/>
              </a:cxn>
              <a:cxn ang="0">
                <a:pos x="connisteX246" y="connsiteY246"/>
              </a:cxn>
              <a:cxn ang="0">
                <a:pos x="connisteX247" y="connsiteY247"/>
              </a:cxn>
              <a:cxn ang="0">
                <a:pos x="connisteX248" y="connsiteY248"/>
              </a:cxn>
              <a:cxn ang="0">
                <a:pos x="connisteX249" y="connsiteY249"/>
              </a:cxn>
              <a:cxn ang="0">
                <a:pos x="connisteX250" y="connsiteY250"/>
              </a:cxn>
              <a:cxn ang="0">
                <a:pos x="connisteX251" y="connsiteY251"/>
              </a:cxn>
              <a:cxn ang="0">
                <a:pos x="connisteX252" y="connsiteY252"/>
              </a:cxn>
              <a:cxn ang="0">
                <a:pos x="connisteX253" y="connsiteY253"/>
              </a:cxn>
              <a:cxn ang="0">
                <a:pos x="connisteX254" y="connsiteY254"/>
              </a:cxn>
              <a:cxn ang="0">
                <a:pos x="connisteX255" y="connsiteY255"/>
              </a:cxn>
              <a:cxn ang="0">
                <a:pos x="connisteX256" y="connsiteY256"/>
              </a:cxn>
              <a:cxn ang="0">
                <a:pos x="connisteX257" y="connsiteY257"/>
              </a:cxn>
              <a:cxn ang="0">
                <a:pos x="connisteX258" y="connsiteY258"/>
              </a:cxn>
              <a:cxn ang="0">
                <a:pos x="connisteX259" y="connsiteY259"/>
              </a:cxn>
              <a:cxn ang="0">
                <a:pos x="connisteX260" y="connsiteY260"/>
              </a:cxn>
              <a:cxn ang="0">
                <a:pos x="connisteX261" y="connsiteY261"/>
              </a:cxn>
              <a:cxn ang="0">
                <a:pos x="connisteX262" y="connsiteY262"/>
              </a:cxn>
              <a:cxn ang="0">
                <a:pos x="connisteX263" y="connsiteY263"/>
              </a:cxn>
              <a:cxn ang="0">
                <a:pos x="connisteX264" y="connsiteY264"/>
              </a:cxn>
              <a:cxn ang="0">
                <a:pos x="connisteX265" y="connsiteY265"/>
              </a:cxn>
              <a:cxn ang="0">
                <a:pos x="connisteX266" y="connsiteY266"/>
              </a:cxn>
              <a:cxn ang="0">
                <a:pos x="connisteX267" y="connsiteY267"/>
              </a:cxn>
              <a:cxn ang="0">
                <a:pos x="connisteX268" y="connsiteY268"/>
              </a:cxn>
              <a:cxn ang="0">
                <a:pos x="connisteX269" y="connsiteY269"/>
              </a:cxn>
              <a:cxn ang="0">
                <a:pos x="connisteX270" y="connsiteY270"/>
              </a:cxn>
              <a:cxn ang="0">
                <a:pos x="connisteX271" y="connsiteY271"/>
              </a:cxn>
              <a:cxn ang="0">
                <a:pos x="connisteX272" y="connsiteY272"/>
              </a:cxn>
              <a:cxn ang="0">
                <a:pos x="connisteX273" y="connsiteY273"/>
              </a:cxn>
              <a:cxn ang="0">
                <a:pos x="connisteX274" y="connsiteY274"/>
              </a:cxn>
            </a:cxnLst>
            <a:rect l="l" t="t" r="r" b="b"/>
            <a:pathLst>
              <a:path w="6438265" h="4488180">
                <a:moveTo>
                  <a:pt x="1489075" y="20955"/>
                </a:moveTo>
                <a:lnTo>
                  <a:pt x="1562100" y="20955"/>
                </a:lnTo>
                <a:lnTo>
                  <a:pt x="1635760" y="10160"/>
                </a:lnTo>
                <a:lnTo>
                  <a:pt x="1709420" y="10160"/>
                </a:lnTo>
                <a:lnTo>
                  <a:pt x="1782445" y="0"/>
                </a:lnTo>
                <a:lnTo>
                  <a:pt x="1856105" y="0"/>
                </a:lnTo>
                <a:lnTo>
                  <a:pt x="1929130" y="0"/>
                </a:lnTo>
                <a:lnTo>
                  <a:pt x="2002790" y="0"/>
                </a:lnTo>
                <a:lnTo>
                  <a:pt x="2076450" y="0"/>
                </a:lnTo>
                <a:lnTo>
                  <a:pt x="2149475" y="0"/>
                </a:lnTo>
                <a:lnTo>
                  <a:pt x="2223135" y="10160"/>
                </a:lnTo>
                <a:lnTo>
                  <a:pt x="2296160" y="20955"/>
                </a:lnTo>
                <a:lnTo>
                  <a:pt x="2369820" y="31750"/>
                </a:lnTo>
                <a:lnTo>
                  <a:pt x="2443480" y="31750"/>
                </a:lnTo>
                <a:lnTo>
                  <a:pt x="2516505" y="31750"/>
                </a:lnTo>
                <a:lnTo>
                  <a:pt x="2590165" y="31750"/>
                </a:lnTo>
                <a:lnTo>
                  <a:pt x="2663190" y="31750"/>
                </a:lnTo>
                <a:lnTo>
                  <a:pt x="2736850" y="31750"/>
                </a:lnTo>
                <a:lnTo>
                  <a:pt x="2810510" y="31750"/>
                </a:lnTo>
                <a:lnTo>
                  <a:pt x="2883535" y="31750"/>
                </a:lnTo>
                <a:lnTo>
                  <a:pt x="2957195" y="20955"/>
                </a:lnTo>
                <a:lnTo>
                  <a:pt x="3030220" y="10160"/>
                </a:lnTo>
                <a:lnTo>
                  <a:pt x="3103880" y="10160"/>
                </a:lnTo>
                <a:lnTo>
                  <a:pt x="3177540" y="10160"/>
                </a:lnTo>
                <a:lnTo>
                  <a:pt x="3250565" y="10160"/>
                </a:lnTo>
                <a:lnTo>
                  <a:pt x="3324225" y="10160"/>
                </a:lnTo>
                <a:lnTo>
                  <a:pt x="3397250" y="10160"/>
                </a:lnTo>
                <a:lnTo>
                  <a:pt x="3470910" y="10160"/>
                </a:lnTo>
                <a:lnTo>
                  <a:pt x="3544570" y="10160"/>
                </a:lnTo>
                <a:lnTo>
                  <a:pt x="3617595" y="10160"/>
                </a:lnTo>
                <a:lnTo>
                  <a:pt x="3691255" y="10160"/>
                </a:lnTo>
                <a:lnTo>
                  <a:pt x="3764280" y="10160"/>
                </a:lnTo>
                <a:lnTo>
                  <a:pt x="3837940" y="20955"/>
                </a:lnTo>
                <a:lnTo>
                  <a:pt x="3911600" y="31750"/>
                </a:lnTo>
                <a:lnTo>
                  <a:pt x="3984625" y="41910"/>
                </a:lnTo>
                <a:lnTo>
                  <a:pt x="4058285" y="62865"/>
                </a:lnTo>
                <a:lnTo>
                  <a:pt x="4131310" y="104775"/>
                </a:lnTo>
                <a:lnTo>
                  <a:pt x="4184015" y="178435"/>
                </a:lnTo>
                <a:lnTo>
                  <a:pt x="4236720" y="251460"/>
                </a:lnTo>
                <a:lnTo>
                  <a:pt x="4278630" y="325120"/>
                </a:lnTo>
                <a:lnTo>
                  <a:pt x="4309745" y="398145"/>
                </a:lnTo>
                <a:lnTo>
                  <a:pt x="4330700" y="471805"/>
                </a:lnTo>
                <a:lnTo>
                  <a:pt x="4330700" y="545465"/>
                </a:lnTo>
                <a:lnTo>
                  <a:pt x="4330700" y="618490"/>
                </a:lnTo>
                <a:lnTo>
                  <a:pt x="4267835" y="692150"/>
                </a:lnTo>
                <a:lnTo>
                  <a:pt x="4194175" y="755015"/>
                </a:lnTo>
                <a:lnTo>
                  <a:pt x="4121150" y="796925"/>
                </a:lnTo>
                <a:lnTo>
                  <a:pt x="4047490" y="828675"/>
                </a:lnTo>
                <a:lnTo>
                  <a:pt x="3974465" y="859790"/>
                </a:lnTo>
                <a:lnTo>
                  <a:pt x="3900805" y="880745"/>
                </a:lnTo>
                <a:lnTo>
                  <a:pt x="3827145" y="912495"/>
                </a:lnTo>
                <a:lnTo>
                  <a:pt x="3754120" y="933450"/>
                </a:lnTo>
                <a:lnTo>
                  <a:pt x="3680460" y="954405"/>
                </a:lnTo>
                <a:lnTo>
                  <a:pt x="3607435" y="975360"/>
                </a:lnTo>
                <a:lnTo>
                  <a:pt x="3533775" y="985520"/>
                </a:lnTo>
                <a:lnTo>
                  <a:pt x="3460115" y="985520"/>
                </a:lnTo>
                <a:lnTo>
                  <a:pt x="3387090" y="996315"/>
                </a:lnTo>
                <a:lnTo>
                  <a:pt x="3313430" y="1006475"/>
                </a:lnTo>
                <a:lnTo>
                  <a:pt x="3240405" y="1017270"/>
                </a:lnTo>
                <a:lnTo>
                  <a:pt x="3166745" y="1038225"/>
                </a:lnTo>
                <a:lnTo>
                  <a:pt x="3093720" y="1048385"/>
                </a:lnTo>
                <a:lnTo>
                  <a:pt x="3020060" y="1080135"/>
                </a:lnTo>
                <a:lnTo>
                  <a:pt x="2946400" y="1111250"/>
                </a:lnTo>
                <a:lnTo>
                  <a:pt x="2873375" y="1163955"/>
                </a:lnTo>
                <a:lnTo>
                  <a:pt x="2810510" y="1237615"/>
                </a:lnTo>
                <a:lnTo>
                  <a:pt x="2736850" y="1289685"/>
                </a:lnTo>
                <a:lnTo>
                  <a:pt x="2684145" y="1363345"/>
                </a:lnTo>
                <a:lnTo>
                  <a:pt x="2632075" y="1436370"/>
                </a:lnTo>
                <a:lnTo>
                  <a:pt x="2590165" y="1510030"/>
                </a:lnTo>
                <a:lnTo>
                  <a:pt x="2537460" y="1583690"/>
                </a:lnTo>
                <a:lnTo>
                  <a:pt x="2506345" y="1656715"/>
                </a:lnTo>
                <a:lnTo>
                  <a:pt x="2485390" y="1730375"/>
                </a:lnTo>
                <a:lnTo>
                  <a:pt x="2464435" y="1803400"/>
                </a:lnTo>
                <a:lnTo>
                  <a:pt x="2453640" y="1877060"/>
                </a:lnTo>
                <a:lnTo>
                  <a:pt x="2464435" y="1950720"/>
                </a:lnTo>
                <a:lnTo>
                  <a:pt x="2495550" y="2023745"/>
                </a:lnTo>
                <a:lnTo>
                  <a:pt x="2527300" y="2097405"/>
                </a:lnTo>
                <a:lnTo>
                  <a:pt x="2590165" y="2170430"/>
                </a:lnTo>
                <a:lnTo>
                  <a:pt x="2663190" y="2223135"/>
                </a:lnTo>
                <a:lnTo>
                  <a:pt x="2736850" y="2275205"/>
                </a:lnTo>
                <a:lnTo>
                  <a:pt x="2810510" y="2296160"/>
                </a:lnTo>
                <a:lnTo>
                  <a:pt x="2883535" y="2327910"/>
                </a:lnTo>
                <a:lnTo>
                  <a:pt x="2957195" y="2348865"/>
                </a:lnTo>
                <a:lnTo>
                  <a:pt x="3030220" y="2369820"/>
                </a:lnTo>
                <a:lnTo>
                  <a:pt x="3103880" y="2380615"/>
                </a:lnTo>
                <a:lnTo>
                  <a:pt x="3177540" y="2390775"/>
                </a:lnTo>
                <a:lnTo>
                  <a:pt x="3250565" y="2401570"/>
                </a:lnTo>
                <a:lnTo>
                  <a:pt x="3324225" y="2411730"/>
                </a:lnTo>
                <a:lnTo>
                  <a:pt x="3397250" y="2432685"/>
                </a:lnTo>
                <a:lnTo>
                  <a:pt x="3470910" y="2432685"/>
                </a:lnTo>
                <a:lnTo>
                  <a:pt x="3544570" y="2443480"/>
                </a:lnTo>
                <a:lnTo>
                  <a:pt x="3617595" y="2453640"/>
                </a:lnTo>
                <a:lnTo>
                  <a:pt x="3691255" y="2453640"/>
                </a:lnTo>
                <a:lnTo>
                  <a:pt x="3764280" y="2453640"/>
                </a:lnTo>
                <a:lnTo>
                  <a:pt x="3837940" y="2453640"/>
                </a:lnTo>
                <a:lnTo>
                  <a:pt x="3911600" y="2453640"/>
                </a:lnTo>
                <a:lnTo>
                  <a:pt x="3984625" y="2453640"/>
                </a:lnTo>
                <a:lnTo>
                  <a:pt x="4058285" y="2443480"/>
                </a:lnTo>
                <a:lnTo>
                  <a:pt x="4131310" y="2443480"/>
                </a:lnTo>
                <a:lnTo>
                  <a:pt x="4204970" y="2443480"/>
                </a:lnTo>
                <a:lnTo>
                  <a:pt x="4278630" y="2443480"/>
                </a:lnTo>
                <a:lnTo>
                  <a:pt x="4351655" y="2443480"/>
                </a:lnTo>
                <a:lnTo>
                  <a:pt x="4425315" y="2443480"/>
                </a:lnTo>
                <a:lnTo>
                  <a:pt x="4498340" y="2432685"/>
                </a:lnTo>
                <a:lnTo>
                  <a:pt x="4572000" y="2432685"/>
                </a:lnTo>
                <a:lnTo>
                  <a:pt x="4645660" y="2432685"/>
                </a:lnTo>
                <a:lnTo>
                  <a:pt x="4718685" y="2432685"/>
                </a:lnTo>
                <a:lnTo>
                  <a:pt x="4792345" y="2443480"/>
                </a:lnTo>
                <a:lnTo>
                  <a:pt x="4876165" y="2453640"/>
                </a:lnTo>
                <a:lnTo>
                  <a:pt x="4949190" y="2453640"/>
                </a:lnTo>
                <a:lnTo>
                  <a:pt x="5022850" y="2464435"/>
                </a:lnTo>
                <a:lnTo>
                  <a:pt x="5096510" y="2474595"/>
                </a:lnTo>
                <a:lnTo>
                  <a:pt x="5180330" y="2495550"/>
                </a:lnTo>
                <a:lnTo>
                  <a:pt x="5253355" y="2506345"/>
                </a:lnTo>
                <a:lnTo>
                  <a:pt x="5337175" y="2537460"/>
                </a:lnTo>
                <a:lnTo>
                  <a:pt x="5410835" y="2558415"/>
                </a:lnTo>
                <a:lnTo>
                  <a:pt x="5484495" y="2579370"/>
                </a:lnTo>
                <a:lnTo>
                  <a:pt x="5557520" y="2611120"/>
                </a:lnTo>
                <a:lnTo>
                  <a:pt x="5631180" y="2642235"/>
                </a:lnTo>
                <a:lnTo>
                  <a:pt x="5704205" y="2673985"/>
                </a:lnTo>
                <a:lnTo>
                  <a:pt x="5777865" y="2715895"/>
                </a:lnTo>
                <a:lnTo>
                  <a:pt x="5851525" y="2768600"/>
                </a:lnTo>
                <a:lnTo>
                  <a:pt x="5924550" y="2820670"/>
                </a:lnTo>
                <a:lnTo>
                  <a:pt x="5998210" y="2883535"/>
                </a:lnTo>
                <a:lnTo>
                  <a:pt x="6071235" y="2946400"/>
                </a:lnTo>
                <a:lnTo>
                  <a:pt x="6134100" y="3020060"/>
                </a:lnTo>
                <a:lnTo>
                  <a:pt x="6207760" y="3082925"/>
                </a:lnTo>
                <a:lnTo>
                  <a:pt x="6260465" y="3156585"/>
                </a:lnTo>
                <a:lnTo>
                  <a:pt x="6302375" y="3229610"/>
                </a:lnTo>
                <a:lnTo>
                  <a:pt x="6344285" y="3303270"/>
                </a:lnTo>
                <a:lnTo>
                  <a:pt x="6386195" y="3376295"/>
                </a:lnTo>
                <a:lnTo>
                  <a:pt x="6417310" y="3449955"/>
                </a:lnTo>
                <a:lnTo>
                  <a:pt x="6428105" y="3523615"/>
                </a:lnTo>
                <a:lnTo>
                  <a:pt x="6438265" y="3596640"/>
                </a:lnTo>
                <a:lnTo>
                  <a:pt x="6438265" y="3670300"/>
                </a:lnTo>
                <a:lnTo>
                  <a:pt x="6438265" y="3743325"/>
                </a:lnTo>
                <a:lnTo>
                  <a:pt x="6438265" y="3816985"/>
                </a:lnTo>
                <a:lnTo>
                  <a:pt x="6407150" y="3890645"/>
                </a:lnTo>
                <a:lnTo>
                  <a:pt x="6375400" y="3963670"/>
                </a:lnTo>
                <a:lnTo>
                  <a:pt x="6333490" y="4037330"/>
                </a:lnTo>
                <a:lnTo>
                  <a:pt x="6260465" y="4100195"/>
                </a:lnTo>
                <a:lnTo>
                  <a:pt x="6186805" y="4142105"/>
                </a:lnTo>
                <a:lnTo>
                  <a:pt x="6113145" y="4184015"/>
                </a:lnTo>
                <a:lnTo>
                  <a:pt x="6040120" y="4215765"/>
                </a:lnTo>
                <a:lnTo>
                  <a:pt x="5966460" y="4236720"/>
                </a:lnTo>
                <a:lnTo>
                  <a:pt x="5893435" y="4257675"/>
                </a:lnTo>
                <a:lnTo>
                  <a:pt x="5819775" y="4267835"/>
                </a:lnTo>
                <a:lnTo>
                  <a:pt x="5746115" y="4288790"/>
                </a:lnTo>
                <a:lnTo>
                  <a:pt x="5662295" y="4309745"/>
                </a:lnTo>
                <a:lnTo>
                  <a:pt x="5589270" y="4341495"/>
                </a:lnTo>
                <a:lnTo>
                  <a:pt x="5515610" y="4362450"/>
                </a:lnTo>
                <a:lnTo>
                  <a:pt x="5442585" y="4372610"/>
                </a:lnTo>
                <a:lnTo>
                  <a:pt x="5368925" y="4393565"/>
                </a:lnTo>
                <a:lnTo>
                  <a:pt x="5295265" y="4404360"/>
                </a:lnTo>
                <a:lnTo>
                  <a:pt x="5222240" y="4414520"/>
                </a:lnTo>
                <a:lnTo>
                  <a:pt x="5148580" y="4414520"/>
                </a:lnTo>
                <a:lnTo>
                  <a:pt x="5075555" y="4435475"/>
                </a:lnTo>
                <a:lnTo>
                  <a:pt x="5001895" y="4446270"/>
                </a:lnTo>
                <a:lnTo>
                  <a:pt x="4907280" y="4446270"/>
                </a:lnTo>
                <a:lnTo>
                  <a:pt x="4823460" y="4446270"/>
                </a:lnTo>
                <a:lnTo>
                  <a:pt x="4750435" y="4446270"/>
                </a:lnTo>
                <a:lnTo>
                  <a:pt x="4676775" y="4456430"/>
                </a:lnTo>
                <a:lnTo>
                  <a:pt x="4603115" y="4467225"/>
                </a:lnTo>
                <a:lnTo>
                  <a:pt x="4530090" y="4477385"/>
                </a:lnTo>
                <a:lnTo>
                  <a:pt x="4456430" y="4488180"/>
                </a:lnTo>
                <a:lnTo>
                  <a:pt x="4383405" y="4488180"/>
                </a:lnTo>
                <a:lnTo>
                  <a:pt x="4299585" y="4488180"/>
                </a:lnTo>
                <a:lnTo>
                  <a:pt x="4215130" y="4488180"/>
                </a:lnTo>
                <a:lnTo>
                  <a:pt x="4121150" y="4488180"/>
                </a:lnTo>
                <a:lnTo>
                  <a:pt x="4047490" y="4477385"/>
                </a:lnTo>
                <a:lnTo>
                  <a:pt x="3974465" y="4477385"/>
                </a:lnTo>
                <a:lnTo>
                  <a:pt x="3900805" y="4477385"/>
                </a:lnTo>
                <a:lnTo>
                  <a:pt x="3827145" y="4477385"/>
                </a:lnTo>
                <a:lnTo>
                  <a:pt x="3743325" y="4467225"/>
                </a:lnTo>
                <a:lnTo>
                  <a:pt x="3670300" y="4456430"/>
                </a:lnTo>
                <a:lnTo>
                  <a:pt x="3596640" y="4456430"/>
                </a:lnTo>
                <a:lnTo>
                  <a:pt x="3523615" y="4435475"/>
                </a:lnTo>
                <a:lnTo>
                  <a:pt x="3449955" y="4425315"/>
                </a:lnTo>
                <a:lnTo>
                  <a:pt x="3376295" y="4425315"/>
                </a:lnTo>
                <a:lnTo>
                  <a:pt x="3303270" y="4425315"/>
                </a:lnTo>
                <a:lnTo>
                  <a:pt x="3229610" y="4414520"/>
                </a:lnTo>
                <a:lnTo>
                  <a:pt x="3156585" y="4404360"/>
                </a:lnTo>
                <a:lnTo>
                  <a:pt x="3082925" y="4404360"/>
                </a:lnTo>
                <a:lnTo>
                  <a:pt x="3009265" y="4404360"/>
                </a:lnTo>
                <a:lnTo>
                  <a:pt x="2936240" y="4404360"/>
                </a:lnTo>
                <a:lnTo>
                  <a:pt x="2852420" y="4404360"/>
                </a:lnTo>
                <a:lnTo>
                  <a:pt x="2778760" y="4393565"/>
                </a:lnTo>
                <a:lnTo>
                  <a:pt x="2705100" y="4393565"/>
                </a:lnTo>
                <a:lnTo>
                  <a:pt x="2632075" y="4383405"/>
                </a:lnTo>
                <a:lnTo>
                  <a:pt x="2558415" y="4372610"/>
                </a:lnTo>
                <a:lnTo>
                  <a:pt x="2485390" y="4372610"/>
                </a:lnTo>
                <a:lnTo>
                  <a:pt x="2401570" y="4372610"/>
                </a:lnTo>
                <a:lnTo>
                  <a:pt x="2327910" y="4372610"/>
                </a:lnTo>
                <a:lnTo>
                  <a:pt x="2244090" y="4372610"/>
                </a:lnTo>
                <a:lnTo>
                  <a:pt x="2170430" y="4372610"/>
                </a:lnTo>
                <a:lnTo>
                  <a:pt x="2097405" y="4362450"/>
                </a:lnTo>
                <a:lnTo>
                  <a:pt x="2023745" y="4362450"/>
                </a:lnTo>
                <a:lnTo>
                  <a:pt x="1950720" y="4351655"/>
                </a:lnTo>
                <a:lnTo>
                  <a:pt x="1877060" y="4351655"/>
                </a:lnTo>
                <a:lnTo>
                  <a:pt x="1803400" y="4351655"/>
                </a:lnTo>
                <a:lnTo>
                  <a:pt x="1730375" y="4351655"/>
                </a:lnTo>
                <a:lnTo>
                  <a:pt x="1656715" y="4341495"/>
                </a:lnTo>
                <a:lnTo>
                  <a:pt x="1583690" y="4341495"/>
                </a:lnTo>
                <a:lnTo>
                  <a:pt x="1510030" y="4320540"/>
                </a:lnTo>
                <a:lnTo>
                  <a:pt x="1436370" y="4309745"/>
                </a:lnTo>
                <a:lnTo>
                  <a:pt x="1363345" y="4299585"/>
                </a:lnTo>
                <a:lnTo>
                  <a:pt x="1289685" y="4278630"/>
                </a:lnTo>
                <a:lnTo>
                  <a:pt x="1216660" y="4257675"/>
                </a:lnTo>
                <a:lnTo>
                  <a:pt x="1143000" y="4236720"/>
                </a:lnTo>
                <a:lnTo>
                  <a:pt x="1069340" y="4204970"/>
                </a:lnTo>
                <a:lnTo>
                  <a:pt x="996315" y="4173220"/>
                </a:lnTo>
                <a:lnTo>
                  <a:pt x="922655" y="4131310"/>
                </a:lnTo>
                <a:lnTo>
                  <a:pt x="849630" y="4079240"/>
                </a:lnTo>
                <a:lnTo>
                  <a:pt x="775970" y="4026535"/>
                </a:lnTo>
                <a:lnTo>
                  <a:pt x="723265" y="3953510"/>
                </a:lnTo>
                <a:lnTo>
                  <a:pt x="650240" y="3879850"/>
                </a:lnTo>
                <a:lnTo>
                  <a:pt x="597535" y="3806190"/>
                </a:lnTo>
                <a:lnTo>
                  <a:pt x="545465" y="3733165"/>
                </a:lnTo>
                <a:lnTo>
                  <a:pt x="492760" y="3659505"/>
                </a:lnTo>
                <a:lnTo>
                  <a:pt x="440690" y="3586480"/>
                </a:lnTo>
                <a:lnTo>
                  <a:pt x="387985" y="3512820"/>
                </a:lnTo>
                <a:lnTo>
                  <a:pt x="335280" y="3429000"/>
                </a:lnTo>
                <a:lnTo>
                  <a:pt x="293370" y="3355340"/>
                </a:lnTo>
                <a:lnTo>
                  <a:pt x="262255" y="3282315"/>
                </a:lnTo>
                <a:lnTo>
                  <a:pt x="230505" y="3208655"/>
                </a:lnTo>
                <a:lnTo>
                  <a:pt x="199390" y="3135630"/>
                </a:lnTo>
                <a:lnTo>
                  <a:pt x="178435" y="3061970"/>
                </a:lnTo>
                <a:lnTo>
                  <a:pt x="157480" y="2978150"/>
                </a:lnTo>
                <a:lnTo>
                  <a:pt x="125730" y="2904490"/>
                </a:lnTo>
                <a:lnTo>
                  <a:pt x="104775" y="2831465"/>
                </a:lnTo>
                <a:lnTo>
                  <a:pt x="83820" y="2747645"/>
                </a:lnTo>
                <a:lnTo>
                  <a:pt x="62865" y="2673985"/>
                </a:lnTo>
                <a:lnTo>
                  <a:pt x="52705" y="2600325"/>
                </a:lnTo>
                <a:lnTo>
                  <a:pt x="41910" y="2527300"/>
                </a:lnTo>
                <a:lnTo>
                  <a:pt x="31115" y="2453640"/>
                </a:lnTo>
                <a:lnTo>
                  <a:pt x="31115" y="2380615"/>
                </a:lnTo>
                <a:lnTo>
                  <a:pt x="20955" y="2306955"/>
                </a:lnTo>
                <a:lnTo>
                  <a:pt x="10160" y="2233295"/>
                </a:lnTo>
                <a:lnTo>
                  <a:pt x="0" y="2160270"/>
                </a:lnTo>
                <a:lnTo>
                  <a:pt x="0" y="2076450"/>
                </a:lnTo>
                <a:lnTo>
                  <a:pt x="0" y="2002790"/>
                </a:lnTo>
                <a:lnTo>
                  <a:pt x="0" y="1929765"/>
                </a:lnTo>
                <a:lnTo>
                  <a:pt x="0" y="1845310"/>
                </a:lnTo>
                <a:lnTo>
                  <a:pt x="0" y="1772285"/>
                </a:lnTo>
                <a:lnTo>
                  <a:pt x="0" y="1698625"/>
                </a:lnTo>
                <a:lnTo>
                  <a:pt x="10160" y="1625600"/>
                </a:lnTo>
                <a:lnTo>
                  <a:pt x="20955" y="1551940"/>
                </a:lnTo>
                <a:lnTo>
                  <a:pt x="41910" y="1478280"/>
                </a:lnTo>
                <a:lnTo>
                  <a:pt x="52705" y="1405255"/>
                </a:lnTo>
                <a:lnTo>
                  <a:pt x="73660" y="1331595"/>
                </a:lnTo>
                <a:lnTo>
                  <a:pt x="83820" y="1258570"/>
                </a:lnTo>
                <a:lnTo>
                  <a:pt x="104775" y="1184910"/>
                </a:lnTo>
                <a:lnTo>
                  <a:pt x="136525" y="1101090"/>
                </a:lnTo>
                <a:lnTo>
                  <a:pt x="167640" y="1027430"/>
                </a:lnTo>
                <a:lnTo>
                  <a:pt x="199390" y="954405"/>
                </a:lnTo>
                <a:lnTo>
                  <a:pt x="251460" y="880745"/>
                </a:lnTo>
                <a:lnTo>
                  <a:pt x="304165" y="807720"/>
                </a:lnTo>
                <a:lnTo>
                  <a:pt x="377190" y="744220"/>
                </a:lnTo>
                <a:lnTo>
                  <a:pt x="440690" y="671195"/>
                </a:lnTo>
                <a:lnTo>
                  <a:pt x="513715" y="608330"/>
                </a:lnTo>
                <a:lnTo>
                  <a:pt x="576580" y="534670"/>
                </a:lnTo>
                <a:lnTo>
                  <a:pt x="650240" y="471805"/>
                </a:lnTo>
                <a:lnTo>
                  <a:pt x="723265" y="419735"/>
                </a:lnTo>
                <a:lnTo>
                  <a:pt x="796925" y="367030"/>
                </a:lnTo>
                <a:lnTo>
                  <a:pt x="870585" y="325120"/>
                </a:lnTo>
                <a:lnTo>
                  <a:pt x="943610" y="272415"/>
                </a:lnTo>
                <a:lnTo>
                  <a:pt x="1017270" y="230505"/>
                </a:lnTo>
                <a:lnTo>
                  <a:pt x="1090295" y="199390"/>
                </a:lnTo>
                <a:lnTo>
                  <a:pt x="1163955" y="178435"/>
                </a:lnTo>
                <a:lnTo>
                  <a:pt x="1237615" y="146685"/>
                </a:lnTo>
                <a:lnTo>
                  <a:pt x="1310640" y="125730"/>
                </a:lnTo>
                <a:lnTo>
                  <a:pt x="1384300" y="104775"/>
                </a:lnTo>
                <a:lnTo>
                  <a:pt x="1457325" y="73660"/>
                </a:lnTo>
                <a:lnTo>
                  <a:pt x="1530985" y="41910"/>
                </a:lnTo>
                <a:lnTo>
                  <a:pt x="1562100" y="10160"/>
                </a:lnTo>
              </a:path>
            </a:pathLst>
          </a:cu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038090" y="4591685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4" name="圆角矩形 3"/>
          <p:cNvSpPr/>
          <p:nvPr/>
        </p:nvSpPr>
        <p:spPr>
          <a:xfrm>
            <a:off x="10404475" y="455803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3211195" y="261620"/>
            <a:ext cx="6207760" cy="4184015"/>
          </a:xfrm>
          <a:custGeom>
            <a:avLst/>
            <a:gdLst>
              <a:gd name="connisteX0" fmla="*/ 1499870 w 6207760"/>
              <a:gd name="connsiteY0" fmla="*/ 10160 h 4184015"/>
              <a:gd name="connisteX1" fmla="*/ 1572895 w 6207760"/>
              <a:gd name="connsiteY1" fmla="*/ 10160 h 4184015"/>
              <a:gd name="connisteX2" fmla="*/ 1646555 w 6207760"/>
              <a:gd name="connsiteY2" fmla="*/ 0 h 4184015"/>
              <a:gd name="connisteX3" fmla="*/ 1720215 w 6207760"/>
              <a:gd name="connsiteY3" fmla="*/ 0 h 4184015"/>
              <a:gd name="connisteX4" fmla="*/ 1793240 w 6207760"/>
              <a:gd name="connsiteY4" fmla="*/ 0 h 4184015"/>
              <a:gd name="connisteX5" fmla="*/ 1866900 w 6207760"/>
              <a:gd name="connsiteY5" fmla="*/ 0 h 4184015"/>
              <a:gd name="connisteX6" fmla="*/ 1950720 w 6207760"/>
              <a:gd name="connsiteY6" fmla="*/ 0 h 4184015"/>
              <a:gd name="connisteX7" fmla="*/ 2023745 w 6207760"/>
              <a:gd name="connsiteY7" fmla="*/ 0 h 4184015"/>
              <a:gd name="connisteX8" fmla="*/ 2097405 w 6207760"/>
              <a:gd name="connsiteY8" fmla="*/ 0 h 4184015"/>
              <a:gd name="connisteX9" fmla="*/ 2171065 w 6207760"/>
              <a:gd name="connsiteY9" fmla="*/ 0 h 4184015"/>
              <a:gd name="connisteX10" fmla="*/ 2254885 w 6207760"/>
              <a:gd name="connsiteY10" fmla="*/ 0 h 4184015"/>
              <a:gd name="connisteX11" fmla="*/ 2327910 w 6207760"/>
              <a:gd name="connsiteY11" fmla="*/ 0 h 4184015"/>
              <a:gd name="connisteX12" fmla="*/ 2401570 w 6207760"/>
              <a:gd name="connsiteY12" fmla="*/ 0 h 4184015"/>
              <a:gd name="connisteX13" fmla="*/ 2475230 w 6207760"/>
              <a:gd name="connsiteY13" fmla="*/ 0 h 4184015"/>
              <a:gd name="connisteX14" fmla="*/ 2548255 w 6207760"/>
              <a:gd name="connsiteY14" fmla="*/ 10160 h 4184015"/>
              <a:gd name="connisteX15" fmla="*/ 2621915 w 6207760"/>
              <a:gd name="connsiteY15" fmla="*/ 10160 h 4184015"/>
              <a:gd name="connisteX16" fmla="*/ 2694940 w 6207760"/>
              <a:gd name="connsiteY16" fmla="*/ 10160 h 4184015"/>
              <a:gd name="connisteX17" fmla="*/ 2768600 w 6207760"/>
              <a:gd name="connsiteY17" fmla="*/ 20955 h 4184015"/>
              <a:gd name="connisteX18" fmla="*/ 2842260 w 6207760"/>
              <a:gd name="connsiteY18" fmla="*/ 20955 h 4184015"/>
              <a:gd name="connisteX19" fmla="*/ 2915285 w 6207760"/>
              <a:gd name="connsiteY19" fmla="*/ 20955 h 4184015"/>
              <a:gd name="connisteX20" fmla="*/ 2988945 w 6207760"/>
              <a:gd name="connsiteY20" fmla="*/ 20955 h 4184015"/>
              <a:gd name="connisteX21" fmla="*/ 3061970 w 6207760"/>
              <a:gd name="connsiteY21" fmla="*/ 20955 h 4184015"/>
              <a:gd name="connisteX22" fmla="*/ 3135630 w 6207760"/>
              <a:gd name="connsiteY22" fmla="*/ 20955 h 4184015"/>
              <a:gd name="connisteX23" fmla="*/ 3209290 w 6207760"/>
              <a:gd name="connsiteY23" fmla="*/ 20955 h 4184015"/>
              <a:gd name="connisteX24" fmla="*/ 3282315 w 6207760"/>
              <a:gd name="connsiteY24" fmla="*/ 20955 h 4184015"/>
              <a:gd name="connisteX25" fmla="*/ 3355975 w 6207760"/>
              <a:gd name="connsiteY25" fmla="*/ 31115 h 4184015"/>
              <a:gd name="connisteX26" fmla="*/ 3429000 w 6207760"/>
              <a:gd name="connsiteY26" fmla="*/ 31115 h 4184015"/>
              <a:gd name="connisteX27" fmla="*/ 3502660 w 6207760"/>
              <a:gd name="connsiteY27" fmla="*/ 31115 h 4184015"/>
              <a:gd name="connisteX28" fmla="*/ 3575685 w 6207760"/>
              <a:gd name="connsiteY28" fmla="*/ 31115 h 4184015"/>
              <a:gd name="connisteX29" fmla="*/ 3649345 w 6207760"/>
              <a:gd name="connsiteY29" fmla="*/ 31115 h 4184015"/>
              <a:gd name="connisteX30" fmla="*/ 3723005 w 6207760"/>
              <a:gd name="connsiteY30" fmla="*/ 31115 h 4184015"/>
              <a:gd name="connisteX31" fmla="*/ 3796030 w 6207760"/>
              <a:gd name="connsiteY31" fmla="*/ 31115 h 4184015"/>
              <a:gd name="connisteX32" fmla="*/ 3869690 w 6207760"/>
              <a:gd name="connsiteY32" fmla="*/ 31115 h 4184015"/>
              <a:gd name="connisteX33" fmla="*/ 3942715 w 6207760"/>
              <a:gd name="connsiteY33" fmla="*/ 31115 h 4184015"/>
              <a:gd name="connisteX34" fmla="*/ 4016375 w 6207760"/>
              <a:gd name="connsiteY34" fmla="*/ 41910 h 4184015"/>
              <a:gd name="connisteX35" fmla="*/ 4090035 w 6207760"/>
              <a:gd name="connsiteY35" fmla="*/ 41910 h 4184015"/>
              <a:gd name="connisteX36" fmla="*/ 4163060 w 6207760"/>
              <a:gd name="connsiteY36" fmla="*/ 41910 h 4184015"/>
              <a:gd name="connisteX37" fmla="*/ 4236720 w 6207760"/>
              <a:gd name="connsiteY37" fmla="*/ 52070 h 4184015"/>
              <a:gd name="connisteX38" fmla="*/ 4309745 w 6207760"/>
              <a:gd name="connsiteY38" fmla="*/ 52070 h 4184015"/>
              <a:gd name="connisteX39" fmla="*/ 4373245 w 6207760"/>
              <a:gd name="connsiteY39" fmla="*/ 125730 h 4184015"/>
              <a:gd name="connisteX40" fmla="*/ 4383405 w 6207760"/>
              <a:gd name="connsiteY40" fmla="*/ 198755 h 4184015"/>
              <a:gd name="connisteX41" fmla="*/ 4404360 w 6207760"/>
              <a:gd name="connsiteY41" fmla="*/ 272415 h 4184015"/>
              <a:gd name="connisteX42" fmla="*/ 4415155 w 6207760"/>
              <a:gd name="connsiteY42" fmla="*/ 346075 h 4184015"/>
              <a:gd name="connisteX43" fmla="*/ 4425315 w 6207760"/>
              <a:gd name="connsiteY43" fmla="*/ 419100 h 4184015"/>
              <a:gd name="connisteX44" fmla="*/ 4425315 w 6207760"/>
              <a:gd name="connsiteY44" fmla="*/ 492760 h 4184015"/>
              <a:gd name="connisteX45" fmla="*/ 4457065 w 6207760"/>
              <a:gd name="connsiteY45" fmla="*/ 565785 h 4184015"/>
              <a:gd name="connisteX46" fmla="*/ 4467225 w 6207760"/>
              <a:gd name="connsiteY46" fmla="*/ 639445 h 4184015"/>
              <a:gd name="connisteX47" fmla="*/ 4488180 w 6207760"/>
              <a:gd name="connsiteY47" fmla="*/ 713105 h 4184015"/>
              <a:gd name="connisteX48" fmla="*/ 4519930 w 6207760"/>
              <a:gd name="connsiteY48" fmla="*/ 786130 h 4184015"/>
              <a:gd name="connisteX49" fmla="*/ 4540885 w 6207760"/>
              <a:gd name="connsiteY49" fmla="*/ 859790 h 4184015"/>
              <a:gd name="connisteX50" fmla="*/ 4561840 w 6207760"/>
              <a:gd name="connsiteY50" fmla="*/ 932815 h 4184015"/>
              <a:gd name="connisteX51" fmla="*/ 4613910 w 6207760"/>
              <a:gd name="connsiteY51" fmla="*/ 1006475 h 4184015"/>
              <a:gd name="connisteX52" fmla="*/ 4655820 w 6207760"/>
              <a:gd name="connsiteY52" fmla="*/ 1080135 h 4184015"/>
              <a:gd name="connisteX53" fmla="*/ 4708525 w 6207760"/>
              <a:gd name="connsiteY53" fmla="*/ 1153160 h 4184015"/>
              <a:gd name="connisteX54" fmla="*/ 4761230 w 6207760"/>
              <a:gd name="connsiteY54" fmla="*/ 1226820 h 4184015"/>
              <a:gd name="connisteX55" fmla="*/ 4803140 w 6207760"/>
              <a:gd name="connsiteY55" fmla="*/ 1299845 h 4184015"/>
              <a:gd name="connisteX56" fmla="*/ 4866005 w 6207760"/>
              <a:gd name="connsiteY56" fmla="*/ 1373505 h 4184015"/>
              <a:gd name="connisteX57" fmla="*/ 4918075 w 6207760"/>
              <a:gd name="connsiteY57" fmla="*/ 1447165 h 4184015"/>
              <a:gd name="connisteX58" fmla="*/ 4959985 w 6207760"/>
              <a:gd name="connsiteY58" fmla="*/ 1520190 h 4184015"/>
              <a:gd name="connisteX59" fmla="*/ 5022850 w 6207760"/>
              <a:gd name="connsiteY59" fmla="*/ 1593850 h 4184015"/>
              <a:gd name="connisteX60" fmla="*/ 5075555 w 6207760"/>
              <a:gd name="connsiteY60" fmla="*/ 1666875 h 4184015"/>
              <a:gd name="connisteX61" fmla="*/ 5128260 w 6207760"/>
              <a:gd name="connsiteY61" fmla="*/ 1740535 h 4184015"/>
              <a:gd name="connisteX62" fmla="*/ 5180330 w 6207760"/>
              <a:gd name="connsiteY62" fmla="*/ 1814195 h 4184015"/>
              <a:gd name="connisteX63" fmla="*/ 5233035 w 6207760"/>
              <a:gd name="connsiteY63" fmla="*/ 1887220 h 4184015"/>
              <a:gd name="connisteX64" fmla="*/ 5274945 w 6207760"/>
              <a:gd name="connsiteY64" fmla="*/ 1960880 h 4184015"/>
              <a:gd name="connisteX65" fmla="*/ 5316855 w 6207760"/>
              <a:gd name="connsiteY65" fmla="*/ 2033905 h 4184015"/>
              <a:gd name="connisteX66" fmla="*/ 5358765 w 6207760"/>
              <a:gd name="connsiteY66" fmla="*/ 2107565 h 4184015"/>
              <a:gd name="connisteX67" fmla="*/ 5410835 w 6207760"/>
              <a:gd name="connsiteY67" fmla="*/ 2181225 h 4184015"/>
              <a:gd name="connisteX68" fmla="*/ 5452745 w 6207760"/>
              <a:gd name="connsiteY68" fmla="*/ 2254250 h 4184015"/>
              <a:gd name="connisteX69" fmla="*/ 5505450 w 6207760"/>
              <a:gd name="connsiteY69" fmla="*/ 2327910 h 4184015"/>
              <a:gd name="connisteX70" fmla="*/ 5537200 w 6207760"/>
              <a:gd name="connsiteY70" fmla="*/ 2400935 h 4184015"/>
              <a:gd name="connisteX71" fmla="*/ 5589270 w 6207760"/>
              <a:gd name="connsiteY71" fmla="*/ 2474595 h 4184015"/>
              <a:gd name="connisteX72" fmla="*/ 5631180 w 6207760"/>
              <a:gd name="connsiteY72" fmla="*/ 2547620 h 4184015"/>
              <a:gd name="connisteX73" fmla="*/ 5673090 w 6207760"/>
              <a:gd name="connsiteY73" fmla="*/ 2621280 h 4184015"/>
              <a:gd name="connisteX74" fmla="*/ 5715000 w 6207760"/>
              <a:gd name="connsiteY74" fmla="*/ 2694940 h 4184015"/>
              <a:gd name="connisteX75" fmla="*/ 5746750 w 6207760"/>
              <a:gd name="connsiteY75" fmla="*/ 2767965 h 4184015"/>
              <a:gd name="connisteX76" fmla="*/ 5777865 w 6207760"/>
              <a:gd name="connsiteY76" fmla="*/ 2841625 h 4184015"/>
              <a:gd name="connisteX77" fmla="*/ 5819775 w 6207760"/>
              <a:gd name="connsiteY77" fmla="*/ 2914650 h 4184015"/>
              <a:gd name="connisteX78" fmla="*/ 5861685 w 6207760"/>
              <a:gd name="connsiteY78" fmla="*/ 2999105 h 4184015"/>
              <a:gd name="connisteX79" fmla="*/ 5904230 w 6207760"/>
              <a:gd name="connsiteY79" fmla="*/ 3072130 h 4184015"/>
              <a:gd name="connisteX80" fmla="*/ 5935345 w 6207760"/>
              <a:gd name="connsiteY80" fmla="*/ 3145790 h 4184015"/>
              <a:gd name="connisteX81" fmla="*/ 5977255 w 6207760"/>
              <a:gd name="connsiteY81" fmla="*/ 3218815 h 4184015"/>
              <a:gd name="connisteX82" fmla="*/ 6009005 w 6207760"/>
              <a:gd name="connsiteY82" fmla="*/ 3292475 h 4184015"/>
              <a:gd name="connisteX83" fmla="*/ 6050915 w 6207760"/>
              <a:gd name="connsiteY83" fmla="*/ 3366135 h 4184015"/>
              <a:gd name="connisteX84" fmla="*/ 6082030 w 6207760"/>
              <a:gd name="connsiteY84" fmla="*/ 3439160 h 4184015"/>
              <a:gd name="connisteX85" fmla="*/ 6123940 w 6207760"/>
              <a:gd name="connsiteY85" fmla="*/ 3512820 h 4184015"/>
              <a:gd name="connisteX86" fmla="*/ 6155690 w 6207760"/>
              <a:gd name="connsiteY86" fmla="*/ 3585845 h 4184015"/>
              <a:gd name="connisteX87" fmla="*/ 6176645 w 6207760"/>
              <a:gd name="connsiteY87" fmla="*/ 3659505 h 4184015"/>
              <a:gd name="connisteX88" fmla="*/ 6186805 w 6207760"/>
              <a:gd name="connsiteY88" fmla="*/ 3733165 h 4184015"/>
              <a:gd name="connisteX89" fmla="*/ 6207760 w 6207760"/>
              <a:gd name="connsiteY89" fmla="*/ 3806190 h 4184015"/>
              <a:gd name="connisteX90" fmla="*/ 6207760 w 6207760"/>
              <a:gd name="connsiteY90" fmla="*/ 3879850 h 4184015"/>
              <a:gd name="connisteX91" fmla="*/ 6186805 w 6207760"/>
              <a:gd name="connsiteY91" fmla="*/ 3952875 h 4184015"/>
              <a:gd name="connisteX92" fmla="*/ 6113780 w 6207760"/>
              <a:gd name="connsiteY92" fmla="*/ 3984625 h 4184015"/>
              <a:gd name="connisteX93" fmla="*/ 6040120 w 6207760"/>
              <a:gd name="connsiteY93" fmla="*/ 4015740 h 4184015"/>
              <a:gd name="connisteX94" fmla="*/ 5967095 w 6207760"/>
              <a:gd name="connsiteY94" fmla="*/ 4036695 h 4184015"/>
              <a:gd name="connisteX95" fmla="*/ 5893435 w 6207760"/>
              <a:gd name="connsiteY95" fmla="*/ 4057650 h 4184015"/>
              <a:gd name="connisteX96" fmla="*/ 5819775 w 6207760"/>
              <a:gd name="connsiteY96" fmla="*/ 4079240 h 4184015"/>
              <a:gd name="connisteX97" fmla="*/ 5735955 w 6207760"/>
              <a:gd name="connsiteY97" fmla="*/ 4089400 h 4184015"/>
              <a:gd name="connisteX98" fmla="*/ 5652135 w 6207760"/>
              <a:gd name="connsiteY98" fmla="*/ 4110355 h 4184015"/>
              <a:gd name="connisteX99" fmla="*/ 5579110 w 6207760"/>
              <a:gd name="connsiteY99" fmla="*/ 4121150 h 4184015"/>
              <a:gd name="connisteX100" fmla="*/ 5505450 w 6207760"/>
              <a:gd name="connsiteY100" fmla="*/ 4131310 h 4184015"/>
              <a:gd name="connisteX101" fmla="*/ 5421630 w 6207760"/>
              <a:gd name="connsiteY101" fmla="*/ 4142105 h 4184015"/>
              <a:gd name="connisteX102" fmla="*/ 5347970 w 6207760"/>
              <a:gd name="connsiteY102" fmla="*/ 4152265 h 4184015"/>
              <a:gd name="connisteX103" fmla="*/ 5274945 w 6207760"/>
              <a:gd name="connsiteY103" fmla="*/ 4163060 h 4184015"/>
              <a:gd name="connisteX104" fmla="*/ 5201285 w 6207760"/>
              <a:gd name="connsiteY104" fmla="*/ 4163060 h 4184015"/>
              <a:gd name="connisteX105" fmla="*/ 5117465 w 6207760"/>
              <a:gd name="connsiteY105" fmla="*/ 4173220 h 4184015"/>
              <a:gd name="connisteX106" fmla="*/ 5043805 w 6207760"/>
              <a:gd name="connsiteY106" fmla="*/ 4173220 h 4184015"/>
              <a:gd name="connisteX107" fmla="*/ 4970780 w 6207760"/>
              <a:gd name="connsiteY107" fmla="*/ 4173220 h 4184015"/>
              <a:gd name="connisteX108" fmla="*/ 4897120 w 6207760"/>
              <a:gd name="connsiteY108" fmla="*/ 4184015 h 4184015"/>
              <a:gd name="connisteX109" fmla="*/ 4824095 w 6207760"/>
              <a:gd name="connsiteY109" fmla="*/ 4184015 h 4184015"/>
              <a:gd name="connisteX110" fmla="*/ 4750435 w 6207760"/>
              <a:gd name="connsiteY110" fmla="*/ 4184015 h 4184015"/>
              <a:gd name="connisteX111" fmla="*/ 4666615 w 6207760"/>
              <a:gd name="connsiteY111" fmla="*/ 4184015 h 4184015"/>
              <a:gd name="connisteX112" fmla="*/ 4592955 w 6207760"/>
              <a:gd name="connsiteY112" fmla="*/ 4173220 h 4184015"/>
              <a:gd name="connisteX113" fmla="*/ 4519930 w 6207760"/>
              <a:gd name="connsiteY113" fmla="*/ 4173220 h 4184015"/>
              <a:gd name="connisteX114" fmla="*/ 4436110 w 6207760"/>
              <a:gd name="connsiteY114" fmla="*/ 4163060 h 4184015"/>
              <a:gd name="connisteX115" fmla="*/ 4362450 w 6207760"/>
              <a:gd name="connsiteY115" fmla="*/ 4152265 h 4184015"/>
              <a:gd name="connisteX116" fmla="*/ 4288790 w 6207760"/>
              <a:gd name="connsiteY116" fmla="*/ 4131310 h 4184015"/>
              <a:gd name="connisteX117" fmla="*/ 4215765 w 6207760"/>
              <a:gd name="connsiteY117" fmla="*/ 4121150 h 4184015"/>
              <a:gd name="connisteX118" fmla="*/ 4131945 w 6207760"/>
              <a:gd name="connsiteY118" fmla="*/ 4110355 h 4184015"/>
              <a:gd name="connisteX119" fmla="*/ 4048125 w 6207760"/>
              <a:gd name="connsiteY119" fmla="*/ 4100195 h 4184015"/>
              <a:gd name="connisteX120" fmla="*/ 3974465 w 6207760"/>
              <a:gd name="connsiteY120" fmla="*/ 4100195 h 4184015"/>
              <a:gd name="connisteX121" fmla="*/ 3900805 w 6207760"/>
              <a:gd name="connsiteY121" fmla="*/ 4100195 h 4184015"/>
              <a:gd name="connisteX122" fmla="*/ 3827780 w 6207760"/>
              <a:gd name="connsiteY122" fmla="*/ 4100195 h 4184015"/>
              <a:gd name="connisteX123" fmla="*/ 3754120 w 6207760"/>
              <a:gd name="connsiteY123" fmla="*/ 4100195 h 4184015"/>
              <a:gd name="connisteX124" fmla="*/ 3681095 w 6207760"/>
              <a:gd name="connsiteY124" fmla="*/ 4100195 h 4184015"/>
              <a:gd name="connisteX125" fmla="*/ 3597275 w 6207760"/>
              <a:gd name="connsiteY125" fmla="*/ 4100195 h 4184015"/>
              <a:gd name="connisteX126" fmla="*/ 3523615 w 6207760"/>
              <a:gd name="connsiteY126" fmla="*/ 4100195 h 4184015"/>
              <a:gd name="connisteX127" fmla="*/ 3449955 w 6207760"/>
              <a:gd name="connsiteY127" fmla="*/ 4100195 h 4184015"/>
              <a:gd name="connisteX128" fmla="*/ 3376930 w 6207760"/>
              <a:gd name="connsiteY128" fmla="*/ 4100195 h 4184015"/>
              <a:gd name="connisteX129" fmla="*/ 3303270 w 6207760"/>
              <a:gd name="connsiteY129" fmla="*/ 4100195 h 4184015"/>
              <a:gd name="connisteX130" fmla="*/ 3230245 w 6207760"/>
              <a:gd name="connsiteY130" fmla="*/ 4100195 h 4184015"/>
              <a:gd name="connisteX131" fmla="*/ 3145790 w 6207760"/>
              <a:gd name="connsiteY131" fmla="*/ 4100195 h 4184015"/>
              <a:gd name="connisteX132" fmla="*/ 3072765 w 6207760"/>
              <a:gd name="connsiteY132" fmla="*/ 4100195 h 4184015"/>
              <a:gd name="connisteX133" fmla="*/ 2999105 w 6207760"/>
              <a:gd name="connsiteY133" fmla="*/ 4100195 h 4184015"/>
              <a:gd name="connisteX134" fmla="*/ 2926080 w 6207760"/>
              <a:gd name="connsiteY134" fmla="*/ 4100195 h 4184015"/>
              <a:gd name="connisteX135" fmla="*/ 2852420 w 6207760"/>
              <a:gd name="connsiteY135" fmla="*/ 4100195 h 4184015"/>
              <a:gd name="connisteX136" fmla="*/ 2778760 w 6207760"/>
              <a:gd name="connsiteY136" fmla="*/ 4079240 h 4184015"/>
              <a:gd name="connisteX137" fmla="*/ 2705735 w 6207760"/>
              <a:gd name="connsiteY137" fmla="*/ 4079240 h 4184015"/>
              <a:gd name="connisteX138" fmla="*/ 2632075 w 6207760"/>
              <a:gd name="connsiteY138" fmla="*/ 4057650 h 4184015"/>
              <a:gd name="connisteX139" fmla="*/ 2559050 w 6207760"/>
              <a:gd name="connsiteY139" fmla="*/ 4047490 h 4184015"/>
              <a:gd name="connisteX140" fmla="*/ 2485390 w 6207760"/>
              <a:gd name="connsiteY140" fmla="*/ 4036695 h 4184015"/>
              <a:gd name="connisteX141" fmla="*/ 2401570 w 6207760"/>
              <a:gd name="connsiteY141" fmla="*/ 4026535 h 4184015"/>
              <a:gd name="connisteX142" fmla="*/ 2327910 w 6207760"/>
              <a:gd name="connsiteY142" fmla="*/ 4005580 h 4184015"/>
              <a:gd name="connisteX143" fmla="*/ 2254885 w 6207760"/>
              <a:gd name="connsiteY143" fmla="*/ 3994785 h 4184015"/>
              <a:gd name="connisteX144" fmla="*/ 2181225 w 6207760"/>
              <a:gd name="connsiteY144" fmla="*/ 3994785 h 4184015"/>
              <a:gd name="connisteX145" fmla="*/ 2108200 w 6207760"/>
              <a:gd name="connsiteY145" fmla="*/ 3984625 h 4184015"/>
              <a:gd name="connisteX146" fmla="*/ 2034540 w 6207760"/>
              <a:gd name="connsiteY146" fmla="*/ 3984625 h 4184015"/>
              <a:gd name="connisteX147" fmla="*/ 1960880 w 6207760"/>
              <a:gd name="connsiteY147" fmla="*/ 3973830 h 4184015"/>
              <a:gd name="connisteX148" fmla="*/ 1887855 w 6207760"/>
              <a:gd name="connsiteY148" fmla="*/ 3973830 h 4184015"/>
              <a:gd name="connisteX149" fmla="*/ 1814195 w 6207760"/>
              <a:gd name="connsiteY149" fmla="*/ 3973830 h 4184015"/>
              <a:gd name="connisteX150" fmla="*/ 1741170 w 6207760"/>
              <a:gd name="connsiteY150" fmla="*/ 3984625 h 4184015"/>
              <a:gd name="connisteX151" fmla="*/ 1667510 w 6207760"/>
              <a:gd name="connsiteY151" fmla="*/ 3984625 h 4184015"/>
              <a:gd name="connisteX152" fmla="*/ 1593850 w 6207760"/>
              <a:gd name="connsiteY152" fmla="*/ 3984625 h 4184015"/>
              <a:gd name="connisteX153" fmla="*/ 1520825 w 6207760"/>
              <a:gd name="connsiteY153" fmla="*/ 3994785 h 4184015"/>
              <a:gd name="connisteX154" fmla="*/ 1447165 w 6207760"/>
              <a:gd name="connsiteY154" fmla="*/ 4005580 h 4184015"/>
              <a:gd name="connisteX155" fmla="*/ 1374140 w 6207760"/>
              <a:gd name="connsiteY155" fmla="*/ 4005580 h 4184015"/>
              <a:gd name="connisteX156" fmla="*/ 1300480 w 6207760"/>
              <a:gd name="connsiteY156" fmla="*/ 4005580 h 4184015"/>
              <a:gd name="connisteX157" fmla="*/ 1216660 w 6207760"/>
              <a:gd name="connsiteY157" fmla="*/ 3994785 h 4184015"/>
              <a:gd name="connisteX158" fmla="*/ 1143000 w 6207760"/>
              <a:gd name="connsiteY158" fmla="*/ 3973830 h 4184015"/>
              <a:gd name="connisteX159" fmla="*/ 1069975 w 6207760"/>
              <a:gd name="connsiteY159" fmla="*/ 3942715 h 4184015"/>
              <a:gd name="connisteX160" fmla="*/ 986155 w 6207760"/>
              <a:gd name="connsiteY160" fmla="*/ 3910965 h 4184015"/>
              <a:gd name="connisteX161" fmla="*/ 912495 w 6207760"/>
              <a:gd name="connsiteY161" fmla="*/ 3869055 h 4184015"/>
              <a:gd name="connisteX162" fmla="*/ 838835 w 6207760"/>
              <a:gd name="connsiteY162" fmla="*/ 3827145 h 4184015"/>
              <a:gd name="connisteX163" fmla="*/ 765810 w 6207760"/>
              <a:gd name="connsiteY163" fmla="*/ 3775075 h 4184015"/>
              <a:gd name="connisteX164" fmla="*/ 692150 w 6207760"/>
              <a:gd name="connsiteY164" fmla="*/ 3712210 h 4184015"/>
              <a:gd name="connisteX165" fmla="*/ 629285 w 6207760"/>
              <a:gd name="connsiteY165" fmla="*/ 3638550 h 4184015"/>
              <a:gd name="connisteX166" fmla="*/ 566420 w 6207760"/>
              <a:gd name="connsiteY166" fmla="*/ 3554730 h 4184015"/>
              <a:gd name="connisteX167" fmla="*/ 492760 w 6207760"/>
              <a:gd name="connsiteY167" fmla="*/ 3481070 h 4184015"/>
              <a:gd name="connisteX168" fmla="*/ 419735 w 6207760"/>
              <a:gd name="connsiteY168" fmla="*/ 3408045 h 4184015"/>
              <a:gd name="connisteX169" fmla="*/ 367030 w 6207760"/>
              <a:gd name="connsiteY169" fmla="*/ 3334385 h 4184015"/>
              <a:gd name="connisteX170" fmla="*/ 304165 w 6207760"/>
              <a:gd name="connsiteY170" fmla="*/ 3260725 h 4184015"/>
              <a:gd name="connisteX171" fmla="*/ 273050 w 6207760"/>
              <a:gd name="connsiteY171" fmla="*/ 3187700 h 4184015"/>
              <a:gd name="connisteX172" fmla="*/ 231140 w 6207760"/>
              <a:gd name="connsiteY172" fmla="*/ 3114040 h 4184015"/>
              <a:gd name="connisteX173" fmla="*/ 189230 w 6207760"/>
              <a:gd name="connsiteY173" fmla="*/ 3041015 h 4184015"/>
              <a:gd name="connisteX174" fmla="*/ 157480 w 6207760"/>
              <a:gd name="connsiteY174" fmla="*/ 2967355 h 4184015"/>
              <a:gd name="connisteX175" fmla="*/ 125730 w 6207760"/>
              <a:gd name="connsiteY175" fmla="*/ 2893695 h 4184015"/>
              <a:gd name="connisteX176" fmla="*/ 104775 w 6207760"/>
              <a:gd name="connsiteY176" fmla="*/ 2809875 h 4184015"/>
              <a:gd name="connisteX177" fmla="*/ 73660 w 6207760"/>
              <a:gd name="connsiteY177" fmla="*/ 2736850 h 4184015"/>
              <a:gd name="connisteX178" fmla="*/ 52705 w 6207760"/>
              <a:gd name="connsiteY178" fmla="*/ 2663190 h 4184015"/>
              <a:gd name="connisteX179" fmla="*/ 52705 w 6207760"/>
              <a:gd name="connsiteY179" fmla="*/ 2590165 h 4184015"/>
              <a:gd name="connisteX180" fmla="*/ 31750 w 6207760"/>
              <a:gd name="connsiteY180" fmla="*/ 2516505 h 4184015"/>
              <a:gd name="connisteX181" fmla="*/ 20955 w 6207760"/>
              <a:gd name="connsiteY181" fmla="*/ 2442845 h 4184015"/>
              <a:gd name="connisteX182" fmla="*/ 0 w 6207760"/>
              <a:gd name="connsiteY182" fmla="*/ 2348865 h 4184015"/>
              <a:gd name="connisteX183" fmla="*/ 0 w 6207760"/>
              <a:gd name="connsiteY183" fmla="*/ 2265045 h 4184015"/>
              <a:gd name="connisteX184" fmla="*/ 0 w 6207760"/>
              <a:gd name="connsiteY184" fmla="*/ 2191385 h 4184015"/>
              <a:gd name="connisteX185" fmla="*/ 0 w 6207760"/>
              <a:gd name="connsiteY185" fmla="*/ 2117725 h 4184015"/>
              <a:gd name="connisteX186" fmla="*/ 0 w 6207760"/>
              <a:gd name="connsiteY186" fmla="*/ 2044700 h 4184015"/>
              <a:gd name="connisteX187" fmla="*/ 10795 w 6207760"/>
              <a:gd name="connsiteY187" fmla="*/ 1971040 h 4184015"/>
              <a:gd name="connisteX188" fmla="*/ 20955 w 6207760"/>
              <a:gd name="connsiteY188" fmla="*/ 1898015 h 4184015"/>
              <a:gd name="connisteX189" fmla="*/ 41910 w 6207760"/>
              <a:gd name="connsiteY189" fmla="*/ 1824355 h 4184015"/>
              <a:gd name="connisteX190" fmla="*/ 62865 w 6207760"/>
              <a:gd name="connsiteY190" fmla="*/ 1750695 h 4184015"/>
              <a:gd name="connisteX191" fmla="*/ 94615 w 6207760"/>
              <a:gd name="connsiteY191" fmla="*/ 1677670 h 4184015"/>
              <a:gd name="connisteX192" fmla="*/ 115570 w 6207760"/>
              <a:gd name="connsiteY192" fmla="*/ 1604010 h 4184015"/>
              <a:gd name="connisteX193" fmla="*/ 157480 w 6207760"/>
              <a:gd name="connsiteY193" fmla="*/ 1520190 h 4184015"/>
              <a:gd name="connisteX194" fmla="*/ 189230 w 6207760"/>
              <a:gd name="connsiteY194" fmla="*/ 1447165 h 4184015"/>
              <a:gd name="connisteX195" fmla="*/ 220345 w 6207760"/>
              <a:gd name="connsiteY195" fmla="*/ 1373505 h 4184015"/>
              <a:gd name="connisteX196" fmla="*/ 273050 w 6207760"/>
              <a:gd name="connsiteY196" fmla="*/ 1299845 h 4184015"/>
              <a:gd name="connisteX197" fmla="*/ 304165 w 6207760"/>
              <a:gd name="connsiteY197" fmla="*/ 1226820 h 4184015"/>
              <a:gd name="connisteX198" fmla="*/ 335915 w 6207760"/>
              <a:gd name="connsiteY198" fmla="*/ 1153160 h 4184015"/>
              <a:gd name="connisteX199" fmla="*/ 377825 w 6207760"/>
              <a:gd name="connsiteY199" fmla="*/ 1080135 h 4184015"/>
              <a:gd name="connisteX200" fmla="*/ 429895 w 6207760"/>
              <a:gd name="connsiteY200" fmla="*/ 1006475 h 4184015"/>
              <a:gd name="connisteX201" fmla="*/ 471805 w 6207760"/>
              <a:gd name="connsiteY201" fmla="*/ 932815 h 4184015"/>
              <a:gd name="connisteX202" fmla="*/ 534670 w 6207760"/>
              <a:gd name="connsiteY202" fmla="*/ 859790 h 4184015"/>
              <a:gd name="connisteX203" fmla="*/ 608330 w 6207760"/>
              <a:gd name="connsiteY203" fmla="*/ 796925 h 4184015"/>
              <a:gd name="connisteX204" fmla="*/ 661035 w 6207760"/>
              <a:gd name="connsiteY204" fmla="*/ 723265 h 4184015"/>
              <a:gd name="connisteX205" fmla="*/ 734060 w 6207760"/>
              <a:gd name="connsiteY205" fmla="*/ 671195 h 4184015"/>
              <a:gd name="connisteX206" fmla="*/ 817880 w 6207760"/>
              <a:gd name="connsiteY206" fmla="*/ 618490 h 4184015"/>
              <a:gd name="connisteX207" fmla="*/ 880745 w 6207760"/>
              <a:gd name="connsiteY207" fmla="*/ 544830 h 4184015"/>
              <a:gd name="connisteX208" fmla="*/ 954405 w 6207760"/>
              <a:gd name="connsiteY208" fmla="*/ 481965 h 4184015"/>
              <a:gd name="connisteX209" fmla="*/ 1017270 w 6207760"/>
              <a:gd name="connsiteY209" fmla="*/ 408940 h 4184015"/>
              <a:gd name="connisteX210" fmla="*/ 1090930 w 6207760"/>
              <a:gd name="connsiteY210" fmla="*/ 346075 h 4184015"/>
              <a:gd name="connisteX211" fmla="*/ 1163955 w 6207760"/>
              <a:gd name="connsiteY211" fmla="*/ 304165 h 4184015"/>
              <a:gd name="connisteX212" fmla="*/ 1237615 w 6207760"/>
              <a:gd name="connsiteY212" fmla="*/ 261620 h 4184015"/>
              <a:gd name="connisteX213" fmla="*/ 1311275 w 6207760"/>
              <a:gd name="connsiteY213" fmla="*/ 198755 h 4184015"/>
              <a:gd name="connisteX214" fmla="*/ 1384300 w 6207760"/>
              <a:gd name="connsiteY214" fmla="*/ 146685 h 4184015"/>
              <a:gd name="connisteX215" fmla="*/ 1426210 w 6207760"/>
              <a:gd name="connsiteY215" fmla="*/ 73025 h 4184015"/>
              <a:gd name="connisteX216" fmla="*/ 1499870 w 6207760"/>
              <a:gd name="connsiteY216" fmla="*/ 10160 h 41840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  <a:cxn ang="0">
                <a:pos x="connisteX204" y="connsiteY204"/>
              </a:cxn>
              <a:cxn ang="0">
                <a:pos x="connisteX205" y="connsiteY205"/>
              </a:cxn>
              <a:cxn ang="0">
                <a:pos x="connisteX206" y="connsiteY206"/>
              </a:cxn>
              <a:cxn ang="0">
                <a:pos x="connisteX207" y="connsiteY207"/>
              </a:cxn>
              <a:cxn ang="0">
                <a:pos x="connisteX208" y="connsiteY208"/>
              </a:cxn>
              <a:cxn ang="0">
                <a:pos x="connisteX209" y="connsiteY209"/>
              </a:cxn>
              <a:cxn ang="0">
                <a:pos x="connisteX210" y="connsiteY210"/>
              </a:cxn>
              <a:cxn ang="0">
                <a:pos x="connisteX211" y="connsiteY211"/>
              </a:cxn>
              <a:cxn ang="0">
                <a:pos x="connisteX212" y="connsiteY212"/>
              </a:cxn>
              <a:cxn ang="0">
                <a:pos x="connisteX213" y="connsiteY213"/>
              </a:cxn>
              <a:cxn ang="0">
                <a:pos x="connisteX214" y="connsiteY214"/>
              </a:cxn>
              <a:cxn ang="0">
                <a:pos x="connisteX215" y="connsiteY215"/>
              </a:cxn>
              <a:cxn ang="0">
                <a:pos x="connisteX216" y="connsiteY216"/>
              </a:cxn>
            </a:cxnLst>
            <a:rect l="l" t="t" r="r" b="b"/>
            <a:pathLst>
              <a:path w="6207760" h="4184015">
                <a:moveTo>
                  <a:pt x="1499870" y="10160"/>
                </a:moveTo>
                <a:lnTo>
                  <a:pt x="1572895" y="10160"/>
                </a:lnTo>
                <a:lnTo>
                  <a:pt x="1646555" y="0"/>
                </a:lnTo>
                <a:lnTo>
                  <a:pt x="1720215" y="0"/>
                </a:lnTo>
                <a:lnTo>
                  <a:pt x="1793240" y="0"/>
                </a:lnTo>
                <a:lnTo>
                  <a:pt x="1866900" y="0"/>
                </a:lnTo>
                <a:lnTo>
                  <a:pt x="1950720" y="0"/>
                </a:lnTo>
                <a:lnTo>
                  <a:pt x="2023745" y="0"/>
                </a:lnTo>
                <a:lnTo>
                  <a:pt x="2097405" y="0"/>
                </a:lnTo>
                <a:lnTo>
                  <a:pt x="2171065" y="0"/>
                </a:lnTo>
                <a:lnTo>
                  <a:pt x="2254885" y="0"/>
                </a:lnTo>
                <a:lnTo>
                  <a:pt x="2327910" y="0"/>
                </a:lnTo>
                <a:lnTo>
                  <a:pt x="2401570" y="0"/>
                </a:lnTo>
                <a:lnTo>
                  <a:pt x="2475230" y="0"/>
                </a:lnTo>
                <a:lnTo>
                  <a:pt x="2548255" y="10160"/>
                </a:lnTo>
                <a:lnTo>
                  <a:pt x="2621915" y="10160"/>
                </a:lnTo>
                <a:lnTo>
                  <a:pt x="2694940" y="10160"/>
                </a:lnTo>
                <a:lnTo>
                  <a:pt x="2768600" y="20955"/>
                </a:lnTo>
                <a:lnTo>
                  <a:pt x="2842260" y="20955"/>
                </a:lnTo>
                <a:lnTo>
                  <a:pt x="2915285" y="20955"/>
                </a:lnTo>
                <a:lnTo>
                  <a:pt x="2988945" y="20955"/>
                </a:lnTo>
                <a:lnTo>
                  <a:pt x="3061970" y="20955"/>
                </a:lnTo>
                <a:lnTo>
                  <a:pt x="3135630" y="20955"/>
                </a:lnTo>
                <a:lnTo>
                  <a:pt x="3209290" y="20955"/>
                </a:lnTo>
                <a:lnTo>
                  <a:pt x="3282315" y="20955"/>
                </a:lnTo>
                <a:lnTo>
                  <a:pt x="3355975" y="31115"/>
                </a:lnTo>
                <a:lnTo>
                  <a:pt x="3429000" y="31115"/>
                </a:lnTo>
                <a:lnTo>
                  <a:pt x="3502660" y="31115"/>
                </a:lnTo>
                <a:lnTo>
                  <a:pt x="3575685" y="31115"/>
                </a:lnTo>
                <a:lnTo>
                  <a:pt x="3649345" y="31115"/>
                </a:lnTo>
                <a:lnTo>
                  <a:pt x="3723005" y="31115"/>
                </a:lnTo>
                <a:lnTo>
                  <a:pt x="3796030" y="31115"/>
                </a:lnTo>
                <a:lnTo>
                  <a:pt x="3869690" y="31115"/>
                </a:lnTo>
                <a:lnTo>
                  <a:pt x="3942715" y="31115"/>
                </a:lnTo>
                <a:lnTo>
                  <a:pt x="4016375" y="41910"/>
                </a:lnTo>
                <a:lnTo>
                  <a:pt x="4090035" y="41910"/>
                </a:lnTo>
                <a:lnTo>
                  <a:pt x="4163060" y="41910"/>
                </a:lnTo>
                <a:lnTo>
                  <a:pt x="4236720" y="52070"/>
                </a:lnTo>
                <a:lnTo>
                  <a:pt x="4309745" y="52070"/>
                </a:lnTo>
                <a:lnTo>
                  <a:pt x="4373245" y="125730"/>
                </a:lnTo>
                <a:lnTo>
                  <a:pt x="4383405" y="198755"/>
                </a:lnTo>
                <a:lnTo>
                  <a:pt x="4404360" y="272415"/>
                </a:lnTo>
                <a:lnTo>
                  <a:pt x="4415155" y="346075"/>
                </a:lnTo>
                <a:lnTo>
                  <a:pt x="4425315" y="419100"/>
                </a:lnTo>
                <a:lnTo>
                  <a:pt x="4425315" y="492760"/>
                </a:lnTo>
                <a:lnTo>
                  <a:pt x="4457065" y="565785"/>
                </a:lnTo>
                <a:lnTo>
                  <a:pt x="4467225" y="639445"/>
                </a:lnTo>
                <a:lnTo>
                  <a:pt x="4488180" y="713105"/>
                </a:lnTo>
                <a:lnTo>
                  <a:pt x="4519930" y="786130"/>
                </a:lnTo>
                <a:lnTo>
                  <a:pt x="4540885" y="859790"/>
                </a:lnTo>
                <a:lnTo>
                  <a:pt x="4561840" y="932815"/>
                </a:lnTo>
                <a:lnTo>
                  <a:pt x="4613910" y="1006475"/>
                </a:lnTo>
                <a:lnTo>
                  <a:pt x="4655820" y="1080135"/>
                </a:lnTo>
                <a:lnTo>
                  <a:pt x="4708525" y="1153160"/>
                </a:lnTo>
                <a:lnTo>
                  <a:pt x="4761230" y="1226820"/>
                </a:lnTo>
                <a:lnTo>
                  <a:pt x="4803140" y="1299845"/>
                </a:lnTo>
                <a:lnTo>
                  <a:pt x="4866005" y="1373505"/>
                </a:lnTo>
                <a:lnTo>
                  <a:pt x="4918075" y="1447165"/>
                </a:lnTo>
                <a:lnTo>
                  <a:pt x="4959985" y="1520190"/>
                </a:lnTo>
                <a:lnTo>
                  <a:pt x="5022850" y="1593850"/>
                </a:lnTo>
                <a:lnTo>
                  <a:pt x="5075555" y="1666875"/>
                </a:lnTo>
                <a:lnTo>
                  <a:pt x="5128260" y="1740535"/>
                </a:lnTo>
                <a:lnTo>
                  <a:pt x="5180330" y="1814195"/>
                </a:lnTo>
                <a:lnTo>
                  <a:pt x="5233035" y="1887220"/>
                </a:lnTo>
                <a:lnTo>
                  <a:pt x="5274945" y="1960880"/>
                </a:lnTo>
                <a:lnTo>
                  <a:pt x="5316855" y="2033905"/>
                </a:lnTo>
                <a:lnTo>
                  <a:pt x="5358765" y="2107565"/>
                </a:lnTo>
                <a:lnTo>
                  <a:pt x="5410835" y="2181225"/>
                </a:lnTo>
                <a:lnTo>
                  <a:pt x="5452745" y="2254250"/>
                </a:lnTo>
                <a:lnTo>
                  <a:pt x="5505450" y="2327910"/>
                </a:lnTo>
                <a:lnTo>
                  <a:pt x="5537200" y="2400935"/>
                </a:lnTo>
                <a:lnTo>
                  <a:pt x="5589270" y="2474595"/>
                </a:lnTo>
                <a:lnTo>
                  <a:pt x="5631180" y="2547620"/>
                </a:lnTo>
                <a:lnTo>
                  <a:pt x="5673090" y="2621280"/>
                </a:lnTo>
                <a:lnTo>
                  <a:pt x="5715000" y="2694940"/>
                </a:lnTo>
                <a:lnTo>
                  <a:pt x="5746750" y="2767965"/>
                </a:lnTo>
                <a:lnTo>
                  <a:pt x="5777865" y="2841625"/>
                </a:lnTo>
                <a:lnTo>
                  <a:pt x="5819775" y="2914650"/>
                </a:lnTo>
                <a:lnTo>
                  <a:pt x="5861685" y="2999105"/>
                </a:lnTo>
                <a:lnTo>
                  <a:pt x="5904230" y="3072130"/>
                </a:lnTo>
                <a:lnTo>
                  <a:pt x="5935345" y="3145790"/>
                </a:lnTo>
                <a:lnTo>
                  <a:pt x="5977255" y="3218815"/>
                </a:lnTo>
                <a:lnTo>
                  <a:pt x="6009005" y="3292475"/>
                </a:lnTo>
                <a:lnTo>
                  <a:pt x="6050915" y="3366135"/>
                </a:lnTo>
                <a:lnTo>
                  <a:pt x="6082030" y="3439160"/>
                </a:lnTo>
                <a:lnTo>
                  <a:pt x="6123940" y="3512820"/>
                </a:lnTo>
                <a:lnTo>
                  <a:pt x="6155690" y="3585845"/>
                </a:lnTo>
                <a:lnTo>
                  <a:pt x="6176645" y="3659505"/>
                </a:lnTo>
                <a:lnTo>
                  <a:pt x="6186805" y="3733165"/>
                </a:lnTo>
                <a:lnTo>
                  <a:pt x="6207760" y="3806190"/>
                </a:lnTo>
                <a:lnTo>
                  <a:pt x="6207760" y="3879850"/>
                </a:lnTo>
                <a:lnTo>
                  <a:pt x="6186805" y="3952875"/>
                </a:lnTo>
                <a:lnTo>
                  <a:pt x="6113780" y="3984625"/>
                </a:lnTo>
                <a:lnTo>
                  <a:pt x="6040120" y="4015740"/>
                </a:lnTo>
                <a:lnTo>
                  <a:pt x="5967095" y="4036695"/>
                </a:lnTo>
                <a:lnTo>
                  <a:pt x="5893435" y="4057650"/>
                </a:lnTo>
                <a:lnTo>
                  <a:pt x="5819775" y="4079240"/>
                </a:lnTo>
                <a:lnTo>
                  <a:pt x="5735955" y="4089400"/>
                </a:lnTo>
                <a:lnTo>
                  <a:pt x="5652135" y="4110355"/>
                </a:lnTo>
                <a:lnTo>
                  <a:pt x="5579110" y="4121150"/>
                </a:lnTo>
                <a:lnTo>
                  <a:pt x="5505450" y="4131310"/>
                </a:lnTo>
                <a:lnTo>
                  <a:pt x="5421630" y="4142105"/>
                </a:lnTo>
                <a:lnTo>
                  <a:pt x="5347970" y="4152265"/>
                </a:lnTo>
                <a:lnTo>
                  <a:pt x="5274945" y="4163060"/>
                </a:lnTo>
                <a:lnTo>
                  <a:pt x="5201285" y="4163060"/>
                </a:lnTo>
                <a:lnTo>
                  <a:pt x="5117465" y="4173220"/>
                </a:lnTo>
                <a:lnTo>
                  <a:pt x="5043805" y="4173220"/>
                </a:lnTo>
                <a:lnTo>
                  <a:pt x="4970780" y="4173220"/>
                </a:lnTo>
                <a:lnTo>
                  <a:pt x="4897120" y="4184015"/>
                </a:lnTo>
                <a:lnTo>
                  <a:pt x="4824095" y="4184015"/>
                </a:lnTo>
                <a:lnTo>
                  <a:pt x="4750435" y="4184015"/>
                </a:lnTo>
                <a:lnTo>
                  <a:pt x="4666615" y="4184015"/>
                </a:lnTo>
                <a:lnTo>
                  <a:pt x="4592955" y="4173220"/>
                </a:lnTo>
                <a:lnTo>
                  <a:pt x="4519930" y="4173220"/>
                </a:lnTo>
                <a:lnTo>
                  <a:pt x="4436110" y="4163060"/>
                </a:lnTo>
                <a:lnTo>
                  <a:pt x="4362450" y="4152265"/>
                </a:lnTo>
                <a:lnTo>
                  <a:pt x="4288790" y="4131310"/>
                </a:lnTo>
                <a:lnTo>
                  <a:pt x="4215765" y="4121150"/>
                </a:lnTo>
                <a:lnTo>
                  <a:pt x="4131945" y="4110355"/>
                </a:lnTo>
                <a:lnTo>
                  <a:pt x="4048125" y="4100195"/>
                </a:lnTo>
                <a:lnTo>
                  <a:pt x="3974465" y="4100195"/>
                </a:lnTo>
                <a:lnTo>
                  <a:pt x="3900805" y="4100195"/>
                </a:lnTo>
                <a:lnTo>
                  <a:pt x="3827780" y="4100195"/>
                </a:lnTo>
                <a:lnTo>
                  <a:pt x="3754120" y="4100195"/>
                </a:lnTo>
                <a:lnTo>
                  <a:pt x="3681095" y="4100195"/>
                </a:lnTo>
                <a:lnTo>
                  <a:pt x="3597275" y="4100195"/>
                </a:lnTo>
                <a:lnTo>
                  <a:pt x="3523615" y="4100195"/>
                </a:lnTo>
                <a:lnTo>
                  <a:pt x="3449955" y="4100195"/>
                </a:lnTo>
                <a:lnTo>
                  <a:pt x="3376930" y="4100195"/>
                </a:lnTo>
                <a:lnTo>
                  <a:pt x="3303270" y="4100195"/>
                </a:lnTo>
                <a:lnTo>
                  <a:pt x="3230245" y="4100195"/>
                </a:lnTo>
                <a:lnTo>
                  <a:pt x="3145790" y="4100195"/>
                </a:lnTo>
                <a:lnTo>
                  <a:pt x="3072765" y="4100195"/>
                </a:lnTo>
                <a:lnTo>
                  <a:pt x="2999105" y="4100195"/>
                </a:lnTo>
                <a:lnTo>
                  <a:pt x="2926080" y="4100195"/>
                </a:lnTo>
                <a:lnTo>
                  <a:pt x="2852420" y="4100195"/>
                </a:lnTo>
                <a:lnTo>
                  <a:pt x="2778760" y="4079240"/>
                </a:lnTo>
                <a:lnTo>
                  <a:pt x="2705735" y="4079240"/>
                </a:lnTo>
                <a:lnTo>
                  <a:pt x="2632075" y="4057650"/>
                </a:lnTo>
                <a:lnTo>
                  <a:pt x="2559050" y="4047490"/>
                </a:lnTo>
                <a:lnTo>
                  <a:pt x="2485390" y="4036695"/>
                </a:lnTo>
                <a:lnTo>
                  <a:pt x="2401570" y="4026535"/>
                </a:lnTo>
                <a:lnTo>
                  <a:pt x="2327910" y="4005580"/>
                </a:lnTo>
                <a:lnTo>
                  <a:pt x="2254885" y="3994785"/>
                </a:lnTo>
                <a:lnTo>
                  <a:pt x="2181225" y="3994785"/>
                </a:lnTo>
                <a:lnTo>
                  <a:pt x="2108200" y="3984625"/>
                </a:lnTo>
                <a:lnTo>
                  <a:pt x="2034540" y="3984625"/>
                </a:lnTo>
                <a:lnTo>
                  <a:pt x="1960880" y="3973830"/>
                </a:lnTo>
                <a:lnTo>
                  <a:pt x="1887855" y="3973830"/>
                </a:lnTo>
                <a:lnTo>
                  <a:pt x="1814195" y="3973830"/>
                </a:lnTo>
                <a:lnTo>
                  <a:pt x="1741170" y="3984625"/>
                </a:lnTo>
                <a:lnTo>
                  <a:pt x="1667510" y="3984625"/>
                </a:lnTo>
                <a:lnTo>
                  <a:pt x="1593850" y="3984625"/>
                </a:lnTo>
                <a:lnTo>
                  <a:pt x="1520825" y="3994785"/>
                </a:lnTo>
                <a:lnTo>
                  <a:pt x="1447165" y="4005580"/>
                </a:lnTo>
                <a:lnTo>
                  <a:pt x="1374140" y="4005580"/>
                </a:lnTo>
                <a:lnTo>
                  <a:pt x="1300480" y="4005580"/>
                </a:lnTo>
                <a:lnTo>
                  <a:pt x="1216660" y="3994785"/>
                </a:lnTo>
                <a:lnTo>
                  <a:pt x="1143000" y="3973830"/>
                </a:lnTo>
                <a:lnTo>
                  <a:pt x="1069975" y="3942715"/>
                </a:lnTo>
                <a:lnTo>
                  <a:pt x="986155" y="3910965"/>
                </a:lnTo>
                <a:lnTo>
                  <a:pt x="912495" y="3869055"/>
                </a:lnTo>
                <a:lnTo>
                  <a:pt x="838835" y="3827145"/>
                </a:lnTo>
                <a:lnTo>
                  <a:pt x="765810" y="3775075"/>
                </a:lnTo>
                <a:lnTo>
                  <a:pt x="692150" y="3712210"/>
                </a:lnTo>
                <a:lnTo>
                  <a:pt x="629285" y="3638550"/>
                </a:lnTo>
                <a:lnTo>
                  <a:pt x="566420" y="3554730"/>
                </a:lnTo>
                <a:lnTo>
                  <a:pt x="492760" y="3481070"/>
                </a:lnTo>
                <a:lnTo>
                  <a:pt x="419735" y="3408045"/>
                </a:lnTo>
                <a:lnTo>
                  <a:pt x="367030" y="3334385"/>
                </a:lnTo>
                <a:lnTo>
                  <a:pt x="304165" y="3260725"/>
                </a:lnTo>
                <a:lnTo>
                  <a:pt x="273050" y="3187700"/>
                </a:lnTo>
                <a:lnTo>
                  <a:pt x="231140" y="3114040"/>
                </a:lnTo>
                <a:lnTo>
                  <a:pt x="189230" y="3041015"/>
                </a:lnTo>
                <a:lnTo>
                  <a:pt x="157480" y="2967355"/>
                </a:lnTo>
                <a:lnTo>
                  <a:pt x="125730" y="2893695"/>
                </a:lnTo>
                <a:lnTo>
                  <a:pt x="104775" y="2809875"/>
                </a:lnTo>
                <a:lnTo>
                  <a:pt x="73660" y="2736850"/>
                </a:lnTo>
                <a:lnTo>
                  <a:pt x="52705" y="2663190"/>
                </a:lnTo>
                <a:lnTo>
                  <a:pt x="52705" y="2590165"/>
                </a:lnTo>
                <a:lnTo>
                  <a:pt x="31750" y="2516505"/>
                </a:lnTo>
                <a:lnTo>
                  <a:pt x="20955" y="2442845"/>
                </a:lnTo>
                <a:lnTo>
                  <a:pt x="0" y="2348865"/>
                </a:lnTo>
                <a:lnTo>
                  <a:pt x="0" y="2265045"/>
                </a:lnTo>
                <a:lnTo>
                  <a:pt x="0" y="2191385"/>
                </a:lnTo>
                <a:lnTo>
                  <a:pt x="0" y="2117725"/>
                </a:lnTo>
                <a:lnTo>
                  <a:pt x="0" y="2044700"/>
                </a:lnTo>
                <a:lnTo>
                  <a:pt x="10795" y="1971040"/>
                </a:lnTo>
                <a:lnTo>
                  <a:pt x="20955" y="1898015"/>
                </a:lnTo>
                <a:lnTo>
                  <a:pt x="41910" y="1824355"/>
                </a:lnTo>
                <a:lnTo>
                  <a:pt x="62865" y="1750695"/>
                </a:lnTo>
                <a:lnTo>
                  <a:pt x="94615" y="1677670"/>
                </a:lnTo>
                <a:lnTo>
                  <a:pt x="115570" y="1604010"/>
                </a:lnTo>
                <a:lnTo>
                  <a:pt x="157480" y="1520190"/>
                </a:lnTo>
                <a:lnTo>
                  <a:pt x="189230" y="1447165"/>
                </a:lnTo>
                <a:lnTo>
                  <a:pt x="220345" y="1373505"/>
                </a:lnTo>
                <a:lnTo>
                  <a:pt x="273050" y="1299845"/>
                </a:lnTo>
                <a:lnTo>
                  <a:pt x="304165" y="1226820"/>
                </a:lnTo>
                <a:lnTo>
                  <a:pt x="335915" y="1153160"/>
                </a:lnTo>
                <a:lnTo>
                  <a:pt x="377825" y="1080135"/>
                </a:lnTo>
                <a:lnTo>
                  <a:pt x="429895" y="1006475"/>
                </a:lnTo>
                <a:lnTo>
                  <a:pt x="471805" y="932815"/>
                </a:lnTo>
                <a:lnTo>
                  <a:pt x="534670" y="859790"/>
                </a:lnTo>
                <a:lnTo>
                  <a:pt x="608330" y="796925"/>
                </a:lnTo>
                <a:lnTo>
                  <a:pt x="661035" y="723265"/>
                </a:lnTo>
                <a:lnTo>
                  <a:pt x="734060" y="671195"/>
                </a:lnTo>
                <a:lnTo>
                  <a:pt x="817880" y="618490"/>
                </a:lnTo>
                <a:lnTo>
                  <a:pt x="880745" y="544830"/>
                </a:lnTo>
                <a:lnTo>
                  <a:pt x="954405" y="481965"/>
                </a:lnTo>
                <a:lnTo>
                  <a:pt x="1017270" y="408940"/>
                </a:lnTo>
                <a:lnTo>
                  <a:pt x="1090930" y="346075"/>
                </a:lnTo>
                <a:lnTo>
                  <a:pt x="1163955" y="304165"/>
                </a:lnTo>
                <a:lnTo>
                  <a:pt x="1237615" y="261620"/>
                </a:lnTo>
                <a:lnTo>
                  <a:pt x="1311275" y="198755"/>
                </a:lnTo>
                <a:lnTo>
                  <a:pt x="1384300" y="146685"/>
                </a:lnTo>
                <a:lnTo>
                  <a:pt x="1426210" y="73025"/>
                </a:lnTo>
                <a:lnTo>
                  <a:pt x="1499870" y="10160"/>
                </a:lnTo>
                <a:close/>
              </a:path>
            </a:pathLst>
          </a:custGeom>
          <a:solidFill>
            <a:schemeClr val="accent6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4" name="圆角矩形 3"/>
          <p:cNvSpPr/>
          <p:nvPr/>
        </p:nvSpPr>
        <p:spPr>
          <a:xfrm>
            <a:off x="5122545" y="455803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169285" y="83185"/>
            <a:ext cx="6753225" cy="4299585"/>
          </a:xfrm>
          <a:custGeom>
            <a:avLst/>
            <a:gdLst>
              <a:gd name="connisteX0" fmla="*/ 1520825 w 6753225"/>
              <a:gd name="connsiteY0" fmla="*/ 115570 h 4299585"/>
              <a:gd name="connisteX1" fmla="*/ 1593850 w 6753225"/>
              <a:gd name="connsiteY1" fmla="*/ 115570 h 4299585"/>
              <a:gd name="connisteX2" fmla="*/ 1667510 w 6753225"/>
              <a:gd name="connsiteY2" fmla="*/ 115570 h 4299585"/>
              <a:gd name="connisteX3" fmla="*/ 1741170 w 6753225"/>
              <a:gd name="connsiteY3" fmla="*/ 104775 h 4299585"/>
              <a:gd name="connisteX4" fmla="*/ 1814195 w 6753225"/>
              <a:gd name="connsiteY4" fmla="*/ 94615 h 4299585"/>
              <a:gd name="connisteX5" fmla="*/ 1887855 w 6753225"/>
              <a:gd name="connsiteY5" fmla="*/ 94615 h 4299585"/>
              <a:gd name="connisteX6" fmla="*/ 1960880 w 6753225"/>
              <a:gd name="connsiteY6" fmla="*/ 104775 h 4299585"/>
              <a:gd name="connisteX7" fmla="*/ 2034540 w 6753225"/>
              <a:gd name="connsiteY7" fmla="*/ 104775 h 4299585"/>
              <a:gd name="connisteX8" fmla="*/ 2108200 w 6753225"/>
              <a:gd name="connsiteY8" fmla="*/ 104775 h 4299585"/>
              <a:gd name="connisteX9" fmla="*/ 2181225 w 6753225"/>
              <a:gd name="connsiteY9" fmla="*/ 104775 h 4299585"/>
              <a:gd name="connisteX10" fmla="*/ 2254885 w 6753225"/>
              <a:gd name="connsiteY10" fmla="*/ 94615 h 4299585"/>
              <a:gd name="connisteX11" fmla="*/ 2327910 w 6753225"/>
              <a:gd name="connsiteY11" fmla="*/ 94615 h 4299585"/>
              <a:gd name="connisteX12" fmla="*/ 2401570 w 6753225"/>
              <a:gd name="connsiteY12" fmla="*/ 83820 h 4299585"/>
              <a:gd name="connisteX13" fmla="*/ 2474595 w 6753225"/>
              <a:gd name="connsiteY13" fmla="*/ 73660 h 4299585"/>
              <a:gd name="connisteX14" fmla="*/ 2548255 w 6753225"/>
              <a:gd name="connsiteY14" fmla="*/ 62865 h 4299585"/>
              <a:gd name="connisteX15" fmla="*/ 2621915 w 6753225"/>
              <a:gd name="connsiteY15" fmla="*/ 41910 h 4299585"/>
              <a:gd name="connisteX16" fmla="*/ 2694940 w 6753225"/>
              <a:gd name="connsiteY16" fmla="*/ 41910 h 4299585"/>
              <a:gd name="connisteX17" fmla="*/ 2768600 w 6753225"/>
              <a:gd name="connsiteY17" fmla="*/ 31115 h 4299585"/>
              <a:gd name="connisteX18" fmla="*/ 2841625 w 6753225"/>
              <a:gd name="connsiteY18" fmla="*/ 31115 h 4299585"/>
              <a:gd name="connisteX19" fmla="*/ 2915285 w 6753225"/>
              <a:gd name="connsiteY19" fmla="*/ 20955 h 4299585"/>
              <a:gd name="connisteX20" fmla="*/ 2988945 w 6753225"/>
              <a:gd name="connsiteY20" fmla="*/ 20955 h 4299585"/>
              <a:gd name="connisteX21" fmla="*/ 3061970 w 6753225"/>
              <a:gd name="connsiteY21" fmla="*/ 10160 h 4299585"/>
              <a:gd name="connisteX22" fmla="*/ 3135630 w 6753225"/>
              <a:gd name="connsiteY22" fmla="*/ 10160 h 4299585"/>
              <a:gd name="connisteX23" fmla="*/ 3208655 w 6753225"/>
              <a:gd name="connsiteY23" fmla="*/ 0 h 4299585"/>
              <a:gd name="connisteX24" fmla="*/ 3282315 w 6753225"/>
              <a:gd name="connsiteY24" fmla="*/ 0 h 4299585"/>
              <a:gd name="connisteX25" fmla="*/ 3355975 w 6753225"/>
              <a:gd name="connsiteY25" fmla="*/ 0 h 4299585"/>
              <a:gd name="connisteX26" fmla="*/ 3429000 w 6753225"/>
              <a:gd name="connsiteY26" fmla="*/ 0 h 4299585"/>
              <a:gd name="connisteX27" fmla="*/ 3502660 w 6753225"/>
              <a:gd name="connsiteY27" fmla="*/ 10160 h 4299585"/>
              <a:gd name="connisteX28" fmla="*/ 3575685 w 6753225"/>
              <a:gd name="connsiteY28" fmla="*/ 10160 h 4299585"/>
              <a:gd name="connisteX29" fmla="*/ 3649345 w 6753225"/>
              <a:gd name="connsiteY29" fmla="*/ 10160 h 4299585"/>
              <a:gd name="connisteX30" fmla="*/ 3723005 w 6753225"/>
              <a:gd name="connsiteY30" fmla="*/ 20955 h 4299585"/>
              <a:gd name="connisteX31" fmla="*/ 3796030 w 6753225"/>
              <a:gd name="connsiteY31" fmla="*/ 31115 h 4299585"/>
              <a:gd name="connisteX32" fmla="*/ 3869690 w 6753225"/>
              <a:gd name="connsiteY32" fmla="*/ 41910 h 4299585"/>
              <a:gd name="connisteX33" fmla="*/ 3942715 w 6753225"/>
              <a:gd name="connsiteY33" fmla="*/ 52070 h 4299585"/>
              <a:gd name="connisteX34" fmla="*/ 4016375 w 6753225"/>
              <a:gd name="connsiteY34" fmla="*/ 52070 h 4299585"/>
              <a:gd name="connisteX35" fmla="*/ 4090035 w 6753225"/>
              <a:gd name="connsiteY35" fmla="*/ 62865 h 4299585"/>
              <a:gd name="connisteX36" fmla="*/ 4163060 w 6753225"/>
              <a:gd name="connsiteY36" fmla="*/ 62865 h 4299585"/>
              <a:gd name="connisteX37" fmla="*/ 4236720 w 6753225"/>
              <a:gd name="connsiteY37" fmla="*/ 73660 h 4299585"/>
              <a:gd name="connisteX38" fmla="*/ 4309745 w 6753225"/>
              <a:gd name="connsiteY38" fmla="*/ 83820 h 4299585"/>
              <a:gd name="connisteX39" fmla="*/ 4383405 w 6753225"/>
              <a:gd name="connsiteY39" fmla="*/ 83820 h 4299585"/>
              <a:gd name="connisteX40" fmla="*/ 4457065 w 6753225"/>
              <a:gd name="connsiteY40" fmla="*/ 83820 h 4299585"/>
              <a:gd name="connisteX41" fmla="*/ 4530090 w 6753225"/>
              <a:gd name="connsiteY41" fmla="*/ 83820 h 4299585"/>
              <a:gd name="connisteX42" fmla="*/ 4603750 w 6753225"/>
              <a:gd name="connsiteY42" fmla="*/ 83820 h 4299585"/>
              <a:gd name="connisteX43" fmla="*/ 4676775 w 6753225"/>
              <a:gd name="connsiteY43" fmla="*/ 83820 h 4299585"/>
              <a:gd name="connisteX44" fmla="*/ 4750435 w 6753225"/>
              <a:gd name="connsiteY44" fmla="*/ 83820 h 4299585"/>
              <a:gd name="connisteX45" fmla="*/ 4824095 w 6753225"/>
              <a:gd name="connsiteY45" fmla="*/ 83820 h 4299585"/>
              <a:gd name="connisteX46" fmla="*/ 4907915 w 6753225"/>
              <a:gd name="connsiteY46" fmla="*/ 83820 h 4299585"/>
              <a:gd name="connisteX47" fmla="*/ 4980940 w 6753225"/>
              <a:gd name="connsiteY47" fmla="*/ 83820 h 4299585"/>
              <a:gd name="connisteX48" fmla="*/ 5054600 w 6753225"/>
              <a:gd name="connsiteY48" fmla="*/ 94615 h 4299585"/>
              <a:gd name="connisteX49" fmla="*/ 5127625 w 6753225"/>
              <a:gd name="connsiteY49" fmla="*/ 94615 h 4299585"/>
              <a:gd name="connisteX50" fmla="*/ 5201285 w 6753225"/>
              <a:gd name="connsiteY50" fmla="*/ 94615 h 4299585"/>
              <a:gd name="connisteX51" fmla="*/ 5274945 w 6753225"/>
              <a:gd name="connsiteY51" fmla="*/ 104775 h 4299585"/>
              <a:gd name="connisteX52" fmla="*/ 5347970 w 6753225"/>
              <a:gd name="connsiteY52" fmla="*/ 115570 h 4299585"/>
              <a:gd name="connisteX53" fmla="*/ 5421630 w 6753225"/>
              <a:gd name="connsiteY53" fmla="*/ 115570 h 4299585"/>
              <a:gd name="connisteX54" fmla="*/ 5494655 w 6753225"/>
              <a:gd name="connsiteY54" fmla="*/ 115570 h 4299585"/>
              <a:gd name="connisteX55" fmla="*/ 5568315 w 6753225"/>
              <a:gd name="connsiteY55" fmla="*/ 115570 h 4299585"/>
              <a:gd name="connisteX56" fmla="*/ 5641975 w 6753225"/>
              <a:gd name="connsiteY56" fmla="*/ 125730 h 4299585"/>
              <a:gd name="connisteX57" fmla="*/ 5715000 w 6753225"/>
              <a:gd name="connsiteY57" fmla="*/ 136525 h 4299585"/>
              <a:gd name="connisteX58" fmla="*/ 5788660 w 6753225"/>
              <a:gd name="connsiteY58" fmla="*/ 136525 h 4299585"/>
              <a:gd name="connisteX59" fmla="*/ 5861685 w 6753225"/>
              <a:gd name="connsiteY59" fmla="*/ 136525 h 4299585"/>
              <a:gd name="connisteX60" fmla="*/ 5935345 w 6753225"/>
              <a:gd name="connsiteY60" fmla="*/ 146685 h 4299585"/>
              <a:gd name="connisteX61" fmla="*/ 6009005 w 6753225"/>
              <a:gd name="connsiteY61" fmla="*/ 167640 h 4299585"/>
              <a:gd name="connisteX62" fmla="*/ 6082030 w 6753225"/>
              <a:gd name="connsiteY62" fmla="*/ 188595 h 4299585"/>
              <a:gd name="connisteX63" fmla="*/ 6155690 w 6753225"/>
              <a:gd name="connsiteY63" fmla="*/ 209550 h 4299585"/>
              <a:gd name="connisteX64" fmla="*/ 6228715 w 6753225"/>
              <a:gd name="connsiteY64" fmla="*/ 220345 h 4299585"/>
              <a:gd name="connisteX65" fmla="*/ 6302375 w 6753225"/>
              <a:gd name="connsiteY65" fmla="*/ 241300 h 4299585"/>
              <a:gd name="connisteX66" fmla="*/ 6323330 w 6753225"/>
              <a:gd name="connsiteY66" fmla="*/ 314325 h 4299585"/>
              <a:gd name="connisteX67" fmla="*/ 6365240 w 6753225"/>
              <a:gd name="connsiteY67" fmla="*/ 387985 h 4299585"/>
              <a:gd name="connisteX68" fmla="*/ 6396990 w 6753225"/>
              <a:gd name="connsiteY68" fmla="*/ 461645 h 4299585"/>
              <a:gd name="connisteX69" fmla="*/ 6417945 w 6753225"/>
              <a:gd name="connsiteY69" fmla="*/ 534670 h 4299585"/>
              <a:gd name="connisteX70" fmla="*/ 6428105 w 6753225"/>
              <a:gd name="connsiteY70" fmla="*/ 608330 h 4299585"/>
              <a:gd name="connisteX71" fmla="*/ 6449060 w 6753225"/>
              <a:gd name="connsiteY71" fmla="*/ 681355 h 4299585"/>
              <a:gd name="connisteX72" fmla="*/ 6470015 w 6753225"/>
              <a:gd name="connsiteY72" fmla="*/ 755015 h 4299585"/>
              <a:gd name="connisteX73" fmla="*/ 6480810 w 6753225"/>
              <a:gd name="connsiteY73" fmla="*/ 828675 h 4299585"/>
              <a:gd name="connisteX74" fmla="*/ 6501765 w 6753225"/>
              <a:gd name="connsiteY74" fmla="*/ 901700 h 4299585"/>
              <a:gd name="connisteX75" fmla="*/ 6511925 w 6753225"/>
              <a:gd name="connsiteY75" fmla="*/ 975360 h 4299585"/>
              <a:gd name="connisteX76" fmla="*/ 6532880 w 6753225"/>
              <a:gd name="connsiteY76" fmla="*/ 1048385 h 4299585"/>
              <a:gd name="connisteX77" fmla="*/ 6553835 w 6753225"/>
              <a:gd name="connsiteY77" fmla="*/ 1122045 h 4299585"/>
              <a:gd name="connisteX78" fmla="*/ 6553835 w 6753225"/>
              <a:gd name="connsiteY78" fmla="*/ 1195070 h 4299585"/>
              <a:gd name="connisteX79" fmla="*/ 6574790 w 6753225"/>
              <a:gd name="connsiteY79" fmla="*/ 1268730 h 4299585"/>
              <a:gd name="connisteX80" fmla="*/ 6585585 w 6753225"/>
              <a:gd name="connsiteY80" fmla="*/ 1342390 h 4299585"/>
              <a:gd name="connisteX81" fmla="*/ 6595745 w 6753225"/>
              <a:gd name="connsiteY81" fmla="*/ 1415415 h 4299585"/>
              <a:gd name="connisteX82" fmla="*/ 6606540 w 6753225"/>
              <a:gd name="connsiteY82" fmla="*/ 1489075 h 4299585"/>
              <a:gd name="connisteX83" fmla="*/ 6616700 w 6753225"/>
              <a:gd name="connsiteY83" fmla="*/ 1562100 h 4299585"/>
              <a:gd name="connisteX84" fmla="*/ 6637655 w 6753225"/>
              <a:gd name="connsiteY84" fmla="*/ 1635760 h 4299585"/>
              <a:gd name="connisteX85" fmla="*/ 6637655 w 6753225"/>
              <a:gd name="connsiteY85" fmla="*/ 1709420 h 4299585"/>
              <a:gd name="connisteX86" fmla="*/ 6658610 w 6753225"/>
              <a:gd name="connsiteY86" fmla="*/ 1782445 h 4299585"/>
              <a:gd name="connisteX87" fmla="*/ 6658610 w 6753225"/>
              <a:gd name="connsiteY87" fmla="*/ 1856105 h 4299585"/>
              <a:gd name="connisteX88" fmla="*/ 6669405 w 6753225"/>
              <a:gd name="connsiteY88" fmla="*/ 1929130 h 4299585"/>
              <a:gd name="connisteX89" fmla="*/ 6679565 w 6753225"/>
              <a:gd name="connsiteY89" fmla="*/ 2002790 h 4299585"/>
              <a:gd name="connisteX90" fmla="*/ 6679565 w 6753225"/>
              <a:gd name="connsiteY90" fmla="*/ 2076450 h 4299585"/>
              <a:gd name="connisteX91" fmla="*/ 6690360 w 6753225"/>
              <a:gd name="connsiteY91" fmla="*/ 2149475 h 4299585"/>
              <a:gd name="connisteX92" fmla="*/ 6701155 w 6753225"/>
              <a:gd name="connsiteY92" fmla="*/ 2223135 h 4299585"/>
              <a:gd name="connisteX93" fmla="*/ 6711315 w 6753225"/>
              <a:gd name="connsiteY93" fmla="*/ 2296160 h 4299585"/>
              <a:gd name="connisteX94" fmla="*/ 6711315 w 6753225"/>
              <a:gd name="connsiteY94" fmla="*/ 2369820 h 4299585"/>
              <a:gd name="connisteX95" fmla="*/ 6722110 w 6753225"/>
              <a:gd name="connsiteY95" fmla="*/ 2443480 h 4299585"/>
              <a:gd name="connisteX96" fmla="*/ 6722110 w 6753225"/>
              <a:gd name="connsiteY96" fmla="*/ 2516505 h 4299585"/>
              <a:gd name="connisteX97" fmla="*/ 6732270 w 6753225"/>
              <a:gd name="connsiteY97" fmla="*/ 2590165 h 4299585"/>
              <a:gd name="connisteX98" fmla="*/ 6732270 w 6753225"/>
              <a:gd name="connsiteY98" fmla="*/ 2663190 h 4299585"/>
              <a:gd name="connisteX99" fmla="*/ 6732270 w 6753225"/>
              <a:gd name="connsiteY99" fmla="*/ 2736850 h 4299585"/>
              <a:gd name="connisteX100" fmla="*/ 6743065 w 6753225"/>
              <a:gd name="connsiteY100" fmla="*/ 2810510 h 4299585"/>
              <a:gd name="connisteX101" fmla="*/ 6743065 w 6753225"/>
              <a:gd name="connsiteY101" fmla="*/ 2883535 h 4299585"/>
              <a:gd name="connisteX102" fmla="*/ 6743065 w 6753225"/>
              <a:gd name="connsiteY102" fmla="*/ 2957195 h 4299585"/>
              <a:gd name="connisteX103" fmla="*/ 6753225 w 6753225"/>
              <a:gd name="connsiteY103" fmla="*/ 3030220 h 4299585"/>
              <a:gd name="connisteX104" fmla="*/ 6753225 w 6753225"/>
              <a:gd name="connsiteY104" fmla="*/ 3103880 h 4299585"/>
              <a:gd name="connisteX105" fmla="*/ 6753225 w 6753225"/>
              <a:gd name="connsiteY105" fmla="*/ 3177540 h 4299585"/>
              <a:gd name="connisteX106" fmla="*/ 6753225 w 6753225"/>
              <a:gd name="connsiteY106" fmla="*/ 3250565 h 4299585"/>
              <a:gd name="connisteX107" fmla="*/ 6753225 w 6753225"/>
              <a:gd name="connsiteY107" fmla="*/ 3324225 h 4299585"/>
              <a:gd name="connisteX108" fmla="*/ 6743065 w 6753225"/>
              <a:gd name="connsiteY108" fmla="*/ 3397250 h 4299585"/>
              <a:gd name="connisteX109" fmla="*/ 6732270 w 6753225"/>
              <a:gd name="connsiteY109" fmla="*/ 3470910 h 4299585"/>
              <a:gd name="connisteX110" fmla="*/ 6711315 w 6753225"/>
              <a:gd name="connsiteY110" fmla="*/ 3544570 h 4299585"/>
              <a:gd name="connisteX111" fmla="*/ 6690360 w 6753225"/>
              <a:gd name="connsiteY111" fmla="*/ 3617595 h 4299585"/>
              <a:gd name="connisteX112" fmla="*/ 6648450 w 6753225"/>
              <a:gd name="connsiteY112" fmla="*/ 3691255 h 4299585"/>
              <a:gd name="connisteX113" fmla="*/ 6616700 w 6753225"/>
              <a:gd name="connsiteY113" fmla="*/ 3764280 h 4299585"/>
              <a:gd name="connisteX114" fmla="*/ 6574790 w 6753225"/>
              <a:gd name="connsiteY114" fmla="*/ 3837940 h 4299585"/>
              <a:gd name="connisteX115" fmla="*/ 6522720 w 6753225"/>
              <a:gd name="connsiteY115" fmla="*/ 3911600 h 4299585"/>
              <a:gd name="connisteX116" fmla="*/ 6470015 w 6753225"/>
              <a:gd name="connsiteY116" fmla="*/ 3984625 h 4299585"/>
              <a:gd name="connisteX117" fmla="*/ 6407150 w 6753225"/>
              <a:gd name="connsiteY117" fmla="*/ 4058285 h 4299585"/>
              <a:gd name="connisteX118" fmla="*/ 6334125 w 6753225"/>
              <a:gd name="connsiteY118" fmla="*/ 4100195 h 4299585"/>
              <a:gd name="connisteX119" fmla="*/ 6260465 w 6753225"/>
              <a:gd name="connsiteY119" fmla="*/ 4163060 h 4299585"/>
              <a:gd name="connisteX120" fmla="*/ 6186805 w 6753225"/>
              <a:gd name="connsiteY120" fmla="*/ 4194175 h 4299585"/>
              <a:gd name="connisteX121" fmla="*/ 6113780 w 6753225"/>
              <a:gd name="connsiteY121" fmla="*/ 4204970 h 4299585"/>
              <a:gd name="connisteX122" fmla="*/ 6040120 w 6753225"/>
              <a:gd name="connsiteY122" fmla="*/ 4215130 h 4299585"/>
              <a:gd name="connisteX123" fmla="*/ 5967095 w 6753225"/>
              <a:gd name="connsiteY123" fmla="*/ 4236085 h 4299585"/>
              <a:gd name="connisteX124" fmla="*/ 5893435 w 6753225"/>
              <a:gd name="connsiteY124" fmla="*/ 4236085 h 4299585"/>
              <a:gd name="connisteX125" fmla="*/ 5819775 w 6753225"/>
              <a:gd name="connsiteY125" fmla="*/ 4236085 h 4299585"/>
              <a:gd name="connisteX126" fmla="*/ 5746750 w 6753225"/>
              <a:gd name="connsiteY126" fmla="*/ 4236085 h 4299585"/>
              <a:gd name="connisteX127" fmla="*/ 5662930 w 6753225"/>
              <a:gd name="connsiteY127" fmla="*/ 4246880 h 4299585"/>
              <a:gd name="connisteX128" fmla="*/ 5589270 w 6753225"/>
              <a:gd name="connsiteY128" fmla="*/ 4257675 h 4299585"/>
              <a:gd name="connisteX129" fmla="*/ 5515610 w 6753225"/>
              <a:gd name="connsiteY129" fmla="*/ 4267835 h 4299585"/>
              <a:gd name="connisteX130" fmla="*/ 5442585 w 6753225"/>
              <a:gd name="connsiteY130" fmla="*/ 4278630 h 4299585"/>
              <a:gd name="connisteX131" fmla="*/ 5368925 w 6753225"/>
              <a:gd name="connsiteY131" fmla="*/ 4278630 h 4299585"/>
              <a:gd name="connisteX132" fmla="*/ 5295900 w 6753225"/>
              <a:gd name="connsiteY132" fmla="*/ 4288790 h 4299585"/>
              <a:gd name="connisteX133" fmla="*/ 5222240 w 6753225"/>
              <a:gd name="connsiteY133" fmla="*/ 4288790 h 4299585"/>
              <a:gd name="connisteX134" fmla="*/ 5148580 w 6753225"/>
              <a:gd name="connsiteY134" fmla="*/ 4288790 h 4299585"/>
              <a:gd name="connisteX135" fmla="*/ 5075555 w 6753225"/>
              <a:gd name="connsiteY135" fmla="*/ 4299585 h 4299585"/>
              <a:gd name="connisteX136" fmla="*/ 5001895 w 6753225"/>
              <a:gd name="connsiteY136" fmla="*/ 4299585 h 4299585"/>
              <a:gd name="connisteX137" fmla="*/ 4928870 w 6753225"/>
              <a:gd name="connsiteY137" fmla="*/ 4288790 h 4299585"/>
              <a:gd name="connisteX138" fmla="*/ 4855210 w 6753225"/>
              <a:gd name="connsiteY138" fmla="*/ 4278630 h 4299585"/>
              <a:gd name="connisteX139" fmla="*/ 4782185 w 6753225"/>
              <a:gd name="connsiteY139" fmla="*/ 4278630 h 4299585"/>
              <a:gd name="connisteX140" fmla="*/ 4708525 w 6753225"/>
              <a:gd name="connsiteY140" fmla="*/ 4278630 h 4299585"/>
              <a:gd name="connisteX141" fmla="*/ 4634865 w 6753225"/>
              <a:gd name="connsiteY141" fmla="*/ 4278630 h 4299585"/>
              <a:gd name="connisteX142" fmla="*/ 4551045 w 6753225"/>
              <a:gd name="connsiteY142" fmla="*/ 4278630 h 4299585"/>
              <a:gd name="connisteX143" fmla="*/ 4478020 w 6753225"/>
              <a:gd name="connsiteY143" fmla="*/ 4267835 h 4299585"/>
              <a:gd name="connisteX144" fmla="*/ 4404360 w 6753225"/>
              <a:gd name="connsiteY144" fmla="*/ 4267835 h 4299585"/>
              <a:gd name="connisteX145" fmla="*/ 4330700 w 6753225"/>
              <a:gd name="connsiteY145" fmla="*/ 4257675 h 4299585"/>
              <a:gd name="connisteX146" fmla="*/ 4257675 w 6753225"/>
              <a:gd name="connsiteY146" fmla="*/ 4257675 h 4299585"/>
              <a:gd name="connisteX147" fmla="*/ 4184015 w 6753225"/>
              <a:gd name="connsiteY147" fmla="*/ 4257675 h 4299585"/>
              <a:gd name="connisteX148" fmla="*/ 4110990 w 6753225"/>
              <a:gd name="connsiteY148" fmla="*/ 4257675 h 4299585"/>
              <a:gd name="connisteX149" fmla="*/ 4037330 w 6753225"/>
              <a:gd name="connsiteY149" fmla="*/ 4257675 h 4299585"/>
              <a:gd name="connisteX150" fmla="*/ 3963670 w 6753225"/>
              <a:gd name="connsiteY150" fmla="*/ 4257675 h 4299585"/>
              <a:gd name="connisteX151" fmla="*/ 3890645 w 6753225"/>
              <a:gd name="connsiteY151" fmla="*/ 4257675 h 4299585"/>
              <a:gd name="connisteX152" fmla="*/ 3806825 w 6753225"/>
              <a:gd name="connsiteY152" fmla="*/ 4246880 h 4299585"/>
              <a:gd name="connisteX153" fmla="*/ 3733165 w 6753225"/>
              <a:gd name="connsiteY153" fmla="*/ 4236085 h 4299585"/>
              <a:gd name="connisteX154" fmla="*/ 3660140 w 6753225"/>
              <a:gd name="connsiteY154" fmla="*/ 4236085 h 4299585"/>
              <a:gd name="connisteX155" fmla="*/ 3586480 w 6753225"/>
              <a:gd name="connsiteY155" fmla="*/ 4225925 h 4299585"/>
              <a:gd name="connisteX156" fmla="*/ 3512820 w 6753225"/>
              <a:gd name="connsiteY156" fmla="*/ 4225925 h 4299585"/>
              <a:gd name="connisteX157" fmla="*/ 3439795 w 6753225"/>
              <a:gd name="connsiteY157" fmla="*/ 4225925 h 4299585"/>
              <a:gd name="connisteX158" fmla="*/ 3366135 w 6753225"/>
              <a:gd name="connsiteY158" fmla="*/ 4225925 h 4299585"/>
              <a:gd name="connisteX159" fmla="*/ 3293110 w 6753225"/>
              <a:gd name="connsiteY159" fmla="*/ 4225925 h 4299585"/>
              <a:gd name="connisteX160" fmla="*/ 3219450 w 6753225"/>
              <a:gd name="connsiteY160" fmla="*/ 4215130 h 4299585"/>
              <a:gd name="connisteX161" fmla="*/ 3145790 w 6753225"/>
              <a:gd name="connsiteY161" fmla="*/ 4204970 h 4299585"/>
              <a:gd name="connisteX162" fmla="*/ 3072765 w 6753225"/>
              <a:gd name="connsiteY162" fmla="*/ 4204970 h 4299585"/>
              <a:gd name="connisteX163" fmla="*/ 2999105 w 6753225"/>
              <a:gd name="connsiteY163" fmla="*/ 4194175 h 4299585"/>
              <a:gd name="connisteX164" fmla="*/ 2926080 w 6753225"/>
              <a:gd name="connsiteY164" fmla="*/ 4184015 h 4299585"/>
              <a:gd name="connisteX165" fmla="*/ 2852420 w 6753225"/>
              <a:gd name="connsiteY165" fmla="*/ 4173220 h 4299585"/>
              <a:gd name="connisteX166" fmla="*/ 2778760 w 6753225"/>
              <a:gd name="connsiteY166" fmla="*/ 4173220 h 4299585"/>
              <a:gd name="connisteX167" fmla="*/ 2705735 w 6753225"/>
              <a:gd name="connsiteY167" fmla="*/ 4173220 h 4299585"/>
              <a:gd name="connisteX168" fmla="*/ 2632075 w 6753225"/>
              <a:gd name="connsiteY168" fmla="*/ 4184015 h 4299585"/>
              <a:gd name="connisteX169" fmla="*/ 2559050 w 6753225"/>
              <a:gd name="connsiteY169" fmla="*/ 4194175 h 4299585"/>
              <a:gd name="connisteX170" fmla="*/ 2485390 w 6753225"/>
              <a:gd name="connsiteY170" fmla="*/ 4194175 h 4299585"/>
              <a:gd name="connisteX171" fmla="*/ 2411730 w 6753225"/>
              <a:gd name="connsiteY171" fmla="*/ 4194175 h 4299585"/>
              <a:gd name="connisteX172" fmla="*/ 2338705 w 6753225"/>
              <a:gd name="connsiteY172" fmla="*/ 4194175 h 4299585"/>
              <a:gd name="connisteX173" fmla="*/ 2265045 w 6753225"/>
              <a:gd name="connsiteY173" fmla="*/ 4194175 h 4299585"/>
              <a:gd name="connisteX174" fmla="*/ 2192020 w 6753225"/>
              <a:gd name="connsiteY174" fmla="*/ 4194175 h 4299585"/>
              <a:gd name="connisteX175" fmla="*/ 2118360 w 6753225"/>
              <a:gd name="connsiteY175" fmla="*/ 4194175 h 4299585"/>
              <a:gd name="connisteX176" fmla="*/ 2044700 w 6753225"/>
              <a:gd name="connsiteY176" fmla="*/ 4194175 h 4299585"/>
              <a:gd name="connisteX177" fmla="*/ 1971675 w 6753225"/>
              <a:gd name="connsiteY177" fmla="*/ 4194175 h 4299585"/>
              <a:gd name="connisteX178" fmla="*/ 1898015 w 6753225"/>
              <a:gd name="connsiteY178" fmla="*/ 4184015 h 4299585"/>
              <a:gd name="connisteX179" fmla="*/ 1824990 w 6753225"/>
              <a:gd name="connsiteY179" fmla="*/ 4173220 h 4299585"/>
              <a:gd name="connisteX180" fmla="*/ 1751330 w 6753225"/>
              <a:gd name="connsiteY180" fmla="*/ 4163060 h 4299585"/>
              <a:gd name="connisteX181" fmla="*/ 1677670 w 6753225"/>
              <a:gd name="connsiteY181" fmla="*/ 4152265 h 4299585"/>
              <a:gd name="connisteX182" fmla="*/ 1604645 w 6753225"/>
              <a:gd name="connsiteY182" fmla="*/ 4131310 h 4299585"/>
              <a:gd name="connisteX183" fmla="*/ 1530985 w 6753225"/>
              <a:gd name="connsiteY183" fmla="*/ 4121150 h 4299585"/>
              <a:gd name="connisteX184" fmla="*/ 1457960 w 6753225"/>
              <a:gd name="connsiteY184" fmla="*/ 4100195 h 4299585"/>
              <a:gd name="connisteX185" fmla="*/ 1384300 w 6753225"/>
              <a:gd name="connsiteY185" fmla="*/ 4089400 h 4299585"/>
              <a:gd name="connisteX186" fmla="*/ 1310640 w 6753225"/>
              <a:gd name="connsiteY186" fmla="*/ 4068445 h 4299585"/>
              <a:gd name="connisteX187" fmla="*/ 1237615 w 6753225"/>
              <a:gd name="connsiteY187" fmla="*/ 4005580 h 4299585"/>
              <a:gd name="connisteX188" fmla="*/ 1163955 w 6753225"/>
              <a:gd name="connsiteY188" fmla="*/ 3932555 h 4299585"/>
              <a:gd name="connisteX189" fmla="*/ 1090930 w 6753225"/>
              <a:gd name="connsiteY189" fmla="*/ 3858895 h 4299585"/>
              <a:gd name="connisteX190" fmla="*/ 1028065 w 6753225"/>
              <a:gd name="connsiteY190" fmla="*/ 3785235 h 4299585"/>
              <a:gd name="connisteX191" fmla="*/ 965200 w 6753225"/>
              <a:gd name="connsiteY191" fmla="*/ 3712210 h 4299585"/>
              <a:gd name="connisteX192" fmla="*/ 901700 w 6753225"/>
              <a:gd name="connsiteY192" fmla="*/ 3638550 h 4299585"/>
              <a:gd name="connisteX193" fmla="*/ 828675 w 6753225"/>
              <a:gd name="connsiteY193" fmla="*/ 3575685 h 4299585"/>
              <a:gd name="connisteX194" fmla="*/ 775970 w 6753225"/>
              <a:gd name="connsiteY194" fmla="*/ 3502660 h 4299585"/>
              <a:gd name="connisteX195" fmla="*/ 702945 w 6753225"/>
              <a:gd name="connsiteY195" fmla="*/ 3429000 h 4299585"/>
              <a:gd name="connisteX196" fmla="*/ 640080 w 6753225"/>
              <a:gd name="connsiteY196" fmla="*/ 3355340 h 4299585"/>
              <a:gd name="connisteX197" fmla="*/ 576580 w 6753225"/>
              <a:gd name="connsiteY197" fmla="*/ 3282315 h 4299585"/>
              <a:gd name="connisteX198" fmla="*/ 513715 w 6753225"/>
              <a:gd name="connsiteY198" fmla="*/ 3208655 h 4299585"/>
              <a:gd name="connisteX199" fmla="*/ 450850 w 6753225"/>
              <a:gd name="connsiteY199" fmla="*/ 3135630 h 4299585"/>
              <a:gd name="connisteX200" fmla="*/ 398780 w 6753225"/>
              <a:gd name="connsiteY200" fmla="*/ 3061970 h 4299585"/>
              <a:gd name="connisteX201" fmla="*/ 335915 w 6753225"/>
              <a:gd name="connsiteY201" fmla="*/ 2988310 h 4299585"/>
              <a:gd name="connisteX202" fmla="*/ 294005 w 6753225"/>
              <a:gd name="connsiteY202" fmla="*/ 2915285 h 4299585"/>
              <a:gd name="connisteX203" fmla="*/ 241300 w 6753225"/>
              <a:gd name="connsiteY203" fmla="*/ 2841625 h 4299585"/>
              <a:gd name="connisteX204" fmla="*/ 199390 w 6753225"/>
              <a:gd name="connsiteY204" fmla="*/ 2768600 h 4299585"/>
              <a:gd name="connisteX205" fmla="*/ 167640 w 6753225"/>
              <a:gd name="connsiteY205" fmla="*/ 2694940 h 4299585"/>
              <a:gd name="connisteX206" fmla="*/ 136525 w 6753225"/>
              <a:gd name="connsiteY206" fmla="*/ 2621280 h 4299585"/>
              <a:gd name="connisteX207" fmla="*/ 104775 w 6753225"/>
              <a:gd name="connsiteY207" fmla="*/ 2548255 h 4299585"/>
              <a:gd name="connisteX208" fmla="*/ 73660 w 6753225"/>
              <a:gd name="connsiteY208" fmla="*/ 2474595 h 4299585"/>
              <a:gd name="connisteX209" fmla="*/ 52705 w 6753225"/>
              <a:gd name="connsiteY209" fmla="*/ 2401570 h 4299585"/>
              <a:gd name="connisteX210" fmla="*/ 31750 w 6753225"/>
              <a:gd name="connsiteY210" fmla="*/ 2327910 h 4299585"/>
              <a:gd name="connisteX211" fmla="*/ 31750 w 6753225"/>
              <a:gd name="connsiteY211" fmla="*/ 2254250 h 4299585"/>
              <a:gd name="connisteX212" fmla="*/ 20955 w 6753225"/>
              <a:gd name="connsiteY212" fmla="*/ 2181225 h 4299585"/>
              <a:gd name="connisteX213" fmla="*/ 10795 w 6753225"/>
              <a:gd name="connsiteY213" fmla="*/ 2107565 h 4299585"/>
              <a:gd name="connisteX214" fmla="*/ 10795 w 6753225"/>
              <a:gd name="connsiteY214" fmla="*/ 2034540 h 4299585"/>
              <a:gd name="connisteX215" fmla="*/ 0 w 6753225"/>
              <a:gd name="connsiteY215" fmla="*/ 1960880 h 4299585"/>
              <a:gd name="connisteX216" fmla="*/ 0 w 6753225"/>
              <a:gd name="connsiteY216" fmla="*/ 1887220 h 4299585"/>
              <a:gd name="connisteX217" fmla="*/ 0 w 6753225"/>
              <a:gd name="connsiteY217" fmla="*/ 1814195 h 4299585"/>
              <a:gd name="connisteX218" fmla="*/ 0 w 6753225"/>
              <a:gd name="connsiteY218" fmla="*/ 1740535 h 4299585"/>
              <a:gd name="connisteX219" fmla="*/ 0 w 6753225"/>
              <a:gd name="connsiteY219" fmla="*/ 1667510 h 4299585"/>
              <a:gd name="connisteX220" fmla="*/ 20955 w 6753225"/>
              <a:gd name="connsiteY220" fmla="*/ 1593850 h 4299585"/>
              <a:gd name="connisteX221" fmla="*/ 52705 w 6753225"/>
              <a:gd name="connsiteY221" fmla="*/ 1520190 h 4299585"/>
              <a:gd name="connisteX222" fmla="*/ 104775 w 6753225"/>
              <a:gd name="connsiteY222" fmla="*/ 1447165 h 4299585"/>
              <a:gd name="connisteX223" fmla="*/ 157480 w 6753225"/>
              <a:gd name="connsiteY223" fmla="*/ 1373505 h 4299585"/>
              <a:gd name="connisteX224" fmla="*/ 231140 w 6753225"/>
              <a:gd name="connsiteY224" fmla="*/ 1310640 h 4299585"/>
              <a:gd name="connisteX225" fmla="*/ 294005 w 6753225"/>
              <a:gd name="connsiteY225" fmla="*/ 1237615 h 4299585"/>
              <a:gd name="connisteX226" fmla="*/ 356870 w 6753225"/>
              <a:gd name="connsiteY226" fmla="*/ 1163955 h 4299585"/>
              <a:gd name="connisteX227" fmla="*/ 429895 w 6753225"/>
              <a:gd name="connsiteY227" fmla="*/ 1101090 h 4299585"/>
              <a:gd name="connisteX228" fmla="*/ 503555 w 6753225"/>
              <a:gd name="connsiteY228" fmla="*/ 1038225 h 4299585"/>
              <a:gd name="connisteX229" fmla="*/ 576580 w 6753225"/>
              <a:gd name="connsiteY229" fmla="*/ 975360 h 4299585"/>
              <a:gd name="connisteX230" fmla="*/ 650240 w 6753225"/>
              <a:gd name="connsiteY230" fmla="*/ 912495 h 4299585"/>
              <a:gd name="connisteX231" fmla="*/ 723900 w 6753225"/>
              <a:gd name="connsiteY231" fmla="*/ 849630 h 4299585"/>
              <a:gd name="connisteX232" fmla="*/ 796925 w 6753225"/>
              <a:gd name="connsiteY232" fmla="*/ 786130 h 4299585"/>
              <a:gd name="connisteX233" fmla="*/ 859790 w 6753225"/>
              <a:gd name="connsiteY233" fmla="*/ 713105 h 4299585"/>
              <a:gd name="connisteX234" fmla="*/ 933450 w 6753225"/>
              <a:gd name="connsiteY234" fmla="*/ 671195 h 4299585"/>
              <a:gd name="connisteX235" fmla="*/ 1007110 w 6753225"/>
              <a:gd name="connsiteY235" fmla="*/ 597535 h 4299585"/>
              <a:gd name="connisteX236" fmla="*/ 1080135 w 6753225"/>
              <a:gd name="connsiteY236" fmla="*/ 534670 h 4299585"/>
              <a:gd name="connisteX237" fmla="*/ 1153795 w 6753225"/>
              <a:gd name="connsiteY237" fmla="*/ 471805 h 4299585"/>
              <a:gd name="connisteX238" fmla="*/ 1226820 w 6753225"/>
              <a:gd name="connsiteY238" fmla="*/ 408940 h 4299585"/>
              <a:gd name="connisteX239" fmla="*/ 1300480 w 6753225"/>
              <a:gd name="connsiteY239" fmla="*/ 356235 h 4299585"/>
              <a:gd name="connisteX240" fmla="*/ 1374140 w 6753225"/>
              <a:gd name="connsiteY240" fmla="*/ 293370 h 4299585"/>
              <a:gd name="connisteX241" fmla="*/ 1447165 w 6753225"/>
              <a:gd name="connsiteY241" fmla="*/ 241300 h 4299585"/>
              <a:gd name="connisteX242" fmla="*/ 1510030 w 6753225"/>
              <a:gd name="connsiteY242" fmla="*/ 167640 h 4299585"/>
              <a:gd name="connisteX243" fmla="*/ 1520825 w 6753225"/>
              <a:gd name="connsiteY243" fmla="*/ 115570 h 4299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  <a:cxn ang="0">
                <a:pos x="connisteX204" y="connsiteY204"/>
              </a:cxn>
              <a:cxn ang="0">
                <a:pos x="connisteX205" y="connsiteY205"/>
              </a:cxn>
              <a:cxn ang="0">
                <a:pos x="connisteX206" y="connsiteY206"/>
              </a:cxn>
              <a:cxn ang="0">
                <a:pos x="connisteX207" y="connsiteY207"/>
              </a:cxn>
              <a:cxn ang="0">
                <a:pos x="connisteX208" y="connsiteY208"/>
              </a:cxn>
              <a:cxn ang="0">
                <a:pos x="connisteX209" y="connsiteY209"/>
              </a:cxn>
              <a:cxn ang="0">
                <a:pos x="connisteX210" y="connsiteY210"/>
              </a:cxn>
              <a:cxn ang="0">
                <a:pos x="connisteX211" y="connsiteY211"/>
              </a:cxn>
              <a:cxn ang="0">
                <a:pos x="connisteX212" y="connsiteY212"/>
              </a:cxn>
              <a:cxn ang="0">
                <a:pos x="connisteX213" y="connsiteY213"/>
              </a:cxn>
              <a:cxn ang="0">
                <a:pos x="connisteX214" y="connsiteY214"/>
              </a:cxn>
              <a:cxn ang="0">
                <a:pos x="connisteX215" y="connsiteY215"/>
              </a:cxn>
              <a:cxn ang="0">
                <a:pos x="connisteX216" y="connsiteY216"/>
              </a:cxn>
              <a:cxn ang="0">
                <a:pos x="connisteX217" y="connsiteY217"/>
              </a:cxn>
              <a:cxn ang="0">
                <a:pos x="connisteX218" y="connsiteY218"/>
              </a:cxn>
              <a:cxn ang="0">
                <a:pos x="connisteX219" y="connsiteY219"/>
              </a:cxn>
              <a:cxn ang="0">
                <a:pos x="connisteX220" y="connsiteY220"/>
              </a:cxn>
              <a:cxn ang="0">
                <a:pos x="connisteX221" y="connsiteY221"/>
              </a:cxn>
              <a:cxn ang="0">
                <a:pos x="connisteX222" y="connsiteY222"/>
              </a:cxn>
              <a:cxn ang="0">
                <a:pos x="connisteX223" y="connsiteY223"/>
              </a:cxn>
              <a:cxn ang="0">
                <a:pos x="connisteX224" y="connsiteY224"/>
              </a:cxn>
              <a:cxn ang="0">
                <a:pos x="connisteX225" y="connsiteY225"/>
              </a:cxn>
              <a:cxn ang="0">
                <a:pos x="connisteX226" y="connsiteY226"/>
              </a:cxn>
              <a:cxn ang="0">
                <a:pos x="connisteX227" y="connsiteY227"/>
              </a:cxn>
              <a:cxn ang="0">
                <a:pos x="connisteX228" y="connsiteY228"/>
              </a:cxn>
              <a:cxn ang="0">
                <a:pos x="connisteX229" y="connsiteY229"/>
              </a:cxn>
              <a:cxn ang="0">
                <a:pos x="connisteX230" y="connsiteY230"/>
              </a:cxn>
              <a:cxn ang="0">
                <a:pos x="connisteX231" y="connsiteY231"/>
              </a:cxn>
              <a:cxn ang="0">
                <a:pos x="connisteX232" y="connsiteY232"/>
              </a:cxn>
              <a:cxn ang="0">
                <a:pos x="connisteX233" y="connsiteY233"/>
              </a:cxn>
              <a:cxn ang="0">
                <a:pos x="connisteX234" y="connsiteY234"/>
              </a:cxn>
              <a:cxn ang="0">
                <a:pos x="connisteX235" y="connsiteY235"/>
              </a:cxn>
              <a:cxn ang="0">
                <a:pos x="connisteX236" y="connsiteY236"/>
              </a:cxn>
              <a:cxn ang="0">
                <a:pos x="connisteX237" y="connsiteY237"/>
              </a:cxn>
              <a:cxn ang="0">
                <a:pos x="connisteX238" y="connsiteY238"/>
              </a:cxn>
              <a:cxn ang="0">
                <a:pos x="connisteX239" y="connsiteY239"/>
              </a:cxn>
              <a:cxn ang="0">
                <a:pos x="connisteX240" y="connsiteY240"/>
              </a:cxn>
              <a:cxn ang="0">
                <a:pos x="connisteX241" y="connsiteY241"/>
              </a:cxn>
              <a:cxn ang="0">
                <a:pos x="connisteX242" y="connsiteY242"/>
              </a:cxn>
              <a:cxn ang="0">
                <a:pos x="connisteX243" y="connsiteY243"/>
              </a:cxn>
            </a:cxnLst>
            <a:rect l="l" t="t" r="r" b="b"/>
            <a:pathLst>
              <a:path w="6753225" h="4299585">
                <a:moveTo>
                  <a:pt x="1520825" y="115570"/>
                </a:moveTo>
                <a:lnTo>
                  <a:pt x="1593850" y="115570"/>
                </a:lnTo>
                <a:lnTo>
                  <a:pt x="1667510" y="115570"/>
                </a:lnTo>
                <a:lnTo>
                  <a:pt x="1741170" y="104775"/>
                </a:lnTo>
                <a:lnTo>
                  <a:pt x="1814195" y="94615"/>
                </a:lnTo>
                <a:lnTo>
                  <a:pt x="1887855" y="94615"/>
                </a:lnTo>
                <a:lnTo>
                  <a:pt x="1960880" y="104775"/>
                </a:lnTo>
                <a:lnTo>
                  <a:pt x="2034540" y="104775"/>
                </a:lnTo>
                <a:lnTo>
                  <a:pt x="2108200" y="104775"/>
                </a:lnTo>
                <a:lnTo>
                  <a:pt x="2181225" y="104775"/>
                </a:lnTo>
                <a:lnTo>
                  <a:pt x="2254885" y="94615"/>
                </a:lnTo>
                <a:lnTo>
                  <a:pt x="2327910" y="94615"/>
                </a:lnTo>
                <a:lnTo>
                  <a:pt x="2401570" y="83820"/>
                </a:lnTo>
                <a:lnTo>
                  <a:pt x="2474595" y="73660"/>
                </a:lnTo>
                <a:lnTo>
                  <a:pt x="2548255" y="62865"/>
                </a:lnTo>
                <a:lnTo>
                  <a:pt x="2621915" y="41910"/>
                </a:lnTo>
                <a:lnTo>
                  <a:pt x="2694940" y="41910"/>
                </a:lnTo>
                <a:lnTo>
                  <a:pt x="2768600" y="31115"/>
                </a:lnTo>
                <a:lnTo>
                  <a:pt x="2841625" y="31115"/>
                </a:lnTo>
                <a:lnTo>
                  <a:pt x="2915285" y="20955"/>
                </a:lnTo>
                <a:lnTo>
                  <a:pt x="2988945" y="20955"/>
                </a:lnTo>
                <a:lnTo>
                  <a:pt x="3061970" y="10160"/>
                </a:lnTo>
                <a:lnTo>
                  <a:pt x="3135630" y="10160"/>
                </a:lnTo>
                <a:lnTo>
                  <a:pt x="3208655" y="0"/>
                </a:lnTo>
                <a:lnTo>
                  <a:pt x="3282315" y="0"/>
                </a:lnTo>
                <a:lnTo>
                  <a:pt x="3355975" y="0"/>
                </a:lnTo>
                <a:lnTo>
                  <a:pt x="3429000" y="0"/>
                </a:lnTo>
                <a:lnTo>
                  <a:pt x="3502660" y="10160"/>
                </a:lnTo>
                <a:lnTo>
                  <a:pt x="3575685" y="10160"/>
                </a:lnTo>
                <a:lnTo>
                  <a:pt x="3649345" y="10160"/>
                </a:lnTo>
                <a:lnTo>
                  <a:pt x="3723005" y="20955"/>
                </a:lnTo>
                <a:lnTo>
                  <a:pt x="3796030" y="31115"/>
                </a:lnTo>
                <a:lnTo>
                  <a:pt x="3869690" y="41910"/>
                </a:lnTo>
                <a:lnTo>
                  <a:pt x="3942715" y="52070"/>
                </a:lnTo>
                <a:lnTo>
                  <a:pt x="4016375" y="52070"/>
                </a:lnTo>
                <a:lnTo>
                  <a:pt x="4090035" y="62865"/>
                </a:lnTo>
                <a:lnTo>
                  <a:pt x="4163060" y="62865"/>
                </a:lnTo>
                <a:lnTo>
                  <a:pt x="4236720" y="73660"/>
                </a:lnTo>
                <a:lnTo>
                  <a:pt x="4309745" y="83820"/>
                </a:lnTo>
                <a:lnTo>
                  <a:pt x="4383405" y="83820"/>
                </a:lnTo>
                <a:lnTo>
                  <a:pt x="4457065" y="83820"/>
                </a:lnTo>
                <a:lnTo>
                  <a:pt x="4530090" y="83820"/>
                </a:lnTo>
                <a:lnTo>
                  <a:pt x="4603750" y="83820"/>
                </a:lnTo>
                <a:lnTo>
                  <a:pt x="4676775" y="83820"/>
                </a:lnTo>
                <a:lnTo>
                  <a:pt x="4750435" y="83820"/>
                </a:lnTo>
                <a:lnTo>
                  <a:pt x="4824095" y="83820"/>
                </a:lnTo>
                <a:lnTo>
                  <a:pt x="4907915" y="83820"/>
                </a:lnTo>
                <a:lnTo>
                  <a:pt x="4980940" y="83820"/>
                </a:lnTo>
                <a:lnTo>
                  <a:pt x="5054600" y="94615"/>
                </a:lnTo>
                <a:lnTo>
                  <a:pt x="5127625" y="94615"/>
                </a:lnTo>
                <a:lnTo>
                  <a:pt x="5201285" y="94615"/>
                </a:lnTo>
                <a:lnTo>
                  <a:pt x="5274945" y="104775"/>
                </a:lnTo>
                <a:lnTo>
                  <a:pt x="5347970" y="115570"/>
                </a:lnTo>
                <a:lnTo>
                  <a:pt x="5421630" y="115570"/>
                </a:lnTo>
                <a:lnTo>
                  <a:pt x="5494655" y="115570"/>
                </a:lnTo>
                <a:lnTo>
                  <a:pt x="5568315" y="115570"/>
                </a:lnTo>
                <a:lnTo>
                  <a:pt x="5641975" y="125730"/>
                </a:lnTo>
                <a:lnTo>
                  <a:pt x="5715000" y="136525"/>
                </a:lnTo>
                <a:lnTo>
                  <a:pt x="5788660" y="136525"/>
                </a:lnTo>
                <a:lnTo>
                  <a:pt x="5861685" y="136525"/>
                </a:lnTo>
                <a:lnTo>
                  <a:pt x="5935345" y="146685"/>
                </a:lnTo>
                <a:lnTo>
                  <a:pt x="6009005" y="167640"/>
                </a:lnTo>
                <a:lnTo>
                  <a:pt x="6082030" y="188595"/>
                </a:lnTo>
                <a:lnTo>
                  <a:pt x="6155690" y="209550"/>
                </a:lnTo>
                <a:lnTo>
                  <a:pt x="6228715" y="220345"/>
                </a:lnTo>
                <a:lnTo>
                  <a:pt x="6302375" y="241300"/>
                </a:lnTo>
                <a:lnTo>
                  <a:pt x="6323330" y="314325"/>
                </a:lnTo>
                <a:lnTo>
                  <a:pt x="6365240" y="387985"/>
                </a:lnTo>
                <a:lnTo>
                  <a:pt x="6396990" y="461645"/>
                </a:lnTo>
                <a:lnTo>
                  <a:pt x="6417945" y="534670"/>
                </a:lnTo>
                <a:lnTo>
                  <a:pt x="6428105" y="608330"/>
                </a:lnTo>
                <a:lnTo>
                  <a:pt x="6449060" y="681355"/>
                </a:lnTo>
                <a:lnTo>
                  <a:pt x="6470015" y="755015"/>
                </a:lnTo>
                <a:lnTo>
                  <a:pt x="6480810" y="828675"/>
                </a:lnTo>
                <a:lnTo>
                  <a:pt x="6501765" y="901700"/>
                </a:lnTo>
                <a:lnTo>
                  <a:pt x="6511925" y="975360"/>
                </a:lnTo>
                <a:lnTo>
                  <a:pt x="6532880" y="1048385"/>
                </a:lnTo>
                <a:lnTo>
                  <a:pt x="6553835" y="1122045"/>
                </a:lnTo>
                <a:lnTo>
                  <a:pt x="6553835" y="1195070"/>
                </a:lnTo>
                <a:lnTo>
                  <a:pt x="6574790" y="1268730"/>
                </a:lnTo>
                <a:lnTo>
                  <a:pt x="6585585" y="1342390"/>
                </a:lnTo>
                <a:lnTo>
                  <a:pt x="6595745" y="1415415"/>
                </a:lnTo>
                <a:lnTo>
                  <a:pt x="6606540" y="1489075"/>
                </a:lnTo>
                <a:lnTo>
                  <a:pt x="6616700" y="1562100"/>
                </a:lnTo>
                <a:lnTo>
                  <a:pt x="6637655" y="1635760"/>
                </a:lnTo>
                <a:lnTo>
                  <a:pt x="6637655" y="1709420"/>
                </a:lnTo>
                <a:lnTo>
                  <a:pt x="6658610" y="1782445"/>
                </a:lnTo>
                <a:lnTo>
                  <a:pt x="6658610" y="1856105"/>
                </a:lnTo>
                <a:lnTo>
                  <a:pt x="6669405" y="1929130"/>
                </a:lnTo>
                <a:lnTo>
                  <a:pt x="6679565" y="2002790"/>
                </a:lnTo>
                <a:lnTo>
                  <a:pt x="6679565" y="2076450"/>
                </a:lnTo>
                <a:lnTo>
                  <a:pt x="6690360" y="2149475"/>
                </a:lnTo>
                <a:lnTo>
                  <a:pt x="6701155" y="2223135"/>
                </a:lnTo>
                <a:lnTo>
                  <a:pt x="6711315" y="2296160"/>
                </a:lnTo>
                <a:lnTo>
                  <a:pt x="6711315" y="2369820"/>
                </a:lnTo>
                <a:lnTo>
                  <a:pt x="6722110" y="2443480"/>
                </a:lnTo>
                <a:lnTo>
                  <a:pt x="6722110" y="2516505"/>
                </a:lnTo>
                <a:lnTo>
                  <a:pt x="6732270" y="2590165"/>
                </a:lnTo>
                <a:lnTo>
                  <a:pt x="6732270" y="2663190"/>
                </a:lnTo>
                <a:lnTo>
                  <a:pt x="6732270" y="2736850"/>
                </a:lnTo>
                <a:lnTo>
                  <a:pt x="6743065" y="2810510"/>
                </a:lnTo>
                <a:lnTo>
                  <a:pt x="6743065" y="2883535"/>
                </a:lnTo>
                <a:lnTo>
                  <a:pt x="6743065" y="2957195"/>
                </a:lnTo>
                <a:lnTo>
                  <a:pt x="6753225" y="3030220"/>
                </a:lnTo>
                <a:lnTo>
                  <a:pt x="6753225" y="3103880"/>
                </a:lnTo>
                <a:lnTo>
                  <a:pt x="6753225" y="3177540"/>
                </a:lnTo>
                <a:lnTo>
                  <a:pt x="6753225" y="3250565"/>
                </a:lnTo>
                <a:lnTo>
                  <a:pt x="6753225" y="3324225"/>
                </a:lnTo>
                <a:lnTo>
                  <a:pt x="6743065" y="3397250"/>
                </a:lnTo>
                <a:lnTo>
                  <a:pt x="6732270" y="3470910"/>
                </a:lnTo>
                <a:lnTo>
                  <a:pt x="6711315" y="3544570"/>
                </a:lnTo>
                <a:lnTo>
                  <a:pt x="6690360" y="3617595"/>
                </a:lnTo>
                <a:lnTo>
                  <a:pt x="6648450" y="3691255"/>
                </a:lnTo>
                <a:lnTo>
                  <a:pt x="6616700" y="3764280"/>
                </a:lnTo>
                <a:lnTo>
                  <a:pt x="6574790" y="3837940"/>
                </a:lnTo>
                <a:lnTo>
                  <a:pt x="6522720" y="3911600"/>
                </a:lnTo>
                <a:lnTo>
                  <a:pt x="6470015" y="3984625"/>
                </a:lnTo>
                <a:lnTo>
                  <a:pt x="6407150" y="4058285"/>
                </a:lnTo>
                <a:lnTo>
                  <a:pt x="6334125" y="4100195"/>
                </a:lnTo>
                <a:lnTo>
                  <a:pt x="6260465" y="4163060"/>
                </a:lnTo>
                <a:lnTo>
                  <a:pt x="6186805" y="4194175"/>
                </a:lnTo>
                <a:lnTo>
                  <a:pt x="6113780" y="4204970"/>
                </a:lnTo>
                <a:lnTo>
                  <a:pt x="6040120" y="4215130"/>
                </a:lnTo>
                <a:lnTo>
                  <a:pt x="5967095" y="4236085"/>
                </a:lnTo>
                <a:lnTo>
                  <a:pt x="5893435" y="4236085"/>
                </a:lnTo>
                <a:lnTo>
                  <a:pt x="5819775" y="4236085"/>
                </a:lnTo>
                <a:lnTo>
                  <a:pt x="5746750" y="4236085"/>
                </a:lnTo>
                <a:lnTo>
                  <a:pt x="5662930" y="4246880"/>
                </a:lnTo>
                <a:lnTo>
                  <a:pt x="5589270" y="4257675"/>
                </a:lnTo>
                <a:lnTo>
                  <a:pt x="5515610" y="4267835"/>
                </a:lnTo>
                <a:lnTo>
                  <a:pt x="5442585" y="4278630"/>
                </a:lnTo>
                <a:lnTo>
                  <a:pt x="5368925" y="4278630"/>
                </a:lnTo>
                <a:lnTo>
                  <a:pt x="5295900" y="4288790"/>
                </a:lnTo>
                <a:lnTo>
                  <a:pt x="5222240" y="4288790"/>
                </a:lnTo>
                <a:lnTo>
                  <a:pt x="5148580" y="4288790"/>
                </a:lnTo>
                <a:lnTo>
                  <a:pt x="5075555" y="4299585"/>
                </a:lnTo>
                <a:lnTo>
                  <a:pt x="5001895" y="4299585"/>
                </a:lnTo>
                <a:lnTo>
                  <a:pt x="4928870" y="4288790"/>
                </a:lnTo>
                <a:lnTo>
                  <a:pt x="4855210" y="4278630"/>
                </a:lnTo>
                <a:lnTo>
                  <a:pt x="4782185" y="4278630"/>
                </a:lnTo>
                <a:lnTo>
                  <a:pt x="4708525" y="4278630"/>
                </a:lnTo>
                <a:lnTo>
                  <a:pt x="4634865" y="4278630"/>
                </a:lnTo>
                <a:lnTo>
                  <a:pt x="4551045" y="4278630"/>
                </a:lnTo>
                <a:lnTo>
                  <a:pt x="4478020" y="4267835"/>
                </a:lnTo>
                <a:lnTo>
                  <a:pt x="4404360" y="4267835"/>
                </a:lnTo>
                <a:lnTo>
                  <a:pt x="4330700" y="4257675"/>
                </a:lnTo>
                <a:lnTo>
                  <a:pt x="4257675" y="4257675"/>
                </a:lnTo>
                <a:lnTo>
                  <a:pt x="4184015" y="4257675"/>
                </a:lnTo>
                <a:lnTo>
                  <a:pt x="4110990" y="4257675"/>
                </a:lnTo>
                <a:lnTo>
                  <a:pt x="4037330" y="4257675"/>
                </a:lnTo>
                <a:lnTo>
                  <a:pt x="3963670" y="4257675"/>
                </a:lnTo>
                <a:lnTo>
                  <a:pt x="3890645" y="4257675"/>
                </a:lnTo>
                <a:lnTo>
                  <a:pt x="3806825" y="4246880"/>
                </a:lnTo>
                <a:lnTo>
                  <a:pt x="3733165" y="4236085"/>
                </a:lnTo>
                <a:lnTo>
                  <a:pt x="3660140" y="4236085"/>
                </a:lnTo>
                <a:lnTo>
                  <a:pt x="3586480" y="4225925"/>
                </a:lnTo>
                <a:lnTo>
                  <a:pt x="3512820" y="4225925"/>
                </a:lnTo>
                <a:lnTo>
                  <a:pt x="3439795" y="4225925"/>
                </a:lnTo>
                <a:lnTo>
                  <a:pt x="3366135" y="4225925"/>
                </a:lnTo>
                <a:lnTo>
                  <a:pt x="3293110" y="4225925"/>
                </a:lnTo>
                <a:lnTo>
                  <a:pt x="3219450" y="4215130"/>
                </a:lnTo>
                <a:lnTo>
                  <a:pt x="3145790" y="4204970"/>
                </a:lnTo>
                <a:lnTo>
                  <a:pt x="3072765" y="4204970"/>
                </a:lnTo>
                <a:lnTo>
                  <a:pt x="2999105" y="4194175"/>
                </a:lnTo>
                <a:lnTo>
                  <a:pt x="2926080" y="4184015"/>
                </a:lnTo>
                <a:lnTo>
                  <a:pt x="2852420" y="4173220"/>
                </a:lnTo>
                <a:lnTo>
                  <a:pt x="2778760" y="4173220"/>
                </a:lnTo>
                <a:lnTo>
                  <a:pt x="2705735" y="4173220"/>
                </a:lnTo>
                <a:lnTo>
                  <a:pt x="2632075" y="4184015"/>
                </a:lnTo>
                <a:lnTo>
                  <a:pt x="2559050" y="4194175"/>
                </a:lnTo>
                <a:lnTo>
                  <a:pt x="2485390" y="4194175"/>
                </a:lnTo>
                <a:lnTo>
                  <a:pt x="2411730" y="4194175"/>
                </a:lnTo>
                <a:lnTo>
                  <a:pt x="2338705" y="4194175"/>
                </a:lnTo>
                <a:lnTo>
                  <a:pt x="2265045" y="4194175"/>
                </a:lnTo>
                <a:lnTo>
                  <a:pt x="2192020" y="4194175"/>
                </a:lnTo>
                <a:lnTo>
                  <a:pt x="2118360" y="4194175"/>
                </a:lnTo>
                <a:lnTo>
                  <a:pt x="2044700" y="4194175"/>
                </a:lnTo>
                <a:lnTo>
                  <a:pt x="1971675" y="4194175"/>
                </a:lnTo>
                <a:lnTo>
                  <a:pt x="1898015" y="4184015"/>
                </a:lnTo>
                <a:lnTo>
                  <a:pt x="1824990" y="4173220"/>
                </a:lnTo>
                <a:lnTo>
                  <a:pt x="1751330" y="4163060"/>
                </a:lnTo>
                <a:lnTo>
                  <a:pt x="1677670" y="4152265"/>
                </a:lnTo>
                <a:lnTo>
                  <a:pt x="1604645" y="4131310"/>
                </a:lnTo>
                <a:lnTo>
                  <a:pt x="1530985" y="4121150"/>
                </a:lnTo>
                <a:lnTo>
                  <a:pt x="1457960" y="4100195"/>
                </a:lnTo>
                <a:lnTo>
                  <a:pt x="1384300" y="4089400"/>
                </a:lnTo>
                <a:lnTo>
                  <a:pt x="1310640" y="4068445"/>
                </a:lnTo>
                <a:lnTo>
                  <a:pt x="1237615" y="4005580"/>
                </a:lnTo>
                <a:lnTo>
                  <a:pt x="1163955" y="3932555"/>
                </a:lnTo>
                <a:lnTo>
                  <a:pt x="1090930" y="3858895"/>
                </a:lnTo>
                <a:lnTo>
                  <a:pt x="1028065" y="3785235"/>
                </a:lnTo>
                <a:lnTo>
                  <a:pt x="965200" y="3712210"/>
                </a:lnTo>
                <a:lnTo>
                  <a:pt x="901700" y="3638550"/>
                </a:lnTo>
                <a:lnTo>
                  <a:pt x="828675" y="3575685"/>
                </a:lnTo>
                <a:lnTo>
                  <a:pt x="775970" y="3502660"/>
                </a:lnTo>
                <a:lnTo>
                  <a:pt x="702945" y="3429000"/>
                </a:lnTo>
                <a:lnTo>
                  <a:pt x="640080" y="3355340"/>
                </a:lnTo>
                <a:lnTo>
                  <a:pt x="576580" y="3282315"/>
                </a:lnTo>
                <a:lnTo>
                  <a:pt x="513715" y="3208655"/>
                </a:lnTo>
                <a:lnTo>
                  <a:pt x="450850" y="3135630"/>
                </a:lnTo>
                <a:lnTo>
                  <a:pt x="398780" y="3061970"/>
                </a:lnTo>
                <a:lnTo>
                  <a:pt x="335915" y="2988310"/>
                </a:lnTo>
                <a:lnTo>
                  <a:pt x="294005" y="2915285"/>
                </a:lnTo>
                <a:lnTo>
                  <a:pt x="241300" y="2841625"/>
                </a:lnTo>
                <a:lnTo>
                  <a:pt x="199390" y="2768600"/>
                </a:lnTo>
                <a:lnTo>
                  <a:pt x="167640" y="2694940"/>
                </a:lnTo>
                <a:lnTo>
                  <a:pt x="136525" y="2621280"/>
                </a:lnTo>
                <a:lnTo>
                  <a:pt x="104775" y="2548255"/>
                </a:lnTo>
                <a:lnTo>
                  <a:pt x="73660" y="2474595"/>
                </a:lnTo>
                <a:lnTo>
                  <a:pt x="52705" y="2401570"/>
                </a:lnTo>
                <a:lnTo>
                  <a:pt x="31750" y="2327910"/>
                </a:lnTo>
                <a:lnTo>
                  <a:pt x="31750" y="2254250"/>
                </a:lnTo>
                <a:lnTo>
                  <a:pt x="20955" y="2181225"/>
                </a:lnTo>
                <a:lnTo>
                  <a:pt x="10795" y="2107565"/>
                </a:lnTo>
                <a:lnTo>
                  <a:pt x="10795" y="2034540"/>
                </a:lnTo>
                <a:lnTo>
                  <a:pt x="0" y="1960880"/>
                </a:lnTo>
                <a:lnTo>
                  <a:pt x="0" y="1887220"/>
                </a:lnTo>
                <a:lnTo>
                  <a:pt x="0" y="1814195"/>
                </a:lnTo>
                <a:lnTo>
                  <a:pt x="0" y="1740535"/>
                </a:lnTo>
                <a:lnTo>
                  <a:pt x="0" y="1667510"/>
                </a:lnTo>
                <a:lnTo>
                  <a:pt x="20955" y="1593850"/>
                </a:lnTo>
                <a:lnTo>
                  <a:pt x="52705" y="1520190"/>
                </a:lnTo>
                <a:lnTo>
                  <a:pt x="104775" y="1447165"/>
                </a:lnTo>
                <a:lnTo>
                  <a:pt x="157480" y="1373505"/>
                </a:lnTo>
                <a:lnTo>
                  <a:pt x="231140" y="1310640"/>
                </a:lnTo>
                <a:lnTo>
                  <a:pt x="294005" y="1237615"/>
                </a:lnTo>
                <a:lnTo>
                  <a:pt x="356870" y="1163955"/>
                </a:lnTo>
                <a:lnTo>
                  <a:pt x="429895" y="1101090"/>
                </a:lnTo>
                <a:lnTo>
                  <a:pt x="503555" y="1038225"/>
                </a:lnTo>
                <a:lnTo>
                  <a:pt x="576580" y="975360"/>
                </a:lnTo>
                <a:lnTo>
                  <a:pt x="650240" y="912495"/>
                </a:lnTo>
                <a:lnTo>
                  <a:pt x="723900" y="849630"/>
                </a:lnTo>
                <a:lnTo>
                  <a:pt x="796925" y="786130"/>
                </a:lnTo>
                <a:lnTo>
                  <a:pt x="859790" y="713105"/>
                </a:lnTo>
                <a:lnTo>
                  <a:pt x="933450" y="671195"/>
                </a:lnTo>
                <a:lnTo>
                  <a:pt x="1007110" y="597535"/>
                </a:lnTo>
                <a:lnTo>
                  <a:pt x="1080135" y="534670"/>
                </a:lnTo>
                <a:lnTo>
                  <a:pt x="1153795" y="471805"/>
                </a:lnTo>
                <a:lnTo>
                  <a:pt x="1226820" y="408940"/>
                </a:lnTo>
                <a:lnTo>
                  <a:pt x="1300480" y="356235"/>
                </a:lnTo>
                <a:lnTo>
                  <a:pt x="1374140" y="293370"/>
                </a:lnTo>
                <a:lnTo>
                  <a:pt x="1447165" y="241300"/>
                </a:lnTo>
                <a:lnTo>
                  <a:pt x="1510030" y="167640"/>
                </a:lnTo>
                <a:lnTo>
                  <a:pt x="1520825" y="115570"/>
                </a:lnTo>
                <a:close/>
              </a:path>
            </a:pathLst>
          </a:custGeom>
          <a:solidFill>
            <a:schemeClr val="accent6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21&lt;28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4" name="圆角矩形 3"/>
          <p:cNvSpPr/>
          <p:nvPr/>
        </p:nvSpPr>
        <p:spPr>
          <a:xfrm>
            <a:off x="6180455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188970" y="74295"/>
            <a:ext cx="7889240" cy="4299585"/>
          </a:xfrm>
          <a:custGeom>
            <a:avLst/>
            <a:gdLst>
              <a:gd name="connisteX0" fmla="*/ 1520825 w 6753225"/>
              <a:gd name="connsiteY0" fmla="*/ 115570 h 4299585"/>
              <a:gd name="connisteX1" fmla="*/ 1593850 w 6753225"/>
              <a:gd name="connsiteY1" fmla="*/ 115570 h 4299585"/>
              <a:gd name="connisteX2" fmla="*/ 1667510 w 6753225"/>
              <a:gd name="connsiteY2" fmla="*/ 115570 h 4299585"/>
              <a:gd name="connisteX3" fmla="*/ 1741170 w 6753225"/>
              <a:gd name="connsiteY3" fmla="*/ 104775 h 4299585"/>
              <a:gd name="connisteX4" fmla="*/ 1814195 w 6753225"/>
              <a:gd name="connsiteY4" fmla="*/ 94615 h 4299585"/>
              <a:gd name="connisteX5" fmla="*/ 1887855 w 6753225"/>
              <a:gd name="connsiteY5" fmla="*/ 94615 h 4299585"/>
              <a:gd name="connisteX6" fmla="*/ 1960880 w 6753225"/>
              <a:gd name="connsiteY6" fmla="*/ 104775 h 4299585"/>
              <a:gd name="connisteX7" fmla="*/ 2034540 w 6753225"/>
              <a:gd name="connsiteY7" fmla="*/ 104775 h 4299585"/>
              <a:gd name="connisteX8" fmla="*/ 2108200 w 6753225"/>
              <a:gd name="connsiteY8" fmla="*/ 104775 h 4299585"/>
              <a:gd name="connisteX9" fmla="*/ 2181225 w 6753225"/>
              <a:gd name="connsiteY9" fmla="*/ 104775 h 4299585"/>
              <a:gd name="connisteX10" fmla="*/ 2254885 w 6753225"/>
              <a:gd name="connsiteY10" fmla="*/ 94615 h 4299585"/>
              <a:gd name="connisteX11" fmla="*/ 2327910 w 6753225"/>
              <a:gd name="connsiteY11" fmla="*/ 94615 h 4299585"/>
              <a:gd name="connisteX12" fmla="*/ 2401570 w 6753225"/>
              <a:gd name="connsiteY12" fmla="*/ 83820 h 4299585"/>
              <a:gd name="connisteX13" fmla="*/ 2474595 w 6753225"/>
              <a:gd name="connsiteY13" fmla="*/ 73660 h 4299585"/>
              <a:gd name="connisteX14" fmla="*/ 2548255 w 6753225"/>
              <a:gd name="connsiteY14" fmla="*/ 62865 h 4299585"/>
              <a:gd name="connisteX15" fmla="*/ 2621915 w 6753225"/>
              <a:gd name="connsiteY15" fmla="*/ 41910 h 4299585"/>
              <a:gd name="connisteX16" fmla="*/ 2694940 w 6753225"/>
              <a:gd name="connsiteY16" fmla="*/ 41910 h 4299585"/>
              <a:gd name="connisteX17" fmla="*/ 2768600 w 6753225"/>
              <a:gd name="connsiteY17" fmla="*/ 31115 h 4299585"/>
              <a:gd name="connisteX18" fmla="*/ 2841625 w 6753225"/>
              <a:gd name="connsiteY18" fmla="*/ 31115 h 4299585"/>
              <a:gd name="connisteX19" fmla="*/ 2915285 w 6753225"/>
              <a:gd name="connsiteY19" fmla="*/ 20955 h 4299585"/>
              <a:gd name="connisteX20" fmla="*/ 2988945 w 6753225"/>
              <a:gd name="connsiteY20" fmla="*/ 20955 h 4299585"/>
              <a:gd name="connisteX21" fmla="*/ 3061970 w 6753225"/>
              <a:gd name="connsiteY21" fmla="*/ 10160 h 4299585"/>
              <a:gd name="connisteX22" fmla="*/ 3135630 w 6753225"/>
              <a:gd name="connsiteY22" fmla="*/ 10160 h 4299585"/>
              <a:gd name="connisteX23" fmla="*/ 3208655 w 6753225"/>
              <a:gd name="connsiteY23" fmla="*/ 0 h 4299585"/>
              <a:gd name="connisteX24" fmla="*/ 3282315 w 6753225"/>
              <a:gd name="connsiteY24" fmla="*/ 0 h 4299585"/>
              <a:gd name="connisteX25" fmla="*/ 3355975 w 6753225"/>
              <a:gd name="connsiteY25" fmla="*/ 0 h 4299585"/>
              <a:gd name="connisteX26" fmla="*/ 3429000 w 6753225"/>
              <a:gd name="connsiteY26" fmla="*/ 0 h 4299585"/>
              <a:gd name="connisteX27" fmla="*/ 3502660 w 6753225"/>
              <a:gd name="connsiteY27" fmla="*/ 10160 h 4299585"/>
              <a:gd name="connisteX28" fmla="*/ 3575685 w 6753225"/>
              <a:gd name="connsiteY28" fmla="*/ 10160 h 4299585"/>
              <a:gd name="connisteX29" fmla="*/ 3649345 w 6753225"/>
              <a:gd name="connsiteY29" fmla="*/ 10160 h 4299585"/>
              <a:gd name="connisteX30" fmla="*/ 3723005 w 6753225"/>
              <a:gd name="connsiteY30" fmla="*/ 20955 h 4299585"/>
              <a:gd name="connisteX31" fmla="*/ 3796030 w 6753225"/>
              <a:gd name="connsiteY31" fmla="*/ 31115 h 4299585"/>
              <a:gd name="connisteX32" fmla="*/ 3869690 w 6753225"/>
              <a:gd name="connsiteY32" fmla="*/ 41910 h 4299585"/>
              <a:gd name="connisteX33" fmla="*/ 3942715 w 6753225"/>
              <a:gd name="connsiteY33" fmla="*/ 52070 h 4299585"/>
              <a:gd name="connisteX34" fmla="*/ 4016375 w 6753225"/>
              <a:gd name="connsiteY34" fmla="*/ 52070 h 4299585"/>
              <a:gd name="connisteX35" fmla="*/ 4090035 w 6753225"/>
              <a:gd name="connsiteY35" fmla="*/ 62865 h 4299585"/>
              <a:gd name="connisteX36" fmla="*/ 4163060 w 6753225"/>
              <a:gd name="connsiteY36" fmla="*/ 62865 h 4299585"/>
              <a:gd name="connisteX37" fmla="*/ 4236720 w 6753225"/>
              <a:gd name="connsiteY37" fmla="*/ 73660 h 4299585"/>
              <a:gd name="connisteX38" fmla="*/ 4309745 w 6753225"/>
              <a:gd name="connsiteY38" fmla="*/ 83820 h 4299585"/>
              <a:gd name="connisteX39" fmla="*/ 4383405 w 6753225"/>
              <a:gd name="connsiteY39" fmla="*/ 83820 h 4299585"/>
              <a:gd name="connisteX40" fmla="*/ 4457065 w 6753225"/>
              <a:gd name="connsiteY40" fmla="*/ 83820 h 4299585"/>
              <a:gd name="connisteX41" fmla="*/ 4530090 w 6753225"/>
              <a:gd name="connsiteY41" fmla="*/ 83820 h 4299585"/>
              <a:gd name="connisteX42" fmla="*/ 4603750 w 6753225"/>
              <a:gd name="connsiteY42" fmla="*/ 83820 h 4299585"/>
              <a:gd name="connisteX43" fmla="*/ 4676775 w 6753225"/>
              <a:gd name="connsiteY43" fmla="*/ 83820 h 4299585"/>
              <a:gd name="connisteX44" fmla="*/ 4750435 w 6753225"/>
              <a:gd name="connsiteY44" fmla="*/ 83820 h 4299585"/>
              <a:gd name="connisteX45" fmla="*/ 4824095 w 6753225"/>
              <a:gd name="connsiteY45" fmla="*/ 83820 h 4299585"/>
              <a:gd name="connisteX46" fmla="*/ 4907915 w 6753225"/>
              <a:gd name="connsiteY46" fmla="*/ 83820 h 4299585"/>
              <a:gd name="connisteX47" fmla="*/ 4980940 w 6753225"/>
              <a:gd name="connsiteY47" fmla="*/ 83820 h 4299585"/>
              <a:gd name="connisteX48" fmla="*/ 5054600 w 6753225"/>
              <a:gd name="connsiteY48" fmla="*/ 94615 h 4299585"/>
              <a:gd name="connisteX49" fmla="*/ 5127625 w 6753225"/>
              <a:gd name="connsiteY49" fmla="*/ 94615 h 4299585"/>
              <a:gd name="connisteX50" fmla="*/ 5201285 w 6753225"/>
              <a:gd name="connsiteY50" fmla="*/ 94615 h 4299585"/>
              <a:gd name="connisteX51" fmla="*/ 5274945 w 6753225"/>
              <a:gd name="connsiteY51" fmla="*/ 104775 h 4299585"/>
              <a:gd name="connisteX52" fmla="*/ 5347970 w 6753225"/>
              <a:gd name="connsiteY52" fmla="*/ 115570 h 4299585"/>
              <a:gd name="connisteX53" fmla="*/ 5421630 w 6753225"/>
              <a:gd name="connsiteY53" fmla="*/ 115570 h 4299585"/>
              <a:gd name="connisteX54" fmla="*/ 5494655 w 6753225"/>
              <a:gd name="connsiteY54" fmla="*/ 115570 h 4299585"/>
              <a:gd name="connisteX55" fmla="*/ 5568315 w 6753225"/>
              <a:gd name="connsiteY55" fmla="*/ 115570 h 4299585"/>
              <a:gd name="connisteX56" fmla="*/ 5641975 w 6753225"/>
              <a:gd name="connsiteY56" fmla="*/ 125730 h 4299585"/>
              <a:gd name="connisteX57" fmla="*/ 5715000 w 6753225"/>
              <a:gd name="connsiteY57" fmla="*/ 136525 h 4299585"/>
              <a:gd name="connisteX58" fmla="*/ 5788660 w 6753225"/>
              <a:gd name="connsiteY58" fmla="*/ 136525 h 4299585"/>
              <a:gd name="connisteX59" fmla="*/ 5861685 w 6753225"/>
              <a:gd name="connsiteY59" fmla="*/ 136525 h 4299585"/>
              <a:gd name="connisteX60" fmla="*/ 5935345 w 6753225"/>
              <a:gd name="connsiteY60" fmla="*/ 146685 h 4299585"/>
              <a:gd name="connisteX61" fmla="*/ 6009005 w 6753225"/>
              <a:gd name="connsiteY61" fmla="*/ 167640 h 4299585"/>
              <a:gd name="connisteX62" fmla="*/ 6082030 w 6753225"/>
              <a:gd name="connsiteY62" fmla="*/ 188595 h 4299585"/>
              <a:gd name="connisteX63" fmla="*/ 6155690 w 6753225"/>
              <a:gd name="connsiteY63" fmla="*/ 209550 h 4299585"/>
              <a:gd name="connisteX64" fmla="*/ 6228715 w 6753225"/>
              <a:gd name="connsiteY64" fmla="*/ 220345 h 4299585"/>
              <a:gd name="connisteX65" fmla="*/ 6302375 w 6753225"/>
              <a:gd name="connsiteY65" fmla="*/ 241300 h 4299585"/>
              <a:gd name="connisteX66" fmla="*/ 6323330 w 6753225"/>
              <a:gd name="connsiteY66" fmla="*/ 314325 h 4299585"/>
              <a:gd name="connisteX67" fmla="*/ 6365240 w 6753225"/>
              <a:gd name="connsiteY67" fmla="*/ 387985 h 4299585"/>
              <a:gd name="connisteX68" fmla="*/ 6396990 w 6753225"/>
              <a:gd name="connsiteY68" fmla="*/ 461645 h 4299585"/>
              <a:gd name="connisteX69" fmla="*/ 6417945 w 6753225"/>
              <a:gd name="connsiteY69" fmla="*/ 534670 h 4299585"/>
              <a:gd name="connisteX70" fmla="*/ 6428105 w 6753225"/>
              <a:gd name="connsiteY70" fmla="*/ 608330 h 4299585"/>
              <a:gd name="connisteX71" fmla="*/ 6449060 w 6753225"/>
              <a:gd name="connsiteY71" fmla="*/ 681355 h 4299585"/>
              <a:gd name="connisteX72" fmla="*/ 6470015 w 6753225"/>
              <a:gd name="connsiteY72" fmla="*/ 755015 h 4299585"/>
              <a:gd name="connisteX73" fmla="*/ 6480810 w 6753225"/>
              <a:gd name="connsiteY73" fmla="*/ 828675 h 4299585"/>
              <a:gd name="connisteX74" fmla="*/ 6501765 w 6753225"/>
              <a:gd name="connsiteY74" fmla="*/ 901700 h 4299585"/>
              <a:gd name="connisteX75" fmla="*/ 6511925 w 6753225"/>
              <a:gd name="connsiteY75" fmla="*/ 975360 h 4299585"/>
              <a:gd name="connisteX76" fmla="*/ 6532880 w 6753225"/>
              <a:gd name="connsiteY76" fmla="*/ 1048385 h 4299585"/>
              <a:gd name="connisteX77" fmla="*/ 6553835 w 6753225"/>
              <a:gd name="connsiteY77" fmla="*/ 1122045 h 4299585"/>
              <a:gd name="connisteX78" fmla="*/ 6553835 w 6753225"/>
              <a:gd name="connsiteY78" fmla="*/ 1195070 h 4299585"/>
              <a:gd name="connisteX79" fmla="*/ 6574790 w 6753225"/>
              <a:gd name="connsiteY79" fmla="*/ 1268730 h 4299585"/>
              <a:gd name="connisteX80" fmla="*/ 6585585 w 6753225"/>
              <a:gd name="connsiteY80" fmla="*/ 1342390 h 4299585"/>
              <a:gd name="connisteX81" fmla="*/ 6595745 w 6753225"/>
              <a:gd name="connsiteY81" fmla="*/ 1415415 h 4299585"/>
              <a:gd name="connisteX82" fmla="*/ 6606540 w 6753225"/>
              <a:gd name="connsiteY82" fmla="*/ 1489075 h 4299585"/>
              <a:gd name="connisteX83" fmla="*/ 6616700 w 6753225"/>
              <a:gd name="connsiteY83" fmla="*/ 1562100 h 4299585"/>
              <a:gd name="connisteX84" fmla="*/ 6637655 w 6753225"/>
              <a:gd name="connsiteY84" fmla="*/ 1635760 h 4299585"/>
              <a:gd name="connisteX85" fmla="*/ 6637655 w 6753225"/>
              <a:gd name="connsiteY85" fmla="*/ 1709420 h 4299585"/>
              <a:gd name="connisteX86" fmla="*/ 6658610 w 6753225"/>
              <a:gd name="connsiteY86" fmla="*/ 1782445 h 4299585"/>
              <a:gd name="connisteX87" fmla="*/ 6658610 w 6753225"/>
              <a:gd name="connsiteY87" fmla="*/ 1856105 h 4299585"/>
              <a:gd name="connisteX88" fmla="*/ 6669405 w 6753225"/>
              <a:gd name="connsiteY88" fmla="*/ 1929130 h 4299585"/>
              <a:gd name="connisteX89" fmla="*/ 6679565 w 6753225"/>
              <a:gd name="connsiteY89" fmla="*/ 2002790 h 4299585"/>
              <a:gd name="connisteX90" fmla="*/ 6679565 w 6753225"/>
              <a:gd name="connsiteY90" fmla="*/ 2076450 h 4299585"/>
              <a:gd name="connisteX91" fmla="*/ 6690360 w 6753225"/>
              <a:gd name="connsiteY91" fmla="*/ 2149475 h 4299585"/>
              <a:gd name="connisteX92" fmla="*/ 6701155 w 6753225"/>
              <a:gd name="connsiteY92" fmla="*/ 2223135 h 4299585"/>
              <a:gd name="connisteX93" fmla="*/ 6711315 w 6753225"/>
              <a:gd name="connsiteY93" fmla="*/ 2296160 h 4299585"/>
              <a:gd name="connisteX94" fmla="*/ 6711315 w 6753225"/>
              <a:gd name="connsiteY94" fmla="*/ 2369820 h 4299585"/>
              <a:gd name="connisteX95" fmla="*/ 6722110 w 6753225"/>
              <a:gd name="connsiteY95" fmla="*/ 2443480 h 4299585"/>
              <a:gd name="connisteX96" fmla="*/ 6722110 w 6753225"/>
              <a:gd name="connsiteY96" fmla="*/ 2516505 h 4299585"/>
              <a:gd name="connisteX97" fmla="*/ 6732270 w 6753225"/>
              <a:gd name="connsiteY97" fmla="*/ 2590165 h 4299585"/>
              <a:gd name="connisteX98" fmla="*/ 6732270 w 6753225"/>
              <a:gd name="connsiteY98" fmla="*/ 2663190 h 4299585"/>
              <a:gd name="connisteX99" fmla="*/ 6732270 w 6753225"/>
              <a:gd name="connsiteY99" fmla="*/ 2736850 h 4299585"/>
              <a:gd name="connisteX100" fmla="*/ 6743065 w 6753225"/>
              <a:gd name="connsiteY100" fmla="*/ 2810510 h 4299585"/>
              <a:gd name="connisteX101" fmla="*/ 6743065 w 6753225"/>
              <a:gd name="connsiteY101" fmla="*/ 2883535 h 4299585"/>
              <a:gd name="connisteX102" fmla="*/ 6743065 w 6753225"/>
              <a:gd name="connsiteY102" fmla="*/ 2957195 h 4299585"/>
              <a:gd name="connisteX103" fmla="*/ 6753225 w 6753225"/>
              <a:gd name="connsiteY103" fmla="*/ 3030220 h 4299585"/>
              <a:gd name="connisteX104" fmla="*/ 6753225 w 6753225"/>
              <a:gd name="connsiteY104" fmla="*/ 3103880 h 4299585"/>
              <a:gd name="connisteX105" fmla="*/ 6753225 w 6753225"/>
              <a:gd name="connsiteY105" fmla="*/ 3177540 h 4299585"/>
              <a:gd name="connisteX106" fmla="*/ 6753225 w 6753225"/>
              <a:gd name="connsiteY106" fmla="*/ 3250565 h 4299585"/>
              <a:gd name="connisteX107" fmla="*/ 6753225 w 6753225"/>
              <a:gd name="connsiteY107" fmla="*/ 3324225 h 4299585"/>
              <a:gd name="connisteX108" fmla="*/ 6743065 w 6753225"/>
              <a:gd name="connsiteY108" fmla="*/ 3397250 h 4299585"/>
              <a:gd name="connisteX109" fmla="*/ 6732270 w 6753225"/>
              <a:gd name="connsiteY109" fmla="*/ 3470910 h 4299585"/>
              <a:gd name="connisteX110" fmla="*/ 6711315 w 6753225"/>
              <a:gd name="connsiteY110" fmla="*/ 3544570 h 4299585"/>
              <a:gd name="connisteX111" fmla="*/ 6690360 w 6753225"/>
              <a:gd name="connsiteY111" fmla="*/ 3617595 h 4299585"/>
              <a:gd name="connisteX112" fmla="*/ 6648450 w 6753225"/>
              <a:gd name="connsiteY112" fmla="*/ 3691255 h 4299585"/>
              <a:gd name="connisteX113" fmla="*/ 6616700 w 6753225"/>
              <a:gd name="connsiteY113" fmla="*/ 3764280 h 4299585"/>
              <a:gd name="connisteX114" fmla="*/ 6574790 w 6753225"/>
              <a:gd name="connsiteY114" fmla="*/ 3837940 h 4299585"/>
              <a:gd name="connisteX115" fmla="*/ 6522720 w 6753225"/>
              <a:gd name="connsiteY115" fmla="*/ 3911600 h 4299585"/>
              <a:gd name="connisteX116" fmla="*/ 6470015 w 6753225"/>
              <a:gd name="connsiteY116" fmla="*/ 3984625 h 4299585"/>
              <a:gd name="connisteX117" fmla="*/ 6407150 w 6753225"/>
              <a:gd name="connsiteY117" fmla="*/ 4058285 h 4299585"/>
              <a:gd name="connisteX118" fmla="*/ 6334125 w 6753225"/>
              <a:gd name="connsiteY118" fmla="*/ 4100195 h 4299585"/>
              <a:gd name="connisteX119" fmla="*/ 6260465 w 6753225"/>
              <a:gd name="connsiteY119" fmla="*/ 4163060 h 4299585"/>
              <a:gd name="connisteX120" fmla="*/ 6186805 w 6753225"/>
              <a:gd name="connsiteY120" fmla="*/ 4194175 h 4299585"/>
              <a:gd name="connisteX121" fmla="*/ 6113780 w 6753225"/>
              <a:gd name="connsiteY121" fmla="*/ 4204970 h 4299585"/>
              <a:gd name="connisteX122" fmla="*/ 6040120 w 6753225"/>
              <a:gd name="connsiteY122" fmla="*/ 4215130 h 4299585"/>
              <a:gd name="connisteX123" fmla="*/ 5967095 w 6753225"/>
              <a:gd name="connsiteY123" fmla="*/ 4236085 h 4299585"/>
              <a:gd name="connisteX124" fmla="*/ 5893435 w 6753225"/>
              <a:gd name="connsiteY124" fmla="*/ 4236085 h 4299585"/>
              <a:gd name="connisteX125" fmla="*/ 5819775 w 6753225"/>
              <a:gd name="connsiteY125" fmla="*/ 4236085 h 4299585"/>
              <a:gd name="connisteX126" fmla="*/ 5746750 w 6753225"/>
              <a:gd name="connsiteY126" fmla="*/ 4236085 h 4299585"/>
              <a:gd name="connisteX127" fmla="*/ 5662930 w 6753225"/>
              <a:gd name="connsiteY127" fmla="*/ 4246880 h 4299585"/>
              <a:gd name="connisteX128" fmla="*/ 5589270 w 6753225"/>
              <a:gd name="connsiteY128" fmla="*/ 4257675 h 4299585"/>
              <a:gd name="connisteX129" fmla="*/ 5515610 w 6753225"/>
              <a:gd name="connsiteY129" fmla="*/ 4267835 h 4299585"/>
              <a:gd name="connisteX130" fmla="*/ 5442585 w 6753225"/>
              <a:gd name="connsiteY130" fmla="*/ 4278630 h 4299585"/>
              <a:gd name="connisteX131" fmla="*/ 5368925 w 6753225"/>
              <a:gd name="connsiteY131" fmla="*/ 4278630 h 4299585"/>
              <a:gd name="connisteX132" fmla="*/ 5295900 w 6753225"/>
              <a:gd name="connsiteY132" fmla="*/ 4288790 h 4299585"/>
              <a:gd name="connisteX133" fmla="*/ 5222240 w 6753225"/>
              <a:gd name="connsiteY133" fmla="*/ 4288790 h 4299585"/>
              <a:gd name="connisteX134" fmla="*/ 5148580 w 6753225"/>
              <a:gd name="connsiteY134" fmla="*/ 4288790 h 4299585"/>
              <a:gd name="connisteX135" fmla="*/ 5075555 w 6753225"/>
              <a:gd name="connsiteY135" fmla="*/ 4299585 h 4299585"/>
              <a:gd name="connisteX136" fmla="*/ 5001895 w 6753225"/>
              <a:gd name="connsiteY136" fmla="*/ 4299585 h 4299585"/>
              <a:gd name="connisteX137" fmla="*/ 4928870 w 6753225"/>
              <a:gd name="connsiteY137" fmla="*/ 4288790 h 4299585"/>
              <a:gd name="connisteX138" fmla="*/ 4855210 w 6753225"/>
              <a:gd name="connsiteY138" fmla="*/ 4278630 h 4299585"/>
              <a:gd name="connisteX139" fmla="*/ 4782185 w 6753225"/>
              <a:gd name="connsiteY139" fmla="*/ 4278630 h 4299585"/>
              <a:gd name="connisteX140" fmla="*/ 4708525 w 6753225"/>
              <a:gd name="connsiteY140" fmla="*/ 4278630 h 4299585"/>
              <a:gd name="connisteX141" fmla="*/ 4634865 w 6753225"/>
              <a:gd name="connsiteY141" fmla="*/ 4278630 h 4299585"/>
              <a:gd name="connisteX142" fmla="*/ 4551045 w 6753225"/>
              <a:gd name="connsiteY142" fmla="*/ 4278630 h 4299585"/>
              <a:gd name="connisteX143" fmla="*/ 4478020 w 6753225"/>
              <a:gd name="connsiteY143" fmla="*/ 4267835 h 4299585"/>
              <a:gd name="connisteX144" fmla="*/ 4404360 w 6753225"/>
              <a:gd name="connsiteY144" fmla="*/ 4267835 h 4299585"/>
              <a:gd name="connisteX145" fmla="*/ 4330700 w 6753225"/>
              <a:gd name="connsiteY145" fmla="*/ 4257675 h 4299585"/>
              <a:gd name="connisteX146" fmla="*/ 4257675 w 6753225"/>
              <a:gd name="connsiteY146" fmla="*/ 4257675 h 4299585"/>
              <a:gd name="connisteX147" fmla="*/ 4184015 w 6753225"/>
              <a:gd name="connsiteY147" fmla="*/ 4257675 h 4299585"/>
              <a:gd name="connisteX148" fmla="*/ 4110990 w 6753225"/>
              <a:gd name="connsiteY148" fmla="*/ 4257675 h 4299585"/>
              <a:gd name="connisteX149" fmla="*/ 4037330 w 6753225"/>
              <a:gd name="connsiteY149" fmla="*/ 4257675 h 4299585"/>
              <a:gd name="connisteX150" fmla="*/ 3963670 w 6753225"/>
              <a:gd name="connsiteY150" fmla="*/ 4257675 h 4299585"/>
              <a:gd name="connisteX151" fmla="*/ 3890645 w 6753225"/>
              <a:gd name="connsiteY151" fmla="*/ 4257675 h 4299585"/>
              <a:gd name="connisteX152" fmla="*/ 3806825 w 6753225"/>
              <a:gd name="connsiteY152" fmla="*/ 4246880 h 4299585"/>
              <a:gd name="connisteX153" fmla="*/ 3733165 w 6753225"/>
              <a:gd name="connsiteY153" fmla="*/ 4236085 h 4299585"/>
              <a:gd name="connisteX154" fmla="*/ 3660140 w 6753225"/>
              <a:gd name="connsiteY154" fmla="*/ 4236085 h 4299585"/>
              <a:gd name="connisteX155" fmla="*/ 3586480 w 6753225"/>
              <a:gd name="connsiteY155" fmla="*/ 4225925 h 4299585"/>
              <a:gd name="connisteX156" fmla="*/ 3512820 w 6753225"/>
              <a:gd name="connsiteY156" fmla="*/ 4225925 h 4299585"/>
              <a:gd name="connisteX157" fmla="*/ 3439795 w 6753225"/>
              <a:gd name="connsiteY157" fmla="*/ 4225925 h 4299585"/>
              <a:gd name="connisteX158" fmla="*/ 3366135 w 6753225"/>
              <a:gd name="connsiteY158" fmla="*/ 4225925 h 4299585"/>
              <a:gd name="connisteX159" fmla="*/ 3293110 w 6753225"/>
              <a:gd name="connsiteY159" fmla="*/ 4225925 h 4299585"/>
              <a:gd name="connisteX160" fmla="*/ 3219450 w 6753225"/>
              <a:gd name="connsiteY160" fmla="*/ 4215130 h 4299585"/>
              <a:gd name="connisteX161" fmla="*/ 3145790 w 6753225"/>
              <a:gd name="connsiteY161" fmla="*/ 4204970 h 4299585"/>
              <a:gd name="connisteX162" fmla="*/ 3072765 w 6753225"/>
              <a:gd name="connsiteY162" fmla="*/ 4204970 h 4299585"/>
              <a:gd name="connisteX163" fmla="*/ 2999105 w 6753225"/>
              <a:gd name="connsiteY163" fmla="*/ 4194175 h 4299585"/>
              <a:gd name="connisteX164" fmla="*/ 2926080 w 6753225"/>
              <a:gd name="connsiteY164" fmla="*/ 4184015 h 4299585"/>
              <a:gd name="connisteX165" fmla="*/ 2852420 w 6753225"/>
              <a:gd name="connsiteY165" fmla="*/ 4173220 h 4299585"/>
              <a:gd name="connisteX166" fmla="*/ 2778760 w 6753225"/>
              <a:gd name="connsiteY166" fmla="*/ 4173220 h 4299585"/>
              <a:gd name="connisteX167" fmla="*/ 2705735 w 6753225"/>
              <a:gd name="connsiteY167" fmla="*/ 4173220 h 4299585"/>
              <a:gd name="connisteX168" fmla="*/ 2632075 w 6753225"/>
              <a:gd name="connsiteY168" fmla="*/ 4184015 h 4299585"/>
              <a:gd name="connisteX169" fmla="*/ 2559050 w 6753225"/>
              <a:gd name="connsiteY169" fmla="*/ 4194175 h 4299585"/>
              <a:gd name="connisteX170" fmla="*/ 2485390 w 6753225"/>
              <a:gd name="connsiteY170" fmla="*/ 4194175 h 4299585"/>
              <a:gd name="connisteX171" fmla="*/ 2411730 w 6753225"/>
              <a:gd name="connsiteY171" fmla="*/ 4194175 h 4299585"/>
              <a:gd name="connisteX172" fmla="*/ 2338705 w 6753225"/>
              <a:gd name="connsiteY172" fmla="*/ 4194175 h 4299585"/>
              <a:gd name="connisteX173" fmla="*/ 2265045 w 6753225"/>
              <a:gd name="connsiteY173" fmla="*/ 4194175 h 4299585"/>
              <a:gd name="connisteX174" fmla="*/ 2192020 w 6753225"/>
              <a:gd name="connsiteY174" fmla="*/ 4194175 h 4299585"/>
              <a:gd name="connisteX175" fmla="*/ 2118360 w 6753225"/>
              <a:gd name="connsiteY175" fmla="*/ 4194175 h 4299585"/>
              <a:gd name="connisteX176" fmla="*/ 2044700 w 6753225"/>
              <a:gd name="connsiteY176" fmla="*/ 4194175 h 4299585"/>
              <a:gd name="connisteX177" fmla="*/ 1971675 w 6753225"/>
              <a:gd name="connsiteY177" fmla="*/ 4194175 h 4299585"/>
              <a:gd name="connisteX178" fmla="*/ 1898015 w 6753225"/>
              <a:gd name="connsiteY178" fmla="*/ 4184015 h 4299585"/>
              <a:gd name="connisteX179" fmla="*/ 1824990 w 6753225"/>
              <a:gd name="connsiteY179" fmla="*/ 4173220 h 4299585"/>
              <a:gd name="connisteX180" fmla="*/ 1751330 w 6753225"/>
              <a:gd name="connsiteY180" fmla="*/ 4163060 h 4299585"/>
              <a:gd name="connisteX181" fmla="*/ 1677670 w 6753225"/>
              <a:gd name="connsiteY181" fmla="*/ 4152265 h 4299585"/>
              <a:gd name="connisteX182" fmla="*/ 1604645 w 6753225"/>
              <a:gd name="connsiteY182" fmla="*/ 4131310 h 4299585"/>
              <a:gd name="connisteX183" fmla="*/ 1530985 w 6753225"/>
              <a:gd name="connsiteY183" fmla="*/ 4121150 h 4299585"/>
              <a:gd name="connisteX184" fmla="*/ 1457960 w 6753225"/>
              <a:gd name="connsiteY184" fmla="*/ 4100195 h 4299585"/>
              <a:gd name="connisteX185" fmla="*/ 1384300 w 6753225"/>
              <a:gd name="connsiteY185" fmla="*/ 4089400 h 4299585"/>
              <a:gd name="connisteX186" fmla="*/ 1310640 w 6753225"/>
              <a:gd name="connsiteY186" fmla="*/ 4068445 h 4299585"/>
              <a:gd name="connisteX187" fmla="*/ 1237615 w 6753225"/>
              <a:gd name="connsiteY187" fmla="*/ 4005580 h 4299585"/>
              <a:gd name="connisteX188" fmla="*/ 1163955 w 6753225"/>
              <a:gd name="connsiteY188" fmla="*/ 3932555 h 4299585"/>
              <a:gd name="connisteX189" fmla="*/ 1090930 w 6753225"/>
              <a:gd name="connsiteY189" fmla="*/ 3858895 h 4299585"/>
              <a:gd name="connisteX190" fmla="*/ 1028065 w 6753225"/>
              <a:gd name="connsiteY190" fmla="*/ 3785235 h 4299585"/>
              <a:gd name="connisteX191" fmla="*/ 965200 w 6753225"/>
              <a:gd name="connsiteY191" fmla="*/ 3712210 h 4299585"/>
              <a:gd name="connisteX192" fmla="*/ 901700 w 6753225"/>
              <a:gd name="connsiteY192" fmla="*/ 3638550 h 4299585"/>
              <a:gd name="connisteX193" fmla="*/ 828675 w 6753225"/>
              <a:gd name="connsiteY193" fmla="*/ 3575685 h 4299585"/>
              <a:gd name="connisteX194" fmla="*/ 775970 w 6753225"/>
              <a:gd name="connsiteY194" fmla="*/ 3502660 h 4299585"/>
              <a:gd name="connisteX195" fmla="*/ 702945 w 6753225"/>
              <a:gd name="connsiteY195" fmla="*/ 3429000 h 4299585"/>
              <a:gd name="connisteX196" fmla="*/ 640080 w 6753225"/>
              <a:gd name="connsiteY196" fmla="*/ 3355340 h 4299585"/>
              <a:gd name="connisteX197" fmla="*/ 576580 w 6753225"/>
              <a:gd name="connsiteY197" fmla="*/ 3282315 h 4299585"/>
              <a:gd name="connisteX198" fmla="*/ 513715 w 6753225"/>
              <a:gd name="connsiteY198" fmla="*/ 3208655 h 4299585"/>
              <a:gd name="connisteX199" fmla="*/ 450850 w 6753225"/>
              <a:gd name="connsiteY199" fmla="*/ 3135630 h 4299585"/>
              <a:gd name="connisteX200" fmla="*/ 398780 w 6753225"/>
              <a:gd name="connsiteY200" fmla="*/ 3061970 h 4299585"/>
              <a:gd name="connisteX201" fmla="*/ 335915 w 6753225"/>
              <a:gd name="connsiteY201" fmla="*/ 2988310 h 4299585"/>
              <a:gd name="connisteX202" fmla="*/ 294005 w 6753225"/>
              <a:gd name="connsiteY202" fmla="*/ 2915285 h 4299585"/>
              <a:gd name="connisteX203" fmla="*/ 241300 w 6753225"/>
              <a:gd name="connsiteY203" fmla="*/ 2841625 h 4299585"/>
              <a:gd name="connisteX204" fmla="*/ 199390 w 6753225"/>
              <a:gd name="connsiteY204" fmla="*/ 2768600 h 4299585"/>
              <a:gd name="connisteX205" fmla="*/ 167640 w 6753225"/>
              <a:gd name="connsiteY205" fmla="*/ 2694940 h 4299585"/>
              <a:gd name="connisteX206" fmla="*/ 136525 w 6753225"/>
              <a:gd name="connsiteY206" fmla="*/ 2621280 h 4299585"/>
              <a:gd name="connisteX207" fmla="*/ 104775 w 6753225"/>
              <a:gd name="connsiteY207" fmla="*/ 2548255 h 4299585"/>
              <a:gd name="connisteX208" fmla="*/ 73660 w 6753225"/>
              <a:gd name="connsiteY208" fmla="*/ 2474595 h 4299585"/>
              <a:gd name="connisteX209" fmla="*/ 52705 w 6753225"/>
              <a:gd name="connsiteY209" fmla="*/ 2401570 h 4299585"/>
              <a:gd name="connisteX210" fmla="*/ 31750 w 6753225"/>
              <a:gd name="connsiteY210" fmla="*/ 2327910 h 4299585"/>
              <a:gd name="connisteX211" fmla="*/ 31750 w 6753225"/>
              <a:gd name="connsiteY211" fmla="*/ 2254250 h 4299585"/>
              <a:gd name="connisteX212" fmla="*/ 20955 w 6753225"/>
              <a:gd name="connsiteY212" fmla="*/ 2181225 h 4299585"/>
              <a:gd name="connisteX213" fmla="*/ 10795 w 6753225"/>
              <a:gd name="connsiteY213" fmla="*/ 2107565 h 4299585"/>
              <a:gd name="connisteX214" fmla="*/ 10795 w 6753225"/>
              <a:gd name="connsiteY214" fmla="*/ 2034540 h 4299585"/>
              <a:gd name="connisteX215" fmla="*/ 0 w 6753225"/>
              <a:gd name="connsiteY215" fmla="*/ 1960880 h 4299585"/>
              <a:gd name="connisteX216" fmla="*/ 0 w 6753225"/>
              <a:gd name="connsiteY216" fmla="*/ 1887220 h 4299585"/>
              <a:gd name="connisteX217" fmla="*/ 0 w 6753225"/>
              <a:gd name="connsiteY217" fmla="*/ 1814195 h 4299585"/>
              <a:gd name="connisteX218" fmla="*/ 0 w 6753225"/>
              <a:gd name="connsiteY218" fmla="*/ 1740535 h 4299585"/>
              <a:gd name="connisteX219" fmla="*/ 0 w 6753225"/>
              <a:gd name="connsiteY219" fmla="*/ 1667510 h 4299585"/>
              <a:gd name="connisteX220" fmla="*/ 20955 w 6753225"/>
              <a:gd name="connsiteY220" fmla="*/ 1593850 h 4299585"/>
              <a:gd name="connisteX221" fmla="*/ 52705 w 6753225"/>
              <a:gd name="connsiteY221" fmla="*/ 1520190 h 4299585"/>
              <a:gd name="connisteX222" fmla="*/ 104775 w 6753225"/>
              <a:gd name="connsiteY222" fmla="*/ 1447165 h 4299585"/>
              <a:gd name="connisteX223" fmla="*/ 157480 w 6753225"/>
              <a:gd name="connsiteY223" fmla="*/ 1373505 h 4299585"/>
              <a:gd name="connisteX224" fmla="*/ 231140 w 6753225"/>
              <a:gd name="connsiteY224" fmla="*/ 1310640 h 4299585"/>
              <a:gd name="connisteX225" fmla="*/ 294005 w 6753225"/>
              <a:gd name="connsiteY225" fmla="*/ 1237615 h 4299585"/>
              <a:gd name="connisteX226" fmla="*/ 356870 w 6753225"/>
              <a:gd name="connsiteY226" fmla="*/ 1163955 h 4299585"/>
              <a:gd name="connisteX227" fmla="*/ 429895 w 6753225"/>
              <a:gd name="connsiteY227" fmla="*/ 1101090 h 4299585"/>
              <a:gd name="connisteX228" fmla="*/ 503555 w 6753225"/>
              <a:gd name="connsiteY228" fmla="*/ 1038225 h 4299585"/>
              <a:gd name="connisteX229" fmla="*/ 576580 w 6753225"/>
              <a:gd name="connsiteY229" fmla="*/ 975360 h 4299585"/>
              <a:gd name="connisteX230" fmla="*/ 650240 w 6753225"/>
              <a:gd name="connsiteY230" fmla="*/ 912495 h 4299585"/>
              <a:gd name="connisteX231" fmla="*/ 723900 w 6753225"/>
              <a:gd name="connsiteY231" fmla="*/ 849630 h 4299585"/>
              <a:gd name="connisteX232" fmla="*/ 796925 w 6753225"/>
              <a:gd name="connsiteY232" fmla="*/ 786130 h 4299585"/>
              <a:gd name="connisteX233" fmla="*/ 859790 w 6753225"/>
              <a:gd name="connsiteY233" fmla="*/ 713105 h 4299585"/>
              <a:gd name="connisteX234" fmla="*/ 933450 w 6753225"/>
              <a:gd name="connsiteY234" fmla="*/ 671195 h 4299585"/>
              <a:gd name="connisteX235" fmla="*/ 1007110 w 6753225"/>
              <a:gd name="connsiteY235" fmla="*/ 597535 h 4299585"/>
              <a:gd name="connisteX236" fmla="*/ 1080135 w 6753225"/>
              <a:gd name="connsiteY236" fmla="*/ 534670 h 4299585"/>
              <a:gd name="connisteX237" fmla="*/ 1153795 w 6753225"/>
              <a:gd name="connsiteY237" fmla="*/ 471805 h 4299585"/>
              <a:gd name="connisteX238" fmla="*/ 1226820 w 6753225"/>
              <a:gd name="connsiteY238" fmla="*/ 408940 h 4299585"/>
              <a:gd name="connisteX239" fmla="*/ 1300480 w 6753225"/>
              <a:gd name="connsiteY239" fmla="*/ 356235 h 4299585"/>
              <a:gd name="connisteX240" fmla="*/ 1374140 w 6753225"/>
              <a:gd name="connsiteY240" fmla="*/ 293370 h 4299585"/>
              <a:gd name="connisteX241" fmla="*/ 1447165 w 6753225"/>
              <a:gd name="connsiteY241" fmla="*/ 241300 h 4299585"/>
              <a:gd name="connisteX242" fmla="*/ 1510030 w 6753225"/>
              <a:gd name="connsiteY242" fmla="*/ 167640 h 4299585"/>
              <a:gd name="connisteX243" fmla="*/ 1520825 w 6753225"/>
              <a:gd name="connsiteY243" fmla="*/ 115570 h 4299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  <a:cxn ang="0">
                <a:pos x="connisteX204" y="connsiteY204"/>
              </a:cxn>
              <a:cxn ang="0">
                <a:pos x="connisteX205" y="connsiteY205"/>
              </a:cxn>
              <a:cxn ang="0">
                <a:pos x="connisteX206" y="connsiteY206"/>
              </a:cxn>
              <a:cxn ang="0">
                <a:pos x="connisteX207" y="connsiteY207"/>
              </a:cxn>
              <a:cxn ang="0">
                <a:pos x="connisteX208" y="connsiteY208"/>
              </a:cxn>
              <a:cxn ang="0">
                <a:pos x="connisteX209" y="connsiteY209"/>
              </a:cxn>
              <a:cxn ang="0">
                <a:pos x="connisteX210" y="connsiteY210"/>
              </a:cxn>
              <a:cxn ang="0">
                <a:pos x="connisteX211" y="connsiteY211"/>
              </a:cxn>
              <a:cxn ang="0">
                <a:pos x="connisteX212" y="connsiteY212"/>
              </a:cxn>
              <a:cxn ang="0">
                <a:pos x="connisteX213" y="connsiteY213"/>
              </a:cxn>
              <a:cxn ang="0">
                <a:pos x="connisteX214" y="connsiteY214"/>
              </a:cxn>
              <a:cxn ang="0">
                <a:pos x="connisteX215" y="connsiteY215"/>
              </a:cxn>
              <a:cxn ang="0">
                <a:pos x="connisteX216" y="connsiteY216"/>
              </a:cxn>
              <a:cxn ang="0">
                <a:pos x="connisteX217" y="connsiteY217"/>
              </a:cxn>
              <a:cxn ang="0">
                <a:pos x="connisteX218" y="connsiteY218"/>
              </a:cxn>
              <a:cxn ang="0">
                <a:pos x="connisteX219" y="connsiteY219"/>
              </a:cxn>
              <a:cxn ang="0">
                <a:pos x="connisteX220" y="connsiteY220"/>
              </a:cxn>
              <a:cxn ang="0">
                <a:pos x="connisteX221" y="connsiteY221"/>
              </a:cxn>
              <a:cxn ang="0">
                <a:pos x="connisteX222" y="connsiteY222"/>
              </a:cxn>
              <a:cxn ang="0">
                <a:pos x="connisteX223" y="connsiteY223"/>
              </a:cxn>
              <a:cxn ang="0">
                <a:pos x="connisteX224" y="connsiteY224"/>
              </a:cxn>
              <a:cxn ang="0">
                <a:pos x="connisteX225" y="connsiteY225"/>
              </a:cxn>
              <a:cxn ang="0">
                <a:pos x="connisteX226" y="connsiteY226"/>
              </a:cxn>
              <a:cxn ang="0">
                <a:pos x="connisteX227" y="connsiteY227"/>
              </a:cxn>
              <a:cxn ang="0">
                <a:pos x="connisteX228" y="connsiteY228"/>
              </a:cxn>
              <a:cxn ang="0">
                <a:pos x="connisteX229" y="connsiteY229"/>
              </a:cxn>
              <a:cxn ang="0">
                <a:pos x="connisteX230" y="connsiteY230"/>
              </a:cxn>
              <a:cxn ang="0">
                <a:pos x="connisteX231" y="connsiteY231"/>
              </a:cxn>
              <a:cxn ang="0">
                <a:pos x="connisteX232" y="connsiteY232"/>
              </a:cxn>
              <a:cxn ang="0">
                <a:pos x="connisteX233" y="connsiteY233"/>
              </a:cxn>
              <a:cxn ang="0">
                <a:pos x="connisteX234" y="connsiteY234"/>
              </a:cxn>
              <a:cxn ang="0">
                <a:pos x="connisteX235" y="connsiteY235"/>
              </a:cxn>
              <a:cxn ang="0">
                <a:pos x="connisteX236" y="connsiteY236"/>
              </a:cxn>
              <a:cxn ang="0">
                <a:pos x="connisteX237" y="connsiteY237"/>
              </a:cxn>
              <a:cxn ang="0">
                <a:pos x="connisteX238" y="connsiteY238"/>
              </a:cxn>
              <a:cxn ang="0">
                <a:pos x="connisteX239" y="connsiteY239"/>
              </a:cxn>
              <a:cxn ang="0">
                <a:pos x="connisteX240" y="connsiteY240"/>
              </a:cxn>
              <a:cxn ang="0">
                <a:pos x="connisteX241" y="connsiteY241"/>
              </a:cxn>
              <a:cxn ang="0">
                <a:pos x="connisteX242" y="connsiteY242"/>
              </a:cxn>
              <a:cxn ang="0">
                <a:pos x="connisteX243" y="connsiteY243"/>
              </a:cxn>
            </a:cxnLst>
            <a:rect l="l" t="t" r="r" b="b"/>
            <a:pathLst>
              <a:path w="6753225" h="4299585">
                <a:moveTo>
                  <a:pt x="1520825" y="115570"/>
                </a:moveTo>
                <a:lnTo>
                  <a:pt x="1593850" y="115570"/>
                </a:lnTo>
                <a:lnTo>
                  <a:pt x="1667510" y="115570"/>
                </a:lnTo>
                <a:lnTo>
                  <a:pt x="1741170" y="104775"/>
                </a:lnTo>
                <a:lnTo>
                  <a:pt x="1814195" y="94615"/>
                </a:lnTo>
                <a:lnTo>
                  <a:pt x="1887855" y="94615"/>
                </a:lnTo>
                <a:lnTo>
                  <a:pt x="1960880" y="104775"/>
                </a:lnTo>
                <a:lnTo>
                  <a:pt x="2034540" y="104775"/>
                </a:lnTo>
                <a:lnTo>
                  <a:pt x="2108200" y="104775"/>
                </a:lnTo>
                <a:lnTo>
                  <a:pt x="2181225" y="104775"/>
                </a:lnTo>
                <a:lnTo>
                  <a:pt x="2254885" y="94615"/>
                </a:lnTo>
                <a:lnTo>
                  <a:pt x="2327910" y="94615"/>
                </a:lnTo>
                <a:lnTo>
                  <a:pt x="2401570" y="83820"/>
                </a:lnTo>
                <a:lnTo>
                  <a:pt x="2474595" y="73660"/>
                </a:lnTo>
                <a:lnTo>
                  <a:pt x="2548255" y="62865"/>
                </a:lnTo>
                <a:lnTo>
                  <a:pt x="2621915" y="41910"/>
                </a:lnTo>
                <a:lnTo>
                  <a:pt x="2694940" y="41910"/>
                </a:lnTo>
                <a:lnTo>
                  <a:pt x="2768600" y="31115"/>
                </a:lnTo>
                <a:lnTo>
                  <a:pt x="2841625" y="31115"/>
                </a:lnTo>
                <a:lnTo>
                  <a:pt x="2915285" y="20955"/>
                </a:lnTo>
                <a:lnTo>
                  <a:pt x="2988945" y="20955"/>
                </a:lnTo>
                <a:lnTo>
                  <a:pt x="3061970" y="10160"/>
                </a:lnTo>
                <a:lnTo>
                  <a:pt x="3135630" y="10160"/>
                </a:lnTo>
                <a:lnTo>
                  <a:pt x="3208655" y="0"/>
                </a:lnTo>
                <a:lnTo>
                  <a:pt x="3282315" y="0"/>
                </a:lnTo>
                <a:lnTo>
                  <a:pt x="3355975" y="0"/>
                </a:lnTo>
                <a:lnTo>
                  <a:pt x="3429000" y="0"/>
                </a:lnTo>
                <a:lnTo>
                  <a:pt x="3502660" y="10160"/>
                </a:lnTo>
                <a:lnTo>
                  <a:pt x="3575685" y="10160"/>
                </a:lnTo>
                <a:lnTo>
                  <a:pt x="3649345" y="10160"/>
                </a:lnTo>
                <a:lnTo>
                  <a:pt x="3723005" y="20955"/>
                </a:lnTo>
                <a:lnTo>
                  <a:pt x="3796030" y="31115"/>
                </a:lnTo>
                <a:lnTo>
                  <a:pt x="3869690" y="41910"/>
                </a:lnTo>
                <a:lnTo>
                  <a:pt x="3942715" y="52070"/>
                </a:lnTo>
                <a:lnTo>
                  <a:pt x="4016375" y="52070"/>
                </a:lnTo>
                <a:lnTo>
                  <a:pt x="4090035" y="62865"/>
                </a:lnTo>
                <a:lnTo>
                  <a:pt x="4163060" y="62865"/>
                </a:lnTo>
                <a:lnTo>
                  <a:pt x="4236720" y="73660"/>
                </a:lnTo>
                <a:lnTo>
                  <a:pt x="4309745" y="83820"/>
                </a:lnTo>
                <a:lnTo>
                  <a:pt x="4383405" y="83820"/>
                </a:lnTo>
                <a:lnTo>
                  <a:pt x="4457065" y="83820"/>
                </a:lnTo>
                <a:lnTo>
                  <a:pt x="4530090" y="83820"/>
                </a:lnTo>
                <a:lnTo>
                  <a:pt x="4603750" y="83820"/>
                </a:lnTo>
                <a:lnTo>
                  <a:pt x="4676775" y="83820"/>
                </a:lnTo>
                <a:lnTo>
                  <a:pt x="4750435" y="83820"/>
                </a:lnTo>
                <a:lnTo>
                  <a:pt x="4824095" y="83820"/>
                </a:lnTo>
                <a:lnTo>
                  <a:pt x="4907915" y="83820"/>
                </a:lnTo>
                <a:lnTo>
                  <a:pt x="4980940" y="83820"/>
                </a:lnTo>
                <a:lnTo>
                  <a:pt x="5054600" y="94615"/>
                </a:lnTo>
                <a:lnTo>
                  <a:pt x="5127625" y="94615"/>
                </a:lnTo>
                <a:lnTo>
                  <a:pt x="5201285" y="94615"/>
                </a:lnTo>
                <a:lnTo>
                  <a:pt x="5274945" y="104775"/>
                </a:lnTo>
                <a:lnTo>
                  <a:pt x="5347970" y="115570"/>
                </a:lnTo>
                <a:lnTo>
                  <a:pt x="5421630" y="115570"/>
                </a:lnTo>
                <a:lnTo>
                  <a:pt x="5494655" y="115570"/>
                </a:lnTo>
                <a:lnTo>
                  <a:pt x="5568315" y="115570"/>
                </a:lnTo>
                <a:lnTo>
                  <a:pt x="5641975" y="125730"/>
                </a:lnTo>
                <a:lnTo>
                  <a:pt x="5715000" y="136525"/>
                </a:lnTo>
                <a:lnTo>
                  <a:pt x="5788660" y="136525"/>
                </a:lnTo>
                <a:lnTo>
                  <a:pt x="5861685" y="136525"/>
                </a:lnTo>
                <a:lnTo>
                  <a:pt x="5935345" y="146685"/>
                </a:lnTo>
                <a:lnTo>
                  <a:pt x="6009005" y="167640"/>
                </a:lnTo>
                <a:lnTo>
                  <a:pt x="6082030" y="188595"/>
                </a:lnTo>
                <a:lnTo>
                  <a:pt x="6155690" y="209550"/>
                </a:lnTo>
                <a:lnTo>
                  <a:pt x="6228715" y="220345"/>
                </a:lnTo>
                <a:lnTo>
                  <a:pt x="6302375" y="241300"/>
                </a:lnTo>
                <a:lnTo>
                  <a:pt x="6323330" y="314325"/>
                </a:lnTo>
                <a:lnTo>
                  <a:pt x="6365240" y="387985"/>
                </a:lnTo>
                <a:lnTo>
                  <a:pt x="6396990" y="461645"/>
                </a:lnTo>
                <a:lnTo>
                  <a:pt x="6417945" y="534670"/>
                </a:lnTo>
                <a:lnTo>
                  <a:pt x="6428105" y="608330"/>
                </a:lnTo>
                <a:lnTo>
                  <a:pt x="6449060" y="681355"/>
                </a:lnTo>
                <a:lnTo>
                  <a:pt x="6470015" y="755015"/>
                </a:lnTo>
                <a:lnTo>
                  <a:pt x="6480810" y="828675"/>
                </a:lnTo>
                <a:lnTo>
                  <a:pt x="6501765" y="901700"/>
                </a:lnTo>
                <a:lnTo>
                  <a:pt x="6511925" y="975360"/>
                </a:lnTo>
                <a:lnTo>
                  <a:pt x="6532880" y="1048385"/>
                </a:lnTo>
                <a:lnTo>
                  <a:pt x="6553835" y="1122045"/>
                </a:lnTo>
                <a:lnTo>
                  <a:pt x="6553835" y="1195070"/>
                </a:lnTo>
                <a:lnTo>
                  <a:pt x="6574790" y="1268730"/>
                </a:lnTo>
                <a:lnTo>
                  <a:pt x="6585585" y="1342390"/>
                </a:lnTo>
                <a:lnTo>
                  <a:pt x="6595745" y="1415415"/>
                </a:lnTo>
                <a:lnTo>
                  <a:pt x="6606540" y="1489075"/>
                </a:lnTo>
                <a:lnTo>
                  <a:pt x="6616700" y="1562100"/>
                </a:lnTo>
                <a:lnTo>
                  <a:pt x="6637655" y="1635760"/>
                </a:lnTo>
                <a:lnTo>
                  <a:pt x="6637655" y="1709420"/>
                </a:lnTo>
                <a:lnTo>
                  <a:pt x="6658610" y="1782445"/>
                </a:lnTo>
                <a:lnTo>
                  <a:pt x="6658610" y="1856105"/>
                </a:lnTo>
                <a:lnTo>
                  <a:pt x="6669405" y="1929130"/>
                </a:lnTo>
                <a:lnTo>
                  <a:pt x="6679565" y="2002790"/>
                </a:lnTo>
                <a:lnTo>
                  <a:pt x="6679565" y="2076450"/>
                </a:lnTo>
                <a:lnTo>
                  <a:pt x="6690360" y="2149475"/>
                </a:lnTo>
                <a:lnTo>
                  <a:pt x="6701155" y="2223135"/>
                </a:lnTo>
                <a:lnTo>
                  <a:pt x="6711315" y="2296160"/>
                </a:lnTo>
                <a:lnTo>
                  <a:pt x="6711315" y="2369820"/>
                </a:lnTo>
                <a:lnTo>
                  <a:pt x="6722110" y="2443480"/>
                </a:lnTo>
                <a:lnTo>
                  <a:pt x="6722110" y="2516505"/>
                </a:lnTo>
                <a:lnTo>
                  <a:pt x="6732270" y="2590165"/>
                </a:lnTo>
                <a:lnTo>
                  <a:pt x="6732270" y="2663190"/>
                </a:lnTo>
                <a:lnTo>
                  <a:pt x="6732270" y="2736850"/>
                </a:lnTo>
                <a:lnTo>
                  <a:pt x="6743065" y="2810510"/>
                </a:lnTo>
                <a:lnTo>
                  <a:pt x="6743065" y="2883535"/>
                </a:lnTo>
                <a:lnTo>
                  <a:pt x="6743065" y="2957195"/>
                </a:lnTo>
                <a:lnTo>
                  <a:pt x="6753225" y="3030220"/>
                </a:lnTo>
                <a:lnTo>
                  <a:pt x="6753225" y="3103880"/>
                </a:lnTo>
                <a:lnTo>
                  <a:pt x="6753225" y="3177540"/>
                </a:lnTo>
                <a:lnTo>
                  <a:pt x="6753225" y="3250565"/>
                </a:lnTo>
                <a:lnTo>
                  <a:pt x="6753225" y="3324225"/>
                </a:lnTo>
                <a:lnTo>
                  <a:pt x="6743065" y="3397250"/>
                </a:lnTo>
                <a:lnTo>
                  <a:pt x="6732270" y="3470910"/>
                </a:lnTo>
                <a:lnTo>
                  <a:pt x="6711315" y="3544570"/>
                </a:lnTo>
                <a:lnTo>
                  <a:pt x="6690360" y="3617595"/>
                </a:lnTo>
                <a:lnTo>
                  <a:pt x="6648450" y="3691255"/>
                </a:lnTo>
                <a:lnTo>
                  <a:pt x="6616700" y="3764280"/>
                </a:lnTo>
                <a:lnTo>
                  <a:pt x="6574790" y="3837940"/>
                </a:lnTo>
                <a:lnTo>
                  <a:pt x="6522720" y="3911600"/>
                </a:lnTo>
                <a:lnTo>
                  <a:pt x="6470015" y="3984625"/>
                </a:lnTo>
                <a:lnTo>
                  <a:pt x="6407150" y="4058285"/>
                </a:lnTo>
                <a:lnTo>
                  <a:pt x="6334125" y="4100195"/>
                </a:lnTo>
                <a:lnTo>
                  <a:pt x="6260465" y="4163060"/>
                </a:lnTo>
                <a:lnTo>
                  <a:pt x="6186805" y="4194175"/>
                </a:lnTo>
                <a:lnTo>
                  <a:pt x="6113780" y="4204970"/>
                </a:lnTo>
                <a:lnTo>
                  <a:pt x="6040120" y="4215130"/>
                </a:lnTo>
                <a:lnTo>
                  <a:pt x="5967095" y="4236085"/>
                </a:lnTo>
                <a:lnTo>
                  <a:pt x="5893435" y="4236085"/>
                </a:lnTo>
                <a:lnTo>
                  <a:pt x="5819775" y="4236085"/>
                </a:lnTo>
                <a:lnTo>
                  <a:pt x="5746750" y="4236085"/>
                </a:lnTo>
                <a:lnTo>
                  <a:pt x="5662930" y="4246880"/>
                </a:lnTo>
                <a:lnTo>
                  <a:pt x="5589270" y="4257675"/>
                </a:lnTo>
                <a:lnTo>
                  <a:pt x="5515610" y="4267835"/>
                </a:lnTo>
                <a:lnTo>
                  <a:pt x="5442585" y="4278630"/>
                </a:lnTo>
                <a:lnTo>
                  <a:pt x="5368925" y="4278630"/>
                </a:lnTo>
                <a:lnTo>
                  <a:pt x="5295900" y="4288790"/>
                </a:lnTo>
                <a:lnTo>
                  <a:pt x="5222240" y="4288790"/>
                </a:lnTo>
                <a:lnTo>
                  <a:pt x="5148580" y="4288790"/>
                </a:lnTo>
                <a:lnTo>
                  <a:pt x="5075555" y="4299585"/>
                </a:lnTo>
                <a:lnTo>
                  <a:pt x="5001895" y="4299585"/>
                </a:lnTo>
                <a:lnTo>
                  <a:pt x="4928870" y="4288790"/>
                </a:lnTo>
                <a:lnTo>
                  <a:pt x="4855210" y="4278630"/>
                </a:lnTo>
                <a:lnTo>
                  <a:pt x="4782185" y="4278630"/>
                </a:lnTo>
                <a:lnTo>
                  <a:pt x="4708525" y="4278630"/>
                </a:lnTo>
                <a:lnTo>
                  <a:pt x="4634865" y="4278630"/>
                </a:lnTo>
                <a:lnTo>
                  <a:pt x="4551045" y="4278630"/>
                </a:lnTo>
                <a:lnTo>
                  <a:pt x="4478020" y="4267835"/>
                </a:lnTo>
                <a:lnTo>
                  <a:pt x="4404360" y="4267835"/>
                </a:lnTo>
                <a:lnTo>
                  <a:pt x="4330700" y="4257675"/>
                </a:lnTo>
                <a:lnTo>
                  <a:pt x="4257675" y="4257675"/>
                </a:lnTo>
                <a:lnTo>
                  <a:pt x="4184015" y="4257675"/>
                </a:lnTo>
                <a:lnTo>
                  <a:pt x="4110990" y="4257675"/>
                </a:lnTo>
                <a:lnTo>
                  <a:pt x="4037330" y="4257675"/>
                </a:lnTo>
                <a:lnTo>
                  <a:pt x="3963670" y="4257675"/>
                </a:lnTo>
                <a:lnTo>
                  <a:pt x="3890645" y="4257675"/>
                </a:lnTo>
                <a:lnTo>
                  <a:pt x="3806825" y="4246880"/>
                </a:lnTo>
                <a:lnTo>
                  <a:pt x="3733165" y="4236085"/>
                </a:lnTo>
                <a:lnTo>
                  <a:pt x="3660140" y="4236085"/>
                </a:lnTo>
                <a:lnTo>
                  <a:pt x="3586480" y="4225925"/>
                </a:lnTo>
                <a:lnTo>
                  <a:pt x="3512820" y="4225925"/>
                </a:lnTo>
                <a:lnTo>
                  <a:pt x="3439795" y="4225925"/>
                </a:lnTo>
                <a:lnTo>
                  <a:pt x="3366135" y="4225925"/>
                </a:lnTo>
                <a:lnTo>
                  <a:pt x="3293110" y="4225925"/>
                </a:lnTo>
                <a:lnTo>
                  <a:pt x="3219450" y="4215130"/>
                </a:lnTo>
                <a:lnTo>
                  <a:pt x="3145790" y="4204970"/>
                </a:lnTo>
                <a:lnTo>
                  <a:pt x="3072765" y="4204970"/>
                </a:lnTo>
                <a:lnTo>
                  <a:pt x="2999105" y="4194175"/>
                </a:lnTo>
                <a:lnTo>
                  <a:pt x="2926080" y="4184015"/>
                </a:lnTo>
                <a:lnTo>
                  <a:pt x="2852420" y="4173220"/>
                </a:lnTo>
                <a:lnTo>
                  <a:pt x="2778760" y="4173220"/>
                </a:lnTo>
                <a:lnTo>
                  <a:pt x="2705735" y="4173220"/>
                </a:lnTo>
                <a:lnTo>
                  <a:pt x="2632075" y="4184015"/>
                </a:lnTo>
                <a:lnTo>
                  <a:pt x="2559050" y="4194175"/>
                </a:lnTo>
                <a:lnTo>
                  <a:pt x="2485390" y="4194175"/>
                </a:lnTo>
                <a:lnTo>
                  <a:pt x="2411730" y="4194175"/>
                </a:lnTo>
                <a:lnTo>
                  <a:pt x="2338705" y="4194175"/>
                </a:lnTo>
                <a:lnTo>
                  <a:pt x="2265045" y="4194175"/>
                </a:lnTo>
                <a:lnTo>
                  <a:pt x="2192020" y="4194175"/>
                </a:lnTo>
                <a:lnTo>
                  <a:pt x="2118360" y="4194175"/>
                </a:lnTo>
                <a:lnTo>
                  <a:pt x="2044700" y="4194175"/>
                </a:lnTo>
                <a:lnTo>
                  <a:pt x="1971675" y="4194175"/>
                </a:lnTo>
                <a:lnTo>
                  <a:pt x="1898015" y="4184015"/>
                </a:lnTo>
                <a:lnTo>
                  <a:pt x="1824990" y="4173220"/>
                </a:lnTo>
                <a:lnTo>
                  <a:pt x="1751330" y="4163060"/>
                </a:lnTo>
                <a:lnTo>
                  <a:pt x="1677670" y="4152265"/>
                </a:lnTo>
                <a:lnTo>
                  <a:pt x="1604645" y="4131310"/>
                </a:lnTo>
                <a:lnTo>
                  <a:pt x="1530985" y="4121150"/>
                </a:lnTo>
                <a:lnTo>
                  <a:pt x="1457960" y="4100195"/>
                </a:lnTo>
                <a:lnTo>
                  <a:pt x="1384300" y="4089400"/>
                </a:lnTo>
                <a:lnTo>
                  <a:pt x="1310640" y="4068445"/>
                </a:lnTo>
                <a:lnTo>
                  <a:pt x="1237615" y="4005580"/>
                </a:lnTo>
                <a:lnTo>
                  <a:pt x="1163955" y="3932555"/>
                </a:lnTo>
                <a:lnTo>
                  <a:pt x="1090930" y="3858895"/>
                </a:lnTo>
                <a:lnTo>
                  <a:pt x="1028065" y="3785235"/>
                </a:lnTo>
                <a:lnTo>
                  <a:pt x="965200" y="3712210"/>
                </a:lnTo>
                <a:lnTo>
                  <a:pt x="901700" y="3638550"/>
                </a:lnTo>
                <a:lnTo>
                  <a:pt x="828675" y="3575685"/>
                </a:lnTo>
                <a:lnTo>
                  <a:pt x="775970" y="3502660"/>
                </a:lnTo>
                <a:lnTo>
                  <a:pt x="702945" y="3429000"/>
                </a:lnTo>
                <a:lnTo>
                  <a:pt x="640080" y="3355340"/>
                </a:lnTo>
                <a:lnTo>
                  <a:pt x="576580" y="3282315"/>
                </a:lnTo>
                <a:lnTo>
                  <a:pt x="513715" y="3208655"/>
                </a:lnTo>
                <a:lnTo>
                  <a:pt x="450850" y="3135630"/>
                </a:lnTo>
                <a:lnTo>
                  <a:pt x="398780" y="3061970"/>
                </a:lnTo>
                <a:lnTo>
                  <a:pt x="335915" y="2988310"/>
                </a:lnTo>
                <a:lnTo>
                  <a:pt x="294005" y="2915285"/>
                </a:lnTo>
                <a:lnTo>
                  <a:pt x="241300" y="2841625"/>
                </a:lnTo>
                <a:lnTo>
                  <a:pt x="199390" y="2768600"/>
                </a:lnTo>
                <a:lnTo>
                  <a:pt x="167640" y="2694940"/>
                </a:lnTo>
                <a:lnTo>
                  <a:pt x="136525" y="2621280"/>
                </a:lnTo>
                <a:lnTo>
                  <a:pt x="104775" y="2548255"/>
                </a:lnTo>
                <a:lnTo>
                  <a:pt x="73660" y="2474595"/>
                </a:lnTo>
                <a:lnTo>
                  <a:pt x="52705" y="2401570"/>
                </a:lnTo>
                <a:lnTo>
                  <a:pt x="31750" y="2327910"/>
                </a:lnTo>
                <a:lnTo>
                  <a:pt x="31750" y="2254250"/>
                </a:lnTo>
                <a:lnTo>
                  <a:pt x="20955" y="2181225"/>
                </a:lnTo>
                <a:lnTo>
                  <a:pt x="10795" y="2107565"/>
                </a:lnTo>
                <a:lnTo>
                  <a:pt x="10795" y="2034540"/>
                </a:lnTo>
                <a:lnTo>
                  <a:pt x="0" y="1960880"/>
                </a:lnTo>
                <a:lnTo>
                  <a:pt x="0" y="1887220"/>
                </a:lnTo>
                <a:lnTo>
                  <a:pt x="0" y="1814195"/>
                </a:lnTo>
                <a:lnTo>
                  <a:pt x="0" y="1740535"/>
                </a:lnTo>
                <a:lnTo>
                  <a:pt x="0" y="1667510"/>
                </a:lnTo>
                <a:lnTo>
                  <a:pt x="20955" y="1593850"/>
                </a:lnTo>
                <a:lnTo>
                  <a:pt x="52705" y="1520190"/>
                </a:lnTo>
                <a:lnTo>
                  <a:pt x="104775" y="1447165"/>
                </a:lnTo>
                <a:lnTo>
                  <a:pt x="157480" y="1373505"/>
                </a:lnTo>
                <a:lnTo>
                  <a:pt x="231140" y="1310640"/>
                </a:lnTo>
                <a:lnTo>
                  <a:pt x="294005" y="1237615"/>
                </a:lnTo>
                <a:lnTo>
                  <a:pt x="356870" y="1163955"/>
                </a:lnTo>
                <a:lnTo>
                  <a:pt x="429895" y="1101090"/>
                </a:lnTo>
                <a:lnTo>
                  <a:pt x="503555" y="1038225"/>
                </a:lnTo>
                <a:lnTo>
                  <a:pt x="576580" y="975360"/>
                </a:lnTo>
                <a:lnTo>
                  <a:pt x="650240" y="912495"/>
                </a:lnTo>
                <a:lnTo>
                  <a:pt x="723900" y="849630"/>
                </a:lnTo>
                <a:lnTo>
                  <a:pt x="796925" y="786130"/>
                </a:lnTo>
                <a:lnTo>
                  <a:pt x="859790" y="713105"/>
                </a:lnTo>
                <a:lnTo>
                  <a:pt x="933450" y="671195"/>
                </a:lnTo>
                <a:lnTo>
                  <a:pt x="1007110" y="597535"/>
                </a:lnTo>
                <a:lnTo>
                  <a:pt x="1080135" y="534670"/>
                </a:lnTo>
                <a:lnTo>
                  <a:pt x="1153795" y="471805"/>
                </a:lnTo>
                <a:lnTo>
                  <a:pt x="1226820" y="408940"/>
                </a:lnTo>
                <a:lnTo>
                  <a:pt x="1300480" y="356235"/>
                </a:lnTo>
                <a:lnTo>
                  <a:pt x="1374140" y="293370"/>
                </a:lnTo>
                <a:lnTo>
                  <a:pt x="1447165" y="241300"/>
                </a:lnTo>
                <a:lnTo>
                  <a:pt x="1510030" y="167640"/>
                </a:lnTo>
                <a:lnTo>
                  <a:pt x="1520825" y="115570"/>
                </a:lnTo>
                <a:close/>
              </a:path>
            </a:pathLst>
          </a:custGeom>
          <a:solidFill>
            <a:schemeClr val="accent6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62025" y="3175000"/>
            <a:ext cx="16103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End</a:t>
            </a:r>
            <a:endParaRPr lang="en-US" altLang="zh-CN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Dijkstra_code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855" y="1691005"/>
            <a:ext cx="5153025" cy="4351655"/>
          </a:xfrm>
        </p:spPr>
        <p:txBody>
          <a:bodyPr/>
          <a:p>
            <a:pPr marL="0" indent="0">
              <a:buNone/>
            </a:pPr>
            <a:r>
              <a:rPr lang="en-US" altLang="zh-CN" sz="2400"/>
              <a:t>//init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W[i][j]=</a:t>
            </a:r>
            <a:r>
              <a:rPr lang="en-US" altLang="zh-CN" sz="2400">
                <a:sym typeface="+mn-ea"/>
              </a:rPr>
              <a:t>∞ or weight;//weight of 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dist[]=∞;// length of V as N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// start V as s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dist[s]=0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vis[]=False;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parent[]=-1;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57595" y="365125"/>
            <a:ext cx="5741670" cy="6379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ym typeface="+mn-ea"/>
              </a:rPr>
              <a:t>//body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for(i=1;i&lt;=N;i++){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//minist dis V as transit point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Min=</a:t>
            </a:r>
            <a:r>
              <a:rPr lang="en-US" altLang="zh-CN" sz="2400">
                <a:sym typeface="+mn-ea"/>
              </a:rPr>
              <a:t>∞;k=0;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for(j=1;j&lt;=N;j++)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if(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!vis[j]&amp;&amp;dist[j]&lt;Min</a:t>
            </a:r>
            <a:r>
              <a:rPr lang="en-US" altLang="zh-CN" sz="2400">
                <a:sym typeface="+mn-ea"/>
              </a:rPr>
              <a:t>){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Min=dist[j];k=j;}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vis[k]=True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// renew dist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for(j=1;j&lt;=N;j++)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if(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dist[K]+W[k][j]&lt;dist[j]</a:t>
            </a:r>
            <a:r>
              <a:rPr lang="en-US" altLang="zh-CN" sz="2400">
                <a:sym typeface="+mn-ea"/>
              </a:rPr>
              <a:t>){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/>
              <a:t>        </a:t>
            </a:r>
            <a:r>
              <a:rPr lang="en-US" altLang="zh-CN" sz="2400">
                <a:solidFill>
                  <a:schemeClr val="accent2"/>
                </a:solidFill>
              </a:rPr>
              <a:t>dist[j]=dist[k]+W[k][j];parent[j]=k;</a:t>
            </a:r>
            <a:r>
              <a:rPr lang="en-US" altLang="zh-CN" sz="2400"/>
              <a:t>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8669655" y="5545455"/>
            <a:ext cx="28308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O(V^2)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Thinking...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When it is a </a:t>
            </a:r>
            <a:r>
              <a:rPr lang="en-US" altLang="zh-CN">
                <a:solidFill>
                  <a:srgbClr val="0070C0"/>
                </a:solidFill>
              </a:rPr>
              <a:t>directed Graphic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When it has </a:t>
            </a:r>
            <a:r>
              <a:rPr lang="en-US" altLang="zh-CN">
                <a:solidFill>
                  <a:srgbClr val="0070C0"/>
                </a:solidFill>
              </a:rPr>
              <a:t>negtive weighted edge</a:t>
            </a:r>
            <a:endParaRPr lang="en-US" altLang="zh-CN">
              <a:solidFill>
                <a:srgbClr val="0070C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116320" y="3746500"/>
            <a:ext cx="5570220" cy="2833085"/>
            <a:chOff x="1452" y="3155"/>
            <a:chExt cx="13439" cy="7204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5" y="8275"/>
              <a:ext cx="1477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2" y="6310"/>
              <a:ext cx="1549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5"/>
              <a:ext cx="1391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-2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45150" y="154940"/>
            <a:ext cx="5521325" cy="2773791"/>
            <a:chOff x="1452" y="3155"/>
            <a:chExt cx="13439" cy="7226"/>
          </a:xfrm>
        </p:grpSpPr>
        <p:sp>
          <p:nvSpPr>
            <p:cNvPr id="43" name="椭圆 42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44" name="椭圆 43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5" name="椭圆 44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7" name="椭圆 46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48" name="椭圆 47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0" name="椭圆 49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51" name="椭圆 50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599" y="4732"/>
              <a:ext cx="459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927" y="3169"/>
              <a:ext cx="444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570" y="3183"/>
              <a:ext cx="444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170" y="4861"/>
              <a:ext cx="488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2927" y="8275"/>
              <a:ext cx="1688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621" y="6310"/>
              <a:ext cx="1467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556" y="6324"/>
              <a:ext cx="688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189" y="4847"/>
              <a:ext cx="631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361" y="8117"/>
              <a:ext cx="459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269" y="9379"/>
              <a:ext cx="530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884" y="9422"/>
              <a:ext cx="530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468" y="7816"/>
              <a:ext cx="617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02" y="6296"/>
              <a:ext cx="1498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671" y="7873"/>
              <a:ext cx="631" cy="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cxnSp>
        <p:nvCxnSpPr>
          <p:cNvPr id="81" name="直接箭头连接符 80"/>
          <p:cNvCxnSpPr>
            <a:stCxn id="43" idx="7"/>
            <a:endCxn id="44" idx="3"/>
          </p:cNvCxnSpPr>
          <p:nvPr/>
        </p:nvCxnSpPr>
        <p:spPr>
          <a:xfrm flipV="1">
            <a:off x="5946775" y="436880"/>
            <a:ext cx="734695" cy="96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43" idx="5"/>
            <a:endCxn id="45" idx="1"/>
          </p:cNvCxnSpPr>
          <p:nvPr/>
        </p:nvCxnSpPr>
        <p:spPr>
          <a:xfrm>
            <a:off x="5946775" y="1631315"/>
            <a:ext cx="763270" cy="9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45" idx="0"/>
            <a:endCxn id="44" idx="4"/>
          </p:cNvCxnSpPr>
          <p:nvPr/>
        </p:nvCxnSpPr>
        <p:spPr>
          <a:xfrm flipH="1" flipV="1">
            <a:off x="6806565" y="485140"/>
            <a:ext cx="28575" cy="208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44" idx="6"/>
            <a:endCxn id="46" idx="2"/>
          </p:cNvCxnSpPr>
          <p:nvPr/>
        </p:nvCxnSpPr>
        <p:spPr>
          <a:xfrm>
            <a:off x="6983095" y="320040"/>
            <a:ext cx="1071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0" idx="3"/>
            <a:endCxn id="45" idx="7"/>
          </p:cNvCxnSpPr>
          <p:nvPr/>
        </p:nvCxnSpPr>
        <p:spPr>
          <a:xfrm flipH="1">
            <a:off x="6959600" y="1642745"/>
            <a:ext cx="1147445" cy="972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0" idx="0"/>
            <a:endCxn id="46" idx="4"/>
          </p:cNvCxnSpPr>
          <p:nvPr/>
        </p:nvCxnSpPr>
        <p:spPr>
          <a:xfrm flipV="1">
            <a:off x="8232140" y="485140"/>
            <a:ext cx="0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45" idx="6"/>
            <a:endCxn id="47" idx="2"/>
          </p:cNvCxnSpPr>
          <p:nvPr/>
        </p:nvCxnSpPr>
        <p:spPr>
          <a:xfrm>
            <a:off x="7011670" y="2731770"/>
            <a:ext cx="1025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6" idx="5"/>
            <a:endCxn id="49" idx="1"/>
          </p:cNvCxnSpPr>
          <p:nvPr/>
        </p:nvCxnSpPr>
        <p:spPr>
          <a:xfrm>
            <a:off x="8356600" y="436880"/>
            <a:ext cx="1329690" cy="2178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49" idx="2"/>
            <a:endCxn id="47" idx="6"/>
          </p:cNvCxnSpPr>
          <p:nvPr/>
        </p:nvCxnSpPr>
        <p:spPr>
          <a:xfrm flipH="1">
            <a:off x="8390890" y="2731770"/>
            <a:ext cx="1243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47" idx="0"/>
            <a:endCxn id="50" idx="4"/>
          </p:cNvCxnSpPr>
          <p:nvPr/>
        </p:nvCxnSpPr>
        <p:spPr>
          <a:xfrm flipV="1">
            <a:off x="8214360" y="1691005"/>
            <a:ext cx="17780" cy="87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6" idx="6"/>
            <a:endCxn id="48" idx="2"/>
          </p:cNvCxnSpPr>
          <p:nvPr/>
        </p:nvCxnSpPr>
        <p:spPr>
          <a:xfrm>
            <a:off x="8408670" y="320040"/>
            <a:ext cx="12433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49" idx="0"/>
            <a:endCxn id="48" idx="4"/>
          </p:cNvCxnSpPr>
          <p:nvPr/>
        </p:nvCxnSpPr>
        <p:spPr>
          <a:xfrm flipV="1">
            <a:off x="9811385" y="485140"/>
            <a:ext cx="17780" cy="208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8" idx="5"/>
            <a:endCxn id="51" idx="1"/>
          </p:cNvCxnSpPr>
          <p:nvPr/>
        </p:nvCxnSpPr>
        <p:spPr>
          <a:xfrm>
            <a:off x="9953625" y="436880"/>
            <a:ext cx="911225" cy="96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49" idx="7"/>
            <a:endCxn id="51" idx="3"/>
          </p:cNvCxnSpPr>
          <p:nvPr/>
        </p:nvCxnSpPr>
        <p:spPr>
          <a:xfrm flipV="1">
            <a:off x="9935845" y="1631315"/>
            <a:ext cx="929005" cy="9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Pattern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1184910" y="3512820"/>
            <a:ext cx="150558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Graphic</a:t>
            </a:r>
            <a:endParaRPr lang="en-US" altLang="zh-CN" sz="2400"/>
          </a:p>
        </p:txBody>
      </p:sp>
      <p:sp>
        <p:nvSpPr>
          <p:cNvPr id="6" name="圆角矩形 5"/>
          <p:cNvSpPr/>
          <p:nvPr/>
        </p:nvSpPr>
        <p:spPr>
          <a:xfrm>
            <a:off x="3223895" y="1464310"/>
            <a:ext cx="1505585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DFS/BFS</a:t>
            </a:r>
            <a:endParaRPr lang="en-US" altLang="zh-CN" sz="2400"/>
          </a:p>
        </p:txBody>
      </p:sp>
      <p:sp>
        <p:nvSpPr>
          <p:cNvPr id="7" name="圆角矩形 6"/>
          <p:cNvSpPr/>
          <p:nvPr/>
        </p:nvSpPr>
        <p:spPr>
          <a:xfrm>
            <a:off x="3213735" y="2788920"/>
            <a:ext cx="141605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Dijkstra</a:t>
            </a:r>
            <a:endParaRPr lang="en-US" altLang="zh-CN" sz="2400"/>
          </a:p>
        </p:txBody>
      </p:sp>
      <p:sp>
        <p:nvSpPr>
          <p:cNvPr id="8" name="圆角矩形 7"/>
          <p:cNvSpPr/>
          <p:nvPr/>
        </p:nvSpPr>
        <p:spPr>
          <a:xfrm>
            <a:off x="3223895" y="4236720"/>
            <a:ext cx="216789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Bellman-Ford</a:t>
            </a:r>
            <a:endParaRPr lang="en-US" altLang="zh-CN" sz="2400"/>
          </a:p>
        </p:txBody>
      </p:sp>
      <p:sp>
        <p:nvSpPr>
          <p:cNvPr id="9" name="圆角矩形 8"/>
          <p:cNvSpPr/>
          <p:nvPr/>
        </p:nvSpPr>
        <p:spPr>
          <a:xfrm>
            <a:off x="3213735" y="5602605"/>
            <a:ext cx="121539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Floyd</a:t>
            </a:r>
            <a:endParaRPr lang="en-US" altLang="zh-CN" sz="2400"/>
          </a:p>
        </p:txBody>
      </p:sp>
      <p:sp>
        <p:nvSpPr>
          <p:cNvPr id="10" name="圆角矩形 9"/>
          <p:cNvSpPr/>
          <p:nvPr/>
        </p:nvSpPr>
        <p:spPr>
          <a:xfrm>
            <a:off x="6546850" y="4206240"/>
            <a:ext cx="1215390" cy="723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SPFA</a:t>
            </a:r>
            <a:endParaRPr lang="en-US" altLang="zh-CN" sz="2400"/>
          </a:p>
        </p:txBody>
      </p:sp>
      <p:cxnSp>
        <p:nvCxnSpPr>
          <p:cNvPr id="11" name="直接箭头连接符 10"/>
          <p:cNvCxnSpPr>
            <a:stCxn id="5" idx="0"/>
            <a:endCxn id="6" idx="1"/>
          </p:cNvCxnSpPr>
          <p:nvPr/>
        </p:nvCxnSpPr>
        <p:spPr>
          <a:xfrm flipV="1">
            <a:off x="1938020" y="1826260"/>
            <a:ext cx="1285875" cy="168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 flipV="1">
            <a:off x="2690495" y="3150870"/>
            <a:ext cx="52324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8" idx="1"/>
          </p:cNvCxnSpPr>
          <p:nvPr/>
        </p:nvCxnSpPr>
        <p:spPr>
          <a:xfrm>
            <a:off x="2690495" y="3874770"/>
            <a:ext cx="533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9" idx="1"/>
          </p:cNvCxnSpPr>
          <p:nvPr/>
        </p:nvCxnSpPr>
        <p:spPr>
          <a:xfrm>
            <a:off x="1938020" y="4236720"/>
            <a:ext cx="1275715" cy="172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10" idx="1"/>
          </p:cNvCxnSpPr>
          <p:nvPr/>
        </p:nvCxnSpPr>
        <p:spPr>
          <a:xfrm flipV="1">
            <a:off x="5391785" y="4568190"/>
            <a:ext cx="1155065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终止 15"/>
          <p:cNvSpPr/>
          <p:nvPr/>
        </p:nvSpPr>
        <p:spPr>
          <a:xfrm>
            <a:off x="5864225" y="2849880"/>
            <a:ext cx="1717040" cy="60198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Single Source</a:t>
            </a:r>
            <a:endParaRPr lang="en-US" altLang="zh-CN"/>
          </a:p>
        </p:txBody>
      </p:sp>
      <p:sp>
        <p:nvSpPr>
          <p:cNvPr id="17" name="流程图: 终止 16"/>
          <p:cNvSpPr/>
          <p:nvPr/>
        </p:nvSpPr>
        <p:spPr>
          <a:xfrm>
            <a:off x="8923655" y="4206240"/>
            <a:ext cx="2320925" cy="60198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negtive edge weight</a:t>
            </a:r>
            <a:endParaRPr lang="en-US" altLang="zh-CN"/>
          </a:p>
        </p:txBody>
      </p:sp>
      <p:sp>
        <p:nvSpPr>
          <p:cNvPr id="18" name="流程图: 终止 17"/>
          <p:cNvSpPr/>
          <p:nvPr/>
        </p:nvSpPr>
        <p:spPr>
          <a:xfrm>
            <a:off x="5100320" y="5663565"/>
            <a:ext cx="2480310" cy="60198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Multi- Sources/Global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Bellman-Ford code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691005"/>
            <a:ext cx="51530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/>
              <a:t>//init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v1[];v2[];w[];//length of E as M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dist[]=∞;// length of V as N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// start V as s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dist[s]=0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parent[]=-1;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57595" y="365125"/>
            <a:ext cx="5741670" cy="6379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ym typeface="+mn-ea"/>
              </a:rPr>
              <a:t>// body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for(i=1;i&lt;=N-1;i++){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for</a:t>
            </a:r>
            <a:r>
              <a:rPr lang="en-US" altLang="zh-CN" sz="2400">
                <a:sym typeface="+mn-ea"/>
              </a:rPr>
              <a:t>(j=1;i&lt;=M;j++){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//check both V of E-&gt;u,v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if(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dist[u]+w[j]&lt;dist[v]</a:t>
            </a:r>
            <a:r>
              <a:rPr lang="en-US" altLang="zh-CN" sz="2400">
                <a:sym typeface="+mn-ea"/>
              </a:rPr>
              <a:t>){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dist[v]=dist[u]+w[j];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parent[v]=u;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}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if(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dist[v]+w[j]&lt;dist[u]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dist[u]=dist[v]+w[j];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parent[u]=v;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Bellman-Ford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内容占位符 42"/>
          <p:cNvGraphicFramePr/>
          <p:nvPr>
            <p:ph idx="1"/>
            <p:custDataLst>
              <p:tags r:id="rId1"/>
            </p:custDataLst>
          </p:nvPr>
        </p:nvGraphicFramePr>
        <p:xfrm>
          <a:off x="1087120" y="4552950"/>
          <a:ext cx="10515600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inf-&gt;16-&gt;11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inf-&gt;15-&gt;14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-1-&gt;2-&gt;6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-1-&gt;7-&gt;2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1053465" y="1572260"/>
            <a:ext cx="24390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Relax all E</a:t>
            </a: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dist[u]+w[j]&lt;dist[v]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dist[v]+w[j]&lt;dist[u]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Repeat num(V)-1=13</a:t>
            </a:r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10764838" y="6210300"/>
            <a:ext cx="123507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1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276330" y="99060"/>
            <a:ext cx="6470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 v</a:t>
            </a:r>
            <a:endParaRPr lang="en-US" altLang="zh-CN"/>
          </a:p>
          <a:p>
            <a:r>
              <a:rPr lang="en-US" altLang="zh-CN"/>
              <a:t>01</a:t>
            </a:r>
            <a:endParaRPr lang="en-US" altLang="zh-CN"/>
          </a:p>
          <a:p>
            <a:r>
              <a:rPr lang="en-US" altLang="zh-CN"/>
              <a:t>07</a:t>
            </a:r>
            <a:endParaRPr lang="en-US" altLang="zh-CN"/>
          </a:p>
          <a:p>
            <a:r>
              <a:rPr lang="en-US" altLang="zh-CN"/>
              <a:t>17</a:t>
            </a:r>
            <a:endParaRPr lang="en-US" altLang="zh-CN"/>
          </a:p>
          <a:p>
            <a:r>
              <a:rPr lang="en-US" altLang="zh-CN"/>
              <a:t>12</a:t>
            </a:r>
            <a:endParaRPr lang="en-US" altLang="zh-CN"/>
          </a:p>
          <a:p>
            <a:r>
              <a:rPr lang="en-US" altLang="zh-CN"/>
              <a:t>78</a:t>
            </a:r>
            <a:endParaRPr lang="en-US" altLang="zh-CN"/>
          </a:p>
          <a:p>
            <a:r>
              <a:rPr lang="en-US" altLang="zh-CN"/>
              <a:t>76</a:t>
            </a:r>
            <a:endParaRPr lang="en-US" altLang="zh-CN"/>
          </a:p>
          <a:p>
            <a:r>
              <a:rPr lang="en-US" altLang="zh-CN"/>
              <a:t>28</a:t>
            </a:r>
            <a:endParaRPr lang="en-US" altLang="zh-CN"/>
          </a:p>
          <a:p>
            <a:r>
              <a:rPr lang="en-US" altLang="zh-CN"/>
              <a:t>86</a:t>
            </a:r>
            <a:endParaRPr lang="en-US" altLang="zh-CN"/>
          </a:p>
          <a:p>
            <a:r>
              <a:rPr lang="en-US" altLang="zh-CN"/>
              <a:t>23</a:t>
            </a:r>
            <a:endParaRPr lang="en-US" altLang="zh-CN"/>
          </a:p>
          <a:p>
            <a:r>
              <a:rPr lang="en-US" altLang="zh-CN"/>
              <a:t>25</a:t>
            </a:r>
            <a:endParaRPr lang="en-US" altLang="zh-CN"/>
          </a:p>
          <a:p>
            <a:r>
              <a:rPr lang="en-US" altLang="zh-CN"/>
              <a:t>65</a:t>
            </a:r>
            <a:endParaRPr lang="en-US" altLang="zh-CN"/>
          </a:p>
          <a:p>
            <a:r>
              <a:rPr lang="en-US" altLang="zh-CN"/>
              <a:t>35</a:t>
            </a:r>
            <a:endParaRPr lang="en-US" altLang="zh-CN"/>
          </a:p>
          <a:p>
            <a:r>
              <a:rPr lang="en-US" altLang="zh-CN"/>
              <a:t>34</a:t>
            </a:r>
            <a:endParaRPr lang="en-US" altLang="zh-CN"/>
          </a:p>
          <a:p>
            <a:r>
              <a:rPr lang="en-US" altLang="zh-CN"/>
              <a:t>54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Bellman-Ford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内容占位符 42"/>
          <p:cNvGraphicFramePr/>
          <p:nvPr>
            <p:ph idx="1"/>
            <p:custDataLst>
              <p:tags r:id="rId1"/>
            </p:custDataLst>
          </p:nvPr>
        </p:nvGraphicFramePr>
        <p:xfrm>
          <a:off x="1087120" y="4552950"/>
          <a:ext cx="10515600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1053465" y="1572260"/>
            <a:ext cx="24390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Relax all E</a:t>
            </a:r>
            <a:endParaRPr lang="en-US" altLang="zh-CN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dist[u]+w[j]&lt;dist[v]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dist[v]+w[j]&lt;dist[u]</a:t>
            </a:r>
            <a:endParaRPr lang="en-US" altLang="zh-CN" sz="2400">
              <a:solidFill>
                <a:schemeClr val="accent2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Repeat num(V)-1=13</a:t>
            </a:r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10764838" y="6210300"/>
            <a:ext cx="123507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loop 2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276330" y="99060"/>
            <a:ext cx="6470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 v</a:t>
            </a:r>
            <a:endParaRPr lang="en-US" altLang="zh-CN"/>
          </a:p>
          <a:p>
            <a:r>
              <a:rPr lang="en-US" altLang="zh-CN"/>
              <a:t>01</a:t>
            </a:r>
            <a:endParaRPr lang="en-US" altLang="zh-CN"/>
          </a:p>
          <a:p>
            <a:r>
              <a:rPr lang="en-US" altLang="zh-CN"/>
              <a:t>07</a:t>
            </a:r>
            <a:endParaRPr lang="en-US" altLang="zh-CN"/>
          </a:p>
          <a:p>
            <a:r>
              <a:rPr lang="en-US" altLang="zh-CN"/>
              <a:t>17</a:t>
            </a:r>
            <a:endParaRPr lang="en-US" altLang="zh-CN"/>
          </a:p>
          <a:p>
            <a:r>
              <a:rPr lang="en-US" altLang="zh-CN"/>
              <a:t>12</a:t>
            </a:r>
            <a:endParaRPr lang="en-US" altLang="zh-CN"/>
          </a:p>
          <a:p>
            <a:r>
              <a:rPr lang="en-US" altLang="zh-CN"/>
              <a:t>78</a:t>
            </a:r>
            <a:endParaRPr lang="en-US" altLang="zh-CN"/>
          </a:p>
          <a:p>
            <a:r>
              <a:rPr lang="en-US" altLang="zh-CN"/>
              <a:t>76</a:t>
            </a:r>
            <a:endParaRPr lang="en-US" altLang="zh-CN"/>
          </a:p>
          <a:p>
            <a:r>
              <a:rPr lang="en-US" altLang="zh-CN"/>
              <a:t>28</a:t>
            </a:r>
            <a:endParaRPr lang="en-US" altLang="zh-CN"/>
          </a:p>
          <a:p>
            <a:r>
              <a:rPr lang="en-US" altLang="zh-CN"/>
              <a:t>86</a:t>
            </a:r>
            <a:endParaRPr lang="en-US" altLang="zh-CN"/>
          </a:p>
          <a:p>
            <a:r>
              <a:rPr lang="en-US" altLang="zh-CN"/>
              <a:t>23</a:t>
            </a:r>
            <a:endParaRPr lang="en-US" altLang="zh-CN"/>
          </a:p>
          <a:p>
            <a:r>
              <a:rPr lang="en-US" altLang="zh-CN"/>
              <a:t>25</a:t>
            </a:r>
            <a:endParaRPr lang="en-US" altLang="zh-CN"/>
          </a:p>
          <a:p>
            <a:r>
              <a:rPr lang="en-US" altLang="zh-CN"/>
              <a:t>65</a:t>
            </a:r>
            <a:endParaRPr lang="en-US" altLang="zh-CN"/>
          </a:p>
          <a:p>
            <a:r>
              <a:rPr lang="en-US" altLang="zh-CN"/>
              <a:t>35</a:t>
            </a:r>
            <a:endParaRPr lang="en-US" altLang="zh-CN"/>
          </a:p>
          <a:p>
            <a:r>
              <a:rPr lang="en-US" altLang="zh-CN"/>
              <a:t>34</a:t>
            </a:r>
            <a:endParaRPr lang="en-US" altLang="zh-CN"/>
          </a:p>
          <a:p>
            <a:r>
              <a:rPr lang="en-US" altLang="zh-CN"/>
              <a:t>54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Bellman-Ford code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691005"/>
            <a:ext cx="51530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//init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v1[];v2[];w[];</a:t>
            </a:r>
            <a:r>
              <a:rPr lang="en-US" altLang="zh-CN" sz="2400">
                <a:solidFill>
                  <a:schemeClr val="accent6"/>
                </a:solidFill>
              </a:rPr>
              <a:t>//length of E as M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dist[]=∞;</a:t>
            </a:r>
            <a:r>
              <a:rPr lang="en-US" altLang="zh-CN" sz="2400">
                <a:solidFill>
                  <a:schemeClr val="accent6"/>
                </a:solidFill>
              </a:rPr>
              <a:t>// length of V as N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  <a:sym typeface="+mn-ea"/>
              </a:rPr>
              <a:t>// start V as s</a:t>
            </a:r>
            <a:endParaRPr lang="en-US" altLang="zh-CN" sz="2400">
              <a:solidFill>
                <a:schemeClr val="accent6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dist[s]=0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parent[]=-1;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57595" y="365125"/>
            <a:ext cx="5741670" cy="6379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  <a:sym typeface="+mn-ea"/>
              </a:rPr>
              <a:t>// body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for(i=1;i&lt;=N-1;i++){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for</a:t>
            </a:r>
            <a:r>
              <a:rPr lang="en-US" altLang="zh-CN" sz="2400">
                <a:sym typeface="+mn-ea"/>
              </a:rPr>
              <a:t>(j=1;i&lt;=M;j++){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//check both V of E-&gt;u,v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if(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dist[u]+w[j]&lt;dist[v]</a:t>
            </a:r>
            <a:r>
              <a:rPr lang="en-US" altLang="zh-CN" sz="2400">
                <a:sym typeface="+mn-ea"/>
              </a:rPr>
              <a:t>){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dist[v]=dist[u]+w[j];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parent[v]=u;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}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if(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dist[v]+w[j]&lt;dist[u]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dist[u]=dist[v]+w[j];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parent[u]=v;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3" name="矩形 2"/>
          <p:cNvSpPr/>
          <p:nvPr/>
        </p:nvSpPr>
        <p:spPr>
          <a:xfrm>
            <a:off x="9115743" y="5260975"/>
            <a:ext cx="23577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O(VE)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Thinking...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storage order of edge...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Have negtive weight...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</a:rPr>
              <a:t>check negtive weight loop</a:t>
            </a:r>
            <a:endParaRPr lang="en-US" altLang="zh-CN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70C0"/>
                </a:solidFill>
              </a:rPr>
              <a:t>repeat N times-&gt;still Update</a:t>
            </a:r>
            <a:endParaRPr lang="en-US" altLang="zh-CN">
              <a:solidFill>
                <a:srgbClr val="0070C0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986780" y="3519170"/>
            <a:ext cx="5570220" cy="2833085"/>
            <a:chOff x="1452" y="3155"/>
            <a:chExt cx="13439" cy="7204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5" y="8275"/>
              <a:ext cx="1477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2" y="6310"/>
              <a:ext cx="1549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5"/>
              <a:ext cx="1391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-2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77230" y="546735"/>
            <a:ext cx="5083810" cy="2714415"/>
            <a:chOff x="1452" y="3155"/>
            <a:chExt cx="13439" cy="7251"/>
          </a:xfrm>
        </p:grpSpPr>
        <p:sp>
          <p:nvSpPr>
            <p:cNvPr id="43" name="椭圆 42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44" name="椭圆 43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5" name="椭圆 44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6" name="椭圆 45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7" name="椭圆 46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48" name="椭圆 47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9" name="椭圆 48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0" name="椭圆 49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51" name="椭圆 50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52" name="直接连接符 51"/>
            <p:cNvCxnSpPr>
              <a:stCxn id="43" idx="7"/>
              <a:endCxn id="44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3" idx="5"/>
              <a:endCxn id="45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4" idx="6"/>
              <a:endCxn id="46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5" idx="6"/>
              <a:endCxn id="47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4" idx="4"/>
              <a:endCxn id="45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0" idx="3"/>
              <a:endCxn id="45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46" idx="4"/>
              <a:endCxn id="50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0" idx="4"/>
              <a:endCxn id="47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46" idx="6"/>
              <a:endCxn id="48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6" idx="5"/>
              <a:endCxn id="49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47" idx="6"/>
              <a:endCxn id="49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48" idx="5"/>
              <a:endCxn id="51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49" idx="7"/>
              <a:endCxn id="51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48" idx="4"/>
              <a:endCxn id="49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2599" y="4732"/>
              <a:ext cx="459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927" y="3169"/>
              <a:ext cx="444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9570" y="3183"/>
              <a:ext cx="444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3170" y="4861"/>
              <a:ext cx="488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2925" y="8274"/>
              <a:ext cx="1232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621" y="6310"/>
              <a:ext cx="1496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9556" y="6324"/>
              <a:ext cx="688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189" y="4847"/>
              <a:ext cx="631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7361" y="8117"/>
              <a:ext cx="459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269" y="9379"/>
              <a:ext cx="530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5884" y="9422"/>
              <a:ext cx="530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5468" y="7816"/>
              <a:ext cx="617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3302" y="6296"/>
              <a:ext cx="1469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671" y="7873"/>
              <a:ext cx="631" cy="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691005"/>
            <a:ext cx="51530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//init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A[i][j];</a:t>
            </a:r>
            <a:r>
              <a:rPr lang="en-US" altLang="zh-CN" sz="2400">
                <a:solidFill>
                  <a:schemeClr val="accent6"/>
                </a:solidFill>
              </a:rPr>
              <a:t>//record adjacent V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W[i][j]=∞ or weight;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//weight of 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dist[]=∞;</a:t>
            </a:r>
            <a:r>
              <a:rPr lang="en-US" altLang="zh-CN" sz="2400">
                <a:solidFill>
                  <a:schemeClr val="accent6"/>
                </a:solidFill>
              </a:rPr>
              <a:t>// length of V as N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// start V as s, dist[s]=0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exist[]=False;</a:t>
            </a:r>
            <a:r>
              <a:rPr lang="en-US" altLang="zh-CN" sz="2400">
                <a:solidFill>
                  <a:schemeClr val="accent6"/>
                </a:solidFill>
              </a:rPr>
              <a:t>// if vertex in queue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parent[]=-1;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// queue Q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Q[1]=s,head=0,tail=1,exist[s]=true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57595" y="365125"/>
            <a:ext cx="5741670" cy="6379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  <a:sym typeface="+mn-ea"/>
              </a:rPr>
              <a:t>// body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while(head!=tail){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chemeClr val="accent2"/>
                </a:solidFill>
              </a:rPr>
              <a:t>u=Q[++head];	</a:t>
            </a:r>
            <a:r>
              <a:rPr lang="en-US" altLang="zh-CN" sz="2400">
                <a:solidFill>
                  <a:schemeClr val="accent6"/>
                </a:solidFill>
              </a:rPr>
              <a:t>// u out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exist[u]=False;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for(all connected V-&gt;v)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if(</a:t>
            </a:r>
            <a:r>
              <a:rPr lang="en-US" altLang="zh-CN" sz="2400">
                <a:solidFill>
                  <a:schemeClr val="tx1"/>
                </a:solidFill>
              </a:rPr>
              <a:t>dist[u]+W[u][v]&lt;dist[v]</a:t>
            </a:r>
            <a:r>
              <a:rPr lang="en-US" altLang="zh-CN" sz="2400"/>
              <a:t>){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dist[v]=dist[u]+W[u][v]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parent[v]=u;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if(</a:t>
            </a:r>
            <a:r>
              <a:rPr lang="en-US" altLang="zh-CN" sz="2400">
                <a:solidFill>
                  <a:schemeClr val="accent2"/>
                </a:solidFill>
              </a:rPr>
              <a:t>!exist[v]</a:t>
            </a:r>
            <a:r>
              <a:rPr lang="en-US" altLang="zh-CN" sz="2400"/>
              <a:t>){	</a:t>
            </a:r>
            <a:r>
              <a:rPr lang="en-US" altLang="zh-CN" sz="2400">
                <a:solidFill>
                  <a:schemeClr val="accent6"/>
                </a:solidFill>
              </a:rPr>
              <a:t>//v not in Q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                </a:t>
            </a:r>
            <a:r>
              <a:rPr lang="en-US" altLang="zh-CN" sz="2400">
                <a:solidFill>
                  <a:schemeClr val="accent2"/>
                </a:solidFill>
              </a:rPr>
              <a:t>Q[++tail]=v</a:t>
            </a:r>
            <a:r>
              <a:rPr lang="en-US" altLang="zh-CN" sz="2400"/>
              <a:t>;	</a:t>
            </a:r>
            <a:r>
              <a:rPr lang="en-US" altLang="zh-CN" sz="2400">
                <a:solidFill>
                  <a:schemeClr val="accent6"/>
                </a:solidFill>
              </a:rPr>
              <a:t>// v in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    exist[v]=True;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5695950" y="3244850"/>
            <a:ext cx="800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            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75080" y="53721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5" name="内容占位符 44"/>
          <p:cNvGraphicFramePr/>
          <p:nvPr>
            <p:ph idx="1"/>
            <p:custDataLst>
              <p:tags r:id="rId1"/>
            </p:custDataLst>
          </p:nvPr>
        </p:nvGraphicFramePr>
        <p:xfrm>
          <a:off x="579120" y="4410710"/>
          <a:ext cx="11271250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"/>
            </p:custDataLst>
          </p:nvPr>
        </p:nvGraphicFramePr>
        <p:xfrm>
          <a:off x="10839450" y="141605"/>
          <a:ext cx="51435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右箭头 48"/>
          <p:cNvSpPr/>
          <p:nvPr/>
        </p:nvSpPr>
        <p:spPr>
          <a:xfrm>
            <a:off x="9999345" y="3870960"/>
            <a:ext cx="407670" cy="3727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0" name="左箭头 49"/>
          <p:cNvSpPr/>
          <p:nvPr/>
        </p:nvSpPr>
        <p:spPr>
          <a:xfrm>
            <a:off x="11468735" y="3384550"/>
            <a:ext cx="453390" cy="427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793480" y="507365"/>
            <a:ext cx="1265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A[i][j]</a:t>
            </a:r>
            <a:endParaRPr lang="en-US" altLang="zh-CN"/>
          </a:p>
          <a:p>
            <a:r>
              <a:rPr lang="en-US" altLang="zh-CN"/>
              <a:t>0-&gt;1,7</a:t>
            </a:r>
            <a:endParaRPr lang="en-US" altLang="zh-CN"/>
          </a:p>
          <a:p>
            <a:r>
              <a:rPr lang="en-US" altLang="zh-CN"/>
              <a:t>1-&gt;0,2,7</a:t>
            </a:r>
            <a:endParaRPr lang="en-US" altLang="zh-CN"/>
          </a:p>
          <a:p>
            <a:r>
              <a:rPr lang="en-US" altLang="zh-CN"/>
              <a:t>7-&gt;0,1,6,8</a:t>
            </a:r>
            <a:endParaRPr lang="en-US" altLang="zh-CN"/>
          </a:p>
          <a:p>
            <a:r>
              <a:rPr lang="en-US" altLang="zh-CN"/>
              <a:t>2-&gt;1,3,5,8</a:t>
            </a:r>
            <a:endParaRPr lang="en-US" altLang="zh-CN"/>
          </a:p>
          <a:p>
            <a:r>
              <a:rPr lang="en-US" altLang="zh-CN"/>
              <a:t>6-&gt;5,7,8</a:t>
            </a:r>
            <a:endParaRPr lang="en-US" altLang="zh-CN"/>
          </a:p>
          <a:p>
            <a:r>
              <a:rPr lang="en-US" altLang="zh-CN"/>
              <a:t>3-&gt;2,4,5</a:t>
            </a:r>
            <a:endParaRPr lang="en-US" altLang="zh-CN"/>
          </a:p>
          <a:p>
            <a:r>
              <a:rPr lang="en-US" altLang="zh-CN"/>
              <a:t>5-&gt;2,3,4,6</a:t>
            </a:r>
            <a:endParaRPr lang="en-US" altLang="zh-CN"/>
          </a:p>
          <a:p>
            <a:r>
              <a:rPr lang="en-US" altLang="zh-CN"/>
              <a:t>4-&gt;3,5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461625" y="61595"/>
            <a:ext cx="447675" cy="4417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75080" y="53721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5" name="内容占位符 44"/>
          <p:cNvGraphicFramePr/>
          <p:nvPr>
            <p:ph idx="1"/>
            <p:custDataLst>
              <p:tags r:id="rId1"/>
            </p:custDataLst>
          </p:nvPr>
        </p:nvGraphicFramePr>
        <p:xfrm>
          <a:off x="579120" y="4410710"/>
          <a:ext cx="11271250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T-&gt;F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F-&gt;T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F-&gt;T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"/>
            </p:custDataLst>
          </p:nvPr>
        </p:nvGraphicFramePr>
        <p:xfrm>
          <a:off x="10839450" y="141605"/>
          <a:ext cx="51435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右箭头 48"/>
          <p:cNvSpPr/>
          <p:nvPr/>
        </p:nvSpPr>
        <p:spPr>
          <a:xfrm>
            <a:off x="10059035" y="3414395"/>
            <a:ext cx="407670" cy="3727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0" name="左箭头 49"/>
          <p:cNvSpPr/>
          <p:nvPr/>
        </p:nvSpPr>
        <p:spPr>
          <a:xfrm>
            <a:off x="11550650" y="2665095"/>
            <a:ext cx="453390" cy="427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793480" y="507365"/>
            <a:ext cx="1265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A[i][j]</a:t>
            </a:r>
            <a:endParaRPr lang="en-US" altLang="zh-CN"/>
          </a:p>
          <a:p>
            <a:r>
              <a:rPr lang="en-US" altLang="zh-CN"/>
              <a:t>0-&gt;1,7</a:t>
            </a:r>
            <a:endParaRPr lang="en-US" altLang="zh-CN"/>
          </a:p>
          <a:p>
            <a:r>
              <a:rPr lang="en-US" altLang="zh-CN"/>
              <a:t>1-&gt;0,2,7</a:t>
            </a:r>
            <a:endParaRPr lang="en-US" altLang="zh-CN"/>
          </a:p>
          <a:p>
            <a:r>
              <a:rPr lang="en-US" altLang="zh-CN"/>
              <a:t>7-&gt;0,1,6,8</a:t>
            </a:r>
            <a:endParaRPr lang="en-US" altLang="zh-CN"/>
          </a:p>
          <a:p>
            <a:r>
              <a:rPr lang="en-US" altLang="zh-CN"/>
              <a:t>2-&gt;1,3,5,8</a:t>
            </a:r>
            <a:endParaRPr lang="en-US" altLang="zh-CN"/>
          </a:p>
          <a:p>
            <a:r>
              <a:rPr lang="en-US" altLang="zh-CN"/>
              <a:t>6-&gt;5,7,8</a:t>
            </a:r>
            <a:endParaRPr lang="en-US" altLang="zh-CN"/>
          </a:p>
          <a:p>
            <a:r>
              <a:rPr lang="en-US" altLang="zh-CN"/>
              <a:t>3-&gt;2,4,5</a:t>
            </a:r>
            <a:endParaRPr lang="en-US" altLang="zh-CN"/>
          </a:p>
          <a:p>
            <a:r>
              <a:rPr lang="en-US" altLang="zh-CN"/>
              <a:t>5-&gt;2,3,4,6</a:t>
            </a:r>
            <a:endParaRPr lang="en-US" altLang="zh-CN"/>
          </a:p>
          <a:p>
            <a:r>
              <a:rPr lang="en-US" altLang="zh-CN"/>
              <a:t>4-&gt;3,5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461625" y="61595"/>
            <a:ext cx="447675" cy="4417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75080" y="53721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5" name="内容占位符 44"/>
          <p:cNvGraphicFramePr/>
          <p:nvPr>
            <p:ph idx="1"/>
            <p:custDataLst>
              <p:tags r:id="rId1"/>
            </p:custDataLst>
          </p:nvPr>
        </p:nvGraphicFramePr>
        <p:xfrm>
          <a:off x="579120" y="4410710"/>
          <a:ext cx="11271250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T-&gt;F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F-&gt;T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"/>
            </p:custDataLst>
          </p:nvPr>
        </p:nvGraphicFramePr>
        <p:xfrm>
          <a:off x="10839450" y="141605"/>
          <a:ext cx="51435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右箭头 48"/>
          <p:cNvSpPr/>
          <p:nvPr/>
        </p:nvSpPr>
        <p:spPr>
          <a:xfrm>
            <a:off x="10059035" y="3092450"/>
            <a:ext cx="407670" cy="3727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0" name="左箭头 49"/>
          <p:cNvSpPr/>
          <p:nvPr/>
        </p:nvSpPr>
        <p:spPr>
          <a:xfrm>
            <a:off x="11569065" y="2319020"/>
            <a:ext cx="453390" cy="427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793480" y="507365"/>
            <a:ext cx="1265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A[i][j]</a:t>
            </a:r>
            <a:endParaRPr lang="en-US" altLang="zh-CN"/>
          </a:p>
          <a:p>
            <a:r>
              <a:rPr lang="en-US" altLang="zh-CN"/>
              <a:t>0-&gt;1,7</a:t>
            </a:r>
            <a:endParaRPr lang="en-US" altLang="zh-CN"/>
          </a:p>
          <a:p>
            <a:r>
              <a:rPr lang="en-US" altLang="zh-CN"/>
              <a:t>1-&gt;0,2,7</a:t>
            </a:r>
            <a:endParaRPr lang="en-US" altLang="zh-CN"/>
          </a:p>
          <a:p>
            <a:r>
              <a:rPr lang="en-US" altLang="zh-CN"/>
              <a:t>7-&gt;0,1,6,8</a:t>
            </a:r>
            <a:endParaRPr lang="en-US" altLang="zh-CN"/>
          </a:p>
          <a:p>
            <a:r>
              <a:rPr lang="en-US" altLang="zh-CN"/>
              <a:t>2-&gt;1,3,5,8</a:t>
            </a:r>
            <a:endParaRPr lang="en-US" altLang="zh-CN"/>
          </a:p>
          <a:p>
            <a:r>
              <a:rPr lang="en-US" altLang="zh-CN"/>
              <a:t>6-&gt;5,7,8</a:t>
            </a:r>
            <a:endParaRPr lang="en-US" altLang="zh-CN"/>
          </a:p>
          <a:p>
            <a:r>
              <a:rPr lang="en-US" altLang="zh-CN"/>
              <a:t>3-&gt;2,4,5</a:t>
            </a:r>
            <a:endParaRPr lang="en-US" altLang="zh-CN"/>
          </a:p>
          <a:p>
            <a:r>
              <a:rPr lang="en-US" altLang="zh-CN"/>
              <a:t>5-&gt;2,3,4,6</a:t>
            </a:r>
            <a:endParaRPr lang="en-US" altLang="zh-CN"/>
          </a:p>
          <a:p>
            <a:r>
              <a:rPr lang="en-US" altLang="zh-CN"/>
              <a:t>4-&gt;3,5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461625" y="61595"/>
            <a:ext cx="447675" cy="4417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75080" y="53721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5" name="内容占位符 44"/>
          <p:cNvGraphicFramePr/>
          <p:nvPr>
            <p:ph idx="1"/>
            <p:custDataLst>
              <p:tags r:id="rId1"/>
            </p:custDataLst>
          </p:nvPr>
        </p:nvGraphicFramePr>
        <p:xfrm>
          <a:off x="579120" y="4410710"/>
          <a:ext cx="11271250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F-&gt;T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T-&gt;F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F-&gt;T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inf-&gt;15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"/>
            </p:custDataLst>
          </p:nvPr>
        </p:nvGraphicFramePr>
        <p:xfrm>
          <a:off x="10839450" y="141605"/>
          <a:ext cx="51435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右箭头 48"/>
          <p:cNvSpPr/>
          <p:nvPr/>
        </p:nvSpPr>
        <p:spPr>
          <a:xfrm>
            <a:off x="9999345" y="2719070"/>
            <a:ext cx="407670" cy="3727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0" name="左箭头 49"/>
          <p:cNvSpPr/>
          <p:nvPr/>
        </p:nvSpPr>
        <p:spPr>
          <a:xfrm>
            <a:off x="11496675" y="1586230"/>
            <a:ext cx="453390" cy="427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793480" y="507365"/>
            <a:ext cx="1265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A[i][j]</a:t>
            </a:r>
            <a:endParaRPr lang="en-US" altLang="zh-CN"/>
          </a:p>
          <a:p>
            <a:r>
              <a:rPr lang="en-US" altLang="zh-CN"/>
              <a:t>0-&gt;1,7</a:t>
            </a:r>
            <a:endParaRPr lang="en-US" altLang="zh-CN"/>
          </a:p>
          <a:p>
            <a:r>
              <a:rPr lang="en-US" altLang="zh-CN"/>
              <a:t>1-&gt;0,2,7</a:t>
            </a:r>
            <a:endParaRPr lang="en-US" altLang="zh-CN"/>
          </a:p>
          <a:p>
            <a:r>
              <a:rPr lang="en-US" altLang="zh-CN"/>
              <a:t>7-&gt;0,1,6,8</a:t>
            </a:r>
            <a:endParaRPr lang="en-US" altLang="zh-CN"/>
          </a:p>
          <a:p>
            <a:r>
              <a:rPr lang="en-US" altLang="zh-CN"/>
              <a:t>2-&gt;1,3,5,8</a:t>
            </a:r>
            <a:endParaRPr lang="en-US" altLang="zh-CN"/>
          </a:p>
          <a:p>
            <a:r>
              <a:rPr lang="en-US" altLang="zh-CN"/>
              <a:t>6-&gt;5,7,8</a:t>
            </a:r>
            <a:endParaRPr lang="en-US" altLang="zh-CN"/>
          </a:p>
          <a:p>
            <a:r>
              <a:rPr lang="en-US" altLang="zh-CN"/>
              <a:t>3-&gt;2,4,5</a:t>
            </a:r>
            <a:endParaRPr lang="en-US" altLang="zh-CN"/>
          </a:p>
          <a:p>
            <a:r>
              <a:rPr lang="en-US" altLang="zh-CN"/>
              <a:t>5-&gt;2,3,4,6</a:t>
            </a:r>
            <a:endParaRPr lang="en-US" altLang="zh-CN"/>
          </a:p>
          <a:p>
            <a:r>
              <a:rPr lang="en-US" altLang="zh-CN"/>
              <a:t>4-&gt;3,5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461625" y="61595"/>
            <a:ext cx="447675" cy="4417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070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75080" y="53721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5" name="内容占位符 44"/>
          <p:cNvGraphicFramePr/>
          <p:nvPr>
            <p:ph idx="1"/>
            <p:custDataLst>
              <p:tags r:id="rId1"/>
            </p:custDataLst>
          </p:nvPr>
        </p:nvGraphicFramePr>
        <p:xfrm>
          <a:off x="579120" y="4410710"/>
          <a:ext cx="11271250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  <a:gridCol w="1127125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T-&gt;F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F-&gt;T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F-&gt;T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15-&gt;14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7-&gt;2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"/>
            </p:custDataLst>
          </p:nvPr>
        </p:nvGraphicFramePr>
        <p:xfrm>
          <a:off x="10839450" y="141605"/>
          <a:ext cx="51435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0461625" y="61595"/>
            <a:ext cx="447675" cy="4417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9" name="右箭头 48"/>
          <p:cNvSpPr/>
          <p:nvPr/>
        </p:nvSpPr>
        <p:spPr>
          <a:xfrm>
            <a:off x="9999345" y="2364105"/>
            <a:ext cx="407670" cy="3727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0" name="左箭头 49"/>
          <p:cNvSpPr/>
          <p:nvPr/>
        </p:nvSpPr>
        <p:spPr>
          <a:xfrm>
            <a:off x="11496675" y="814705"/>
            <a:ext cx="453390" cy="427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793480" y="507365"/>
            <a:ext cx="1265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A[i][j]</a:t>
            </a:r>
            <a:endParaRPr lang="en-US" altLang="zh-CN"/>
          </a:p>
          <a:p>
            <a:r>
              <a:rPr lang="en-US" altLang="zh-CN"/>
              <a:t>0-&gt;1,7</a:t>
            </a:r>
            <a:endParaRPr lang="en-US" altLang="zh-CN"/>
          </a:p>
          <a:p>
            <a:r>
              <a:rPr lang="en-US" altLang="zh-CN"/>
              <a:t>1-&gt;0,2,7</a:t>
            </a:r>
            <a:endParaRPr lang="en-US" altLang="zh-CN"/>
          </a:p>
          <a:p>
            <a:r>
              <a:rPr lang="en-US" altLang="zh-CN"/>
              <a:t>7-&gt;0,1,6,8</a:t>
            </a:r>
            <a:endParaRPr lang="en-US" altLang="zh-CN"/>
          </a:p>
          <a:p>
            <a:r>
              <a:rPr lang="en-US" altLang="zh-CN"/>
              <a:t>2-&gt;1,3,5,8</a:t>
            </a:r>
            <a:endParaRPr lang="en-US" altLang="zh-CN"/>
          </a:p>
          <a:p>
            <a:r>
              <a:rPr lang="en-US" altLang="zh-CN"/>
              <a:t>6-&gt;5,7,8</a:t>
            </a:r>
            <a:endParaRPr lang="en-US" altLang="zh-CN"/>
          </a:p>
          <a:p>
            <a:r>
              <a:rPr lang="en-US" altLang="zh-CN"/>
              <a:t>3-&gt;2,4,5</a:t>
            </a:r>
            <a:endParaRPr lang="en-US" altLang="zh-CN"/>
          </a:p>
          <a:p>
            <a:r>
              <a:rPr lang="en-US" altLang="zh-CN"/>
              <a:t>5-&gt;2,3,4,6</a:t>
            </a:r>
            <a:endParaRPr lang="en-US" altLang="zh-CN"/>
          </a:p>
          <a:p>
            <a:r>
              <a:rPr lang="en-US" altLang="zh-CN"/>
              <a:t>4-&gt;3,5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75080" y="53721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5" name="内容占位符 44"/>
          <p:cNvGraphicFramePr/>
          <p:nvPr>
            <p:ph idx="1"/>
            <p:custDataLst>
              <p:tags r:id="rId1"/>
            </p:custDataLst>
          </p:nvPr>
        </p:nvGraphicFramePr>
        <p:xfrm>
          <a:off x="579120" y="4410710"/>
          <a:ext cx="9563100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T-&gt;F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16-&gt;11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2-&gt;6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"/>
            </p:custDataLst>
          </p:nvPr>
        </p:nvGraphicFramePr>
        <p:xfrm>
          <a:off x="10839450" y="141605"/>
          <a:ext cx="5143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0461625" y="61595"/>
            <a:ext cx="447675" cy="6257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9" name="右箭头 48"/>
          <p:cNvSpPr/>
          <p:nvPr/>
        </p:nvSpPr>
        <p:spPr>
          <a:xfrm>
            <a:off x="10053955" y="3843020"/>
            <a:ext cx="407670" cy="3727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0" name="左箭头 49"/>
          <p:cNvSpPr/>
          <p:nvPr/>
        </p:nvSpPr>
        <p:spPr>
          <a:xfrm>
            <a:off x="11423650" y="2664460"/>
            <a:ext cx="453390" cy="427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793480" y="507365"/>
            <a:ext cx="12655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A[i][j]</a:t>
            </a:r>
            <a:endParaRPr lang="en-US" altLang="zh-CN"/>
          </a:p>
          <a:p>
            <a:r>
              <a:rPr lang="en-US" altLang="zh-CN"/>
              <a:t>0-&gt;1,7</a:t>
            </a:r>
            <a:endParaRPr lang="en-US" altLang="zh-CN"/>
          </a:p>
          <a:p>
            <a:r>
              <a:rPr lang="en-US" altLang="zh-CN"/>
              <a:t>1-&gt;0,2,7</a:t>
            </a:r>
            <a:endParaRPr lang="en-US" altLang="zh-CN"/>
          </a:p>
          <a:p>
            <a:r>
              <a:rPr lang="en-US" altLang="zh-CN"/>
              <a:t>7-&gt;0,1,6,8</a:t>
            </a:r>
            <a:endParaRPr lang="en-US" altLang="zh-CN"/>
          </a:p>
          <a:p>
            <a:r>
              <a:rPr lang="en-US" altLang="zh-CN"/>
              <a:t>2-&gt;1,3,5,8</a:t>
            </a:r>
            <a:endParaRPr lang="en-US" altLang="zh-CN"/>
          </a:p>
          <a:p>
            <a:r>
              <a:rPr lang="en-US" altLang="zh-CN"/>
              <a:t>6-&gt;5,7,8</a:t>
            </a:r>
            <a:endParaRPr lang="en-US" altLang="zh-CN"/>
          </a:p>
          <a:p>
            <a:r>
              <a:rPr lang="en-US" altLang="zh-CN"/>
              <a:t>3-&gt;2,4,5</a:t>
            </a:r>
            <a:endParaRPr lang="en-US" altLang="zh-CN"/>
          </a:p>
          <a:p>
            <a:r>
              <a:rPr lang="en-US" altLang="zh-CN"/>
              <a:t>5-&gt;2,3,4,6</a:t>
            </a:r>
            <a:endParaRPr lang="en-US" altLang="zh-CN"/>
          </a:p>
          <a:p>
            <a:r>
              <a:rPr lang="en-US" altLang="zh-CN"/>
              <a:t>4-&gt;3,5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75080" y="53721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5" name="内容占位符 44"/>
          <p:cNvGraphicFramePr/>
          <p:nvPr>
            <p:ph idx="1"/>
            <p:custDataLst>
              <p:tags r:id="rId1"/>
            </p:custDataLst>
          </p:nvPr>
        </p:nvGraphicFramePr>
        <p:xfrm>
          <a:off x="579120" y="4410710"/>
          <a:ext cx="9563100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T-&gt;F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"/>
            </p:custDataLst>
          </p:nvPr>
        </p:nvGraphicFramePr>
        <p:xfrm>
          <a:off x="10839450" y="141605"/>
          <a:ext cx="5143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0461625" y="61595"/>
            <a:ext cx="447675" cy="6257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9" name="右箭头 48"/>
          <p:cNvSpPr/>
          <p:nvPr/>
        </p:nvSpPr>
        <p:spPr>
          <a:xfrm>
            <a:off x="10059035" y="3414395"/>
            <a:ext cx="407670" cy="3727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0" name="左箭头 49"/>
          <p:cNvSpPr/>
          <p:nvPr/>
        </p:nvSpPr>
        <p:spPr>
          <a:xfrm>
            <a:off x="11423650" y="2664460"/>
            <a:ext cx="453390" cy="427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793480" y="507365"/>
            <a:ext cx="12655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A[i][j]</a:t>
            </a:r>
            <a:endParaRPr lang="en-US" altLang="zh-CN"/>
          </a:p>
          <a:p>
            <a:r>
              <a:rPr lang="en-US" altLang="zh-CN"/>
              <a:t>0-&gt;1,7</a:t>
            </a:r>
            <a:endParaRPr lang="en-US" altLang="zh-CN"/>
          </a:p>
          <a:p>
            <a:r>
              <a:rPr lang="en-US" altLang="zh-CN"/>
              <a:t>1-&gt;0,2,7</a:t>
            </a:r>
            <a:endParaRPr lang="en-US" altLang="zh-CN"/>
          </a:p>
          <a:p>
            <a:r>
              <a:rPr lang="en-US" altLang="zh-CN"/>
              <a:t>7-&gt;0,1,6,8</a:t>
            </a:r>
            <a:endParaRPr lang="en-US" altLang="zh-CN"/>
          </a:p>
          <a:p>
            <a:r>
              <a:rPr lang="en-US" altLang="zh-CN"/>
              <a:t>2-&gt;1,3,5,8</a:t>
            </a:r>
            <a:endParaRPr lang="en-US" altLang="zh-CN"/>
          </a:p>
          <a:p>
            <a:r>
              <a:rPr lang="en-US" altLang="zh-CN"/>
              <a:t>6-&gt;5,7,8</a:t>
            </a:r>
            <a:endParaRPr lang="en-US" altLang="zh-CN"/>
          </a:p>
          <a:p>
            <a:r>
              <a:rPr lang="en-US" altLang="zh-CN"/>
              <a:t>8-&gt;2,6,7</a:t>
            </a:r>
            <a:endParaRPr lang="en-US" altLang="zh-CN"/>
          </a:p>
          <a:p>
            <a:r>
              <a:rPr lang="en-US" altLang="zh-CN"/>
              <a:t>3-&gt;2,4,5</a:t>
            </a:r>
            <a:endParaRPr lang="en-US" altLang="zh-CN"/>
          </a:p>
          <a:p>
            <a:r>
              <a:rPr lang="en-US" altLang="zh-CN"/>
              <a:t>5-&gt;2,3,4,6</a:t>
            </a:r>
            <a:endParaRPr lang="en-US" altLang="zh-CN"/>
          </a:p>
          <a:p>
            <a:r>
              <a:rPr lang="en-US" altLang="zh-CN"/>
              <a:t>4-&gt;3,5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75080" y="53721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5" name="内容占位符 44"/>
          <p:cNvGraphicFramePr/>
          <p:nvPr>
            <p:ph idx="1"/>
            <p:custDataLst>
              <p:tags r:id="rId1"/>
            </p:custDataLst>
          </p:nvPr>
        </p:nvGraphicFramePr>
        <p:xfrm>
          <a:off x="579120" y="4410710"/>
          <a:ext cx="9563100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T-&gt;F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F-&gt;T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-1-&gt;3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"/>
            </p:custDataLst>
          </p:nvPr>
        </p:nvGraphicFramePr>
        <p:xfrm>
          <a:off x="10839450" y="141605"/>
          <a:ext cx="5143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0461625" y="61595"/>
            <a:ext cx="447675" cy="6257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9" name="右箭头 48"/>
          <p:cNvSpPr/>
          <p:nvPr/>
        </p:nvSpPr>
        <p:spPr>
          <a:xfrm>
            <a:off x="10053955" y="3077210"/>
            <a:ext cx="407670" cy="3727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0" name="左箭头 49"/>
          <p:cNvSpPr/>
          <p:nvPr/>
        </p:nvSpPr>
        <p:spPr>
          <a:xfrm>
            <a:off x="11441430" y="2327910"/>
            <a:ext cx="453390" cy="427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793480" y="507365"/>
            <a:ext cx="12655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A[i][j]</a:t>
            </a:r>
            <a:endParaRPr lang="en-US" altLang="zh-CN"/>
          </a:p>
          <a:p>
            <a:r>
              <a:rPr lang="en-US" altLang="zh-CN"/>
              <a:t>0-&gt;1,7</a:t>
            </a:r>
            <a:endParaRPr lang="en-US" altLang="zh-CN"/>
          </a:p>
          <a:p>
            <a:r>
              <a:rPr lang="en-US" altLang="zh-CN"/>
              <a:t>1-&gt;0,2,7</a:t>
            </a:r>
            <a:endParaRPr lang="en-US" altLang="zh-CN"/>
          </a:p>
          <a:p>
            <a:r>
              <a:rPr lang="en-US" altLang="zh-CN"/>
              <a:t>7-&gt;0,1,6,8</a:t>
            </a:r>
            <a:endParaRPr lang="en-US" altLang="zh-CN"/>
          </a:p>
          <a:p>
            <a:r>
              <a:rPr lang="en-US" altLang="zh-CN"/>
              <a:t>2-&gt;1,3,5,8</a:t>
            </a:r>
            <a:endParaRPr lang="en-US" altLang="zh-CN"/>
          </a:p>
          <a:p>
            <a:r>
              <a:rPr lang="en-US" altLang="zh-CN"/>
              <a:t>6-&gt;5,7,8</a:t>
            </a:r>
            <a:endParaRPr lang="en-US" altLang="zh-CN"/>
          </a:p>
          <a:p>
            <a:r>
              <a:rPr lang="en-US" altLang="zh-CN"/>
              <a:t>8-&gt;2,6,7</a:t>
            </a:r>
            <a:endParaRPr lang="en-US" altLang="zh-CN"/>
          </a:p>
          <a:p>
            <a:r>
              <a:rPr lang="en-US" altLang="zh-CN"/>
              <a:t>3-&gt;2,4,5</a:t>
            </a:r>
            <a:endParaRPr lang="en-US" altLang="zh-CN"/>
          </a:p>
          <a:p>
            <a:r>
              <a:rPr lang="en-US" altLang="zh-CN"/>
              <a:t>5-&gt;2,3,4,6</a:t>
            </a:r>
            <a:endParaRPr lang="en-US" altLang="zh-CN"/>
          </a:p>
          <a:p>
            <a:r>
              <a:rPr lang="en-US" altLang="zh-CN"/>
              <a:t>4-&gt;3,5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75080" y="53721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5" name="内容占位符 44"/>
          <p:cNvGraphicFramePr/>
          <p:nvPr>
            <p:ph idx="1"/>
            <p:custDataLst>
              <p:tags r:id="rId1"/>
            </p:custDataLst>
          </p:nvPr>
        </p:nvGraphicFramePr>
        <p:xfrm>
          <a:off x="579120" y="4410710"/>
          <a:ext cx="9563100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T-&gt;F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28-&gt;21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3-&gt;5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"/>
            </p:custDataLst>
          </p:nvPr>
        </p:nvGraphicFramePr>
        <p:xfrm>
          <a:off x="10839450" y="141605"/>
          <a:ext cx="5143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0461625" y="61595"/>
            <a:ext cx="447675" cy="6257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9" name="右箭头 48"/>
          <p:cNvSpPr/>
          <p:nvPr/>
        </p:nvSpPr>
        <p:spPr>
          <a:xfrm>
            <a:off x="10059035" y="2755265"/>
            <a:ext cx="407670" cy="3727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0" name="左箭头 49"/>
          <p:cNvSpPr/>
          <p:nvPr/>
        </p:nvSpPr>
        <p:spPr>
          <a:xfrm>
            <a:off x="11441430" y="2327910"/>
            <a:ext cx="453390" cy="427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793480" y="507365"/>
            <a:ext cx="12655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A[i][j]</a:t>
            </a:r>
            <a:endParaRPr lang="en-US" altLang="zh-CN"/>
          </a:p>
          <a:p>
            <a:r>
              <a:rPr lang="en-US" altLang="zh-CN"/>
              <a:t>0-&gt;1,7</a:t>
            </a:r>
            <a:endParaRPr lang="en-US" altLang="zh-CN"/>
          </a:p>
          <a:p>
            <a:r>
              <a:rPr lang="en-US" altLang="zh-CN"/>
              <a:t>1-&gt;0,2,7</a:t>
            </a:r>
            <a:endParaRPr lang="en-US" altLang="zh-CN"/>
          </a:p>
          <a:p>
            <a:r>
              <a:rPr lang="en-US" altLang="zh-CN"/>
              <a:t>7-&gt;0,1,6,8</a:t>
            </a:r>
            <a:endParaRPr lang="en-US" altLang="zh-CN"/>
          </a:p>
          <a:p>
            <a:r>
              <a:rPr lang="en-US" altLang="zh-CN"/>
              <a:t>2-&gt;1,3,5,8</a:t>
            </a:r>
            <a:endParaRPr lang="en-US" altLang="zh-CN"/>
          </a:p>
          <a:p>
            <a:r>
              <a:rPr lang="en-US" altLang="zh-CN"/>
              <a:t>6-&gt;5,7,8</a:t>
            </a:r>
            <a:endParaRPr lang="en-US" altLang="zh-CN"/>
          </a:p>
          <a:p>
            <a:r>
              <a:rPr lang="en-US" altLang="zh-CN"/>
              <a:t>8-&gt;2,6,7</a:t>
            </a:r>
            <a:endParaRPr lang="en-US" altLang="zh-CN"/>
          </a:p>
          <a:p>
            <a:r>
              <a:rPr lang="en-US" altLang="zh-CN"/>
              <a:t>3-&gt;2,4,5</a:t>
            </a:r>
            <a:endParaRPr lang="en-US" altLang="zh-CN"/>
          </a:p>
          <a:p>
            <a:r>
              <a:rPr lang="en-US" altLang="zh-CN"/>
              <a:t>5-&gt;2,3,4,6</a:t>
            </a:r>
            <a:endParaRPr lang="en-US" altLang="zh-CN"/>
          </a:p>
          <a:p>
            <a:r>
              <a:rPr lang="en-US" altLang="zh-CN"/>
              <a:t>4-&gt;3,5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275080" y="53721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5" name="内容占位符 44"/>
          <p:cNvGraphicFramePr/>
          <p:nvPr>
            <p:ph idx="1"/>
            <p:custDataLst>
              <p:tags r:id="rId1"/>
            </p:custDataLst>
          </p:nvPr>
        </p:nvGraphicFramePr>
        <p:xfrm>
          <a:off x="579120" y="4410710"/>
          <a:ext cx="9563100" cy="220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  <a:gridCol w="956310"/>
              </a:tblGrid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exist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T-&gt;F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  <a:tr h="551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2"/>
            </p:custDataLst>
          </p:nvPr>
        </p:nvGraphicFramePr>
        <p:xfrm>
          <a:off x="10839450" y="141605"/>
          <a:ext cx="51435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5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0461625" y="61595"/>
            <a:ext cx="447675" cy="6257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9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8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6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5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4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3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0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9" name="右箭头 48"/>
          <p:cNvSpPr/>
          <p:nvPr/>
        </p:nvSpPr>
        <p:spPr>
          <a:xfrm>
            <a:off x="10059035" y="2327910"/>
            <a:ext cx="407670" cy="37274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50" name="左箭头 49"/>
          <p:cNvSpPr/>
          <p:nvPr/>
        </p:nvSpPr>
        <p:spPr>
          <a:xfrm>
            <a:off x="11441430" y="2327910"/>
            <a:ext cx="453390" cy="4273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793480" y="507365"/>
            <a:ext cx="12655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A[i][j]</a:t>
            </a:r>
            <a:endParaRPr lang="en-US" altLang="zh-CN"/>
          </a:p>
          <a:p>
            <a:r>
              <a:rPr lang="en-US" altLang="zh-CN"/>
              <a:t>0-&gt;1,7</a:t>
            </a:r>
            <a:endParaRPr lang="en-US" altLang="zh-CN"/>
          </a:p>
          <a:p>
            <a:r>
              <a:rPr lang="en-US" altLang="zh-CN"/>
              <a:t>1-&gt;0,2,7</a:t>
            </a:r>
            <a:endParaRPr lang="en-US" altLang="zh-CN"/>
          </a:p>
          <a:p>
            <a:r>
              <a:rPr lang="en-US" altLang="zh-CN"/>
              <a:t>7-&gt;0,1,6,8</a:t>
            </a:r>
            <a:endParaRPr lang="en-US" altLang="zh-CN"/>
          </a:p>
          <a:p>
            <a:r>
              <a:rPr lang="en-US" altLang="zh-CN"/>
              <a:t>2-&gt;1,3,5,8</a:t>
            </a:r>
            <a:endParaRPr lang="en-US" altLang="zh-CN"/>
          </a:p>
          <a:p>
            <a:r>
              <a:rPr lang="en-US" altLang="zh-CN"/>
              <a:t>6-&gt;5,7,8</a:t>
            </a:r>
            <a:endParaRPr lang="en-US" altLang="zh-CN"/>
          </a:p>
          <a:p>
            <a:r>
              <a:rPr lang="en-US" altLang="zh-CN"/>
              <a:t>8-&gt;2,6,7</a:t>
            </a:r>
            <a:endParaRPr lang="en-US" altLang="zh-CN"/>
          </a:p>
          <a:p>
            <a:r>
              <a:rPr lang="en-US" altLang="zh-CN"/>
              <a:t>3-&gt;2,4,5</a:t>
            </a:r>
            <a:endParaRPr lang="en-US" altLang="zh-CN"/>
          </a:p>
          <a:p>
            <a:r>
              <a:rPr lang="en-US" altLang="zh-CN"/>
              <a:t>5-&gt;2,3,4,6</a:t>
            </a:r>
            <a:endParaRPr lang="en-US" altLang="zh-CN"/>
          </a:p>
          <a:p>
            <a:r>
              <a:rPr lang="en-US" altLang="zh-CN"/>
              <a:t>4-&gt;3,5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SPFA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691005"/>
            <a:ext cx="51530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//init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A[i][j];</a:t>
            </a:r>
            <a:r>
              <a:rPr lang="en-US" altLang="zh-CN" sz="2400">
                <a:solidFill>
                  <a:schemeClr val="accent6"/>
                </a:solidFill>
              </a:rPr>
              <a:t>//record connected V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W[i][j]=∞ or weight;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//weight of E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dist[]=∞;</a:t>
            </a:r>
            <a:r>
              <a:rPr lang="en-US" altLang="zh-CN" sz="2400">
                <a:solidFill>
                  <a:schemeClr val="accent6"/>
                </a:solidFill>
              </a:rPr>
              <a:t>// length of V as N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// start V as s, dist[s]=0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exist[]=False;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parent[]=-1;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// queue Q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Q[1]=s,head=0,tail=1,exist[s]=true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57595" y="365125"/>
            <a:ext cx="5741670" cy="6379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  <a:sym typeface="+mn-ea"/>
              </a:rPr>
              <a:t>// body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while(head!=tail){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chemeClr val="accent2"/>
                </a:solidFill>
              </a:rPr>
              <a:t>u=Q[++head];	</a:t>
            </a:r>
            <a:r>
              <a:rPr lang="en-US" altLang="zh-CN" sz="2400">
                <a:solidFill>
                  <a:schemeClr val="accent6"/>
                </a:solidFill>
              </a:rPr>
              <a:t>// u out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exist[u]=False;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for(all connected V-&gt;v)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if(</a:t>
            </a:r>
            <a:r>
              <a:rPr lang="en-US" altLang="zh-CN" sz="2400">
                <a:solidFill>
                  <a:schemeClr val="tx1"/>
                </a:solidFill>
              </a:rPr>
              <a:t>dist[u]+W[u][v]&lt;dist[v]</a:t>
            </a:r>
            <a:r>
              <a:rPr lang="en-US" altLang="zh-CN" sz="2400"/>
              <a:t>){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dist[v]=dist[u]+W[u][v]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parent[v]=u;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if(</a:t>
            </a:r>
            <a:r>
              <a:rPr lang="en-US" altLang="zh-CN" sz="2400">
                <a:solidFill>
                  <a:schemeClr val="accent2"/>
                </a:solidFill>
              </a:rPr>
              <a:t>!exist[v]</a:t>
            </a:r>
            <a:r>
              <a:rPr lang="en-US" altLang="zh-CN" sz="2400"/>
              <a:t>){	</a:t>
            </a:r>
            <a:r>
              <a:rPr lang="en-US" altLang="zh-CN" sz="2400">
                <a:solidFill>
                  <a:schemeClr val="accent6"/>
                </a:solidFill>
              </a:rPr>
              <a:t>//v not in Q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    </a:t>
            </a:r>
            <a:r>
              <a:rPr lang="en-US" altLang="zh-CN" sz="2400">
                <a:solidFill>
                  <a:schemeClr val="accent2"/>
                </a:solidFill>
              </a:rPr>
              <a:t>Q[++tail]=v</a:t>
            </a:r>
            <a:r>
              <a:rPr lang="en-US" altLang="zh-CN" sz="2400"/>
              <a:t>;	</a:t>
            </a:r>
            <a:r>
              <a:rPr lang="en-US" altLang="zh-CN" sz="2400">
                <a:solidFill>
                  <a:schemeClr val="accent6"/>
                </a:solidFill>
              </a:rPr>
              <a:t>// v in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       exist[v]=True;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5695950" y="3244850"/>
            <a:ext cx="800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            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450070" y="5233670"/>
            <a:ext cx="18173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O(E)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Floyd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For*3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Floyd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63855" y="1691005"/>
            <a:ext cx="51530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//init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</a:rPr>
              <a:t>// 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length of V as N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dist[i][j]=∞;</a:t>
            </a:r>
            <a:r>
              <a:rPr lang="en-US" altLang="zh-CN" sz="2400">
                <a:solidFill>
                  <a:schemeClr val="accent6"/>
                </a:solidFill>
              </a:rPr>
              <a:t>// i != j, no E connected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dist[i][j]=0;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// i==j</a:t>
            </a:r>
            <a:endParaRPr lang="en-US" altLang="zh-CN" sz="2400">
              <a:solidFill>
                <a:schemeClr val="accent6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dist[i][j]=W[i][j];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// i != j, has E</a:t>
            </a:r>
            <a:r>
              <a:rPr lang="en-US" altLang="zh-CN" sz="2400">
                <a:sym typeface="+mn-ea"/>
              </a:rPr>
              <a:t> connected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157595" y="1690370"/>
            <a:ext cx="5741670" cy="50539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>
                <a:solidFill>
                  <a:schemeClr val="accent6"/>
                </a:solidFill>
                <a:sym typeface="+mn-ea"/>
              </a:rPr>
              <a:t>// body</a:t>
            </a:r>
            <a:endParaRPr lang="en-US" altLang="zh-CN" sz="240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for(i=1;i&lt;=N;i++){</a:t>
            </a:r>
            <a:r>
              <a:rPr lang="en-US" altLang="zh-CN" sz="2400">
                <a:solidFill>
                  <a:schemeClr val="accent6"/>
                </a:solidFill>
              </a:rPr>
              <a:t>//loop 4 start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</a:t>
            </a:r>
            <a:r>
              <a:rPr lang="en-US" altLang="zh-CN" sz="2400">
                <a:sym typeface="+mn-ea"/>
              </a:rPr>
              <a:t>for(j=1;j&lt;=N;j++){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//loop 4 end</a:t>
            </a:r>
            <a:endParaRPr lang="en-US" altLang="zh-CN" sz="2400">
              <a:solidFill>
                <a:schemeClr val="accent6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for(k=1;i&lt;=N;i++){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//mid V</a:t>
            </a:r>
            <a:endParaRPr lang="en-US" altLang="zh-CN" sz="2400">
              <a:solidFill>
                <a:schemeClr val="accent6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if(dist[i][k]+dist[k][j]&lt;dist[i][j])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       dist[i][j]=dist[i][k]+dist[k][j];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3" name="矩形 2"/>
          <p:cNvSpPr/>
          <p:nvPr/>
        </p:nvSpPr>
        <p:spPr>
          <a:xfrm>
            <a:off x="8623935" y="5370830"/>
            <a:ext cx="28308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O(V^3)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THX :-)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1901825" y="4585335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357880" y="1528445"/>
            <a:ext cx="1343025" cy="1559560"/>
          </a:xfrm>
          <a:custGeom>
            <a:avLst/>
            <a:gdLst>
              <a:gd name="connisteX0" fmla="*/ 537210 w 1343025"/>
              <a:gd name="connsiteY0" fmla="*/ 71755 h 1559560"/>
              <a:gd name="connisteX1" fmla="*/ 464820 w 1343025"/>
              <a:gd name="connsiteY1" fmla="*/ 71755 h 1559560"/>
              <a:gd name="connisteX2" fmla="*/ 392430 w 1343025"/>
              <a:gd name="connsiteY2" fmla="*/ 82550 h 1559560"/>
              <a:gd name="connisteX3" fmla="*/ 320675 w 1343025"/>
              <a:gd name="connsiteY3" fmla="*/ 92710 h 1559560"/>
              <a:gd name="connisteX4" fmla="*/ 248285 w 1343025"/>
              <a:gd name="connsiteY4" fmla="*/ 102870 h 1559560"/>
              <a:gd name="connisteX5" fmla="*/ 175895 w 1343025"/>
              <a:gd name="connsiteY5" fmla="*/ 154940 h 1559560"/>
              <a:gd name="connisteX6" fmla="*/ 134620 w 1343025"/>
              <a:gd name="connsiteY6" fmla="*/ 226695 h 1559560"/>
              <a:gd name="connisteX7" fmla="*/ 103505 w 1343025"/>
              <a:gd name="connsiteY7" fmla="*/ 299085 h 1559560"/>
              <a:gd name="connisteX8" fmla="*/ 83185 w 1343025"/>
              <a:gd name="connsiteY8" fmla="*/ 371475 h 1559560"/>
              <a:gd name="connisteX9" fmla="*/ 62230 w 1343025"/>
              <a:gd name="connsiteY9" fmla="*/ 443865 h 1559560"/>
              <a:gd name="connisteX10" fmla="*/ 41275 w 1343025"/>
              <a:gd name="connsiteY10" fmla="*/ 516255 h 1559560"/>
              <a:gd name="connisteX11" fmla="*/ 31115 w 1343025"/>
              <a:gd name="connsiteY11" fmla="*/ 588645 h 1559560"/>
              <a:gd name="connisteX12" fmla="*/ 20955 w 1343025"/>
              <a:gd name="connsiteY12" fmla="*/ 661035 h 1559560"/>
              <a:gd name="connisteX13" fmla="*/ 10795 w 1343025"/>
              <a:gd name="connsiteY13" fmla="*/ 732790 h 1559560"/>
              <a:gd name="connisteX14" fmla="*/ 0 w 1343025"/>
              <a:gd name="connsiteY14" fmla="*/ 805180 h 1559560"/>
              <a:gd name="connisteX15" fmla="*/ 0 w 1343025"/>
              <a:gd name="connsiteY15" fmla="*/ 877570 h 1559560"/>
              <a:gd name="connisteX16" fmla="*/ 0 w 1343025"/>
              <a:gd name="connsiteY16" fmla="*/ 949960 h 1559560"/>
              <a:gd name="connisteX17" fmla="*/ 0 w 1343025"/>
              <a:gd name="connsiteY17" fmla="*/ 1022350 h 1559560"/>
              <a:gd name="connisteX18" fmla="*/ 10795 w 1343025"/>
              <a:gd name="connsiteY18" fmla="*/ 1094740 h 1559560"/>
              <a:gd name="connisteX19" fmla="*/ 20955 w 1343025"/>
              <a:gd name="connsiteY19" fmla="*/ 1167130 h 1559560"/>
              <a:gd name="connisteX20" fmla="*/ 41275 w 1343025"/>
              <a:gd name="connsiteY20" fmla="*/ 1238885 h 1559560"/>
              <a:gd name="connisteX21" fmla="*/ 83185 w 1343025"/>
              <a:gd name="connsiteY21" fmla="*/ 1311275 h 1559560"/>
              <a:gd name="connisteX22" fmla="*/ 134620 w 1343025"/>
              <a:gd name="connsiteY22" fmla="*/ 1383665 h 1559560"/>
              <a:gd name="connisteX23" fmla="*/ 196215 w 1343025"/>
              <a:gd name="connsiteY23" fmla="*/ 1456055 h 1559560"/>
              <a:gd name="connisteX24" fmla="*/ 268605 w 1343025"/>
              <a:gd name="connsiteY24" fmla="*/ 1497330 h 1559560"/>
              <a:gd name="connisteX25" fmla="*/ 351155 w 1343025"/>
              <a:gd name="connsiteY25" fmla="*/ 1528445 h 1559560"/>
              <a:gd name="connisteX26" fmla="*/ 423545 w 1343025"/>
              <a:gd name="connsiteY26" fmla="*/ 1548765 h 1559560"/>
              <a:gd name="connisteX27" fmla="*/ 506095 w 1343025"/>
              <a:gd name="connsiteY27" fmla="*/ 1559560 h 1559560"/>
              <a:gd name="connisteX28" fmla="*/ 578485 w 1343025"/>
              <a:gd name="connsiteY28" fmla="*/ 1559560 h 1559560"/>
              <a:gd name="connisteX29" fmla="*/ 650875 w 1343025"/>
              <a:gd name="connsiteY29" fmla="*/ 1548765 h 1559560"/>
              <a:gd name="connisteX30" fmla="*/ 723265 w 1343025"/>
              <a:gd name="connsiteY30" fmla="*/ 1538605 h 1559560"/>
              <a:gd name="connisteX31" fmla="*/ 795655 w 1343025"/>
              <a:gd name="connsiteY31" fmla="*/ 1528445 h 1559560"/>
              <a:gd name="connisteX32" fmla="*/ 868045 w 1343025"/>
              <a:gd name="connsiteY32" fmla="*/ 1497330 h 1559560"/>
              <a:gd name="connisteX33" fmla="*/ 940435 w 1343025"/>
              <a:gd name="connsiteY33" fmla="*/ 1476375 h 1559560"/>
              <a:gd name="connisteX34" fmla="*/ 1012190 w 1343025"/>
              <a:gd name="connsiteY34" fmla="*/ 1445895 h 1559560"/>
              <a:gd name="connisteX35" fmla="*/ 1084580 w 1343025"/>
              <a:gd name="connsiteY35" fmla="*/ 1414780 h 1559560"/>
              <a:gd name="connisteX36" fmla="*/ 1156970 w 1343025"/>
              <a:gd name="connsiteY36" fmla="*/ 1373505 h 1559560"/>
              <a:gd name="connisteX37" fmla="*/ 1229360 w 1343025"/>
              <a:gd name="connsiteY37" fmla="*/ 1321435 h 1559560"/>
              <a:gd name="connisteX38" fmla="*/ 1291590 w 1343025"/>
              <a:gd name="connsiteY38" fmla="*/ 1249680 h 1559560"/>
              <a:gd name="connisteX39" fmla="*/ 1343025 w 1343025"/>
              <a:gd name="connsiteY39" fmla="*/ 1177290 h 1559560"/>
              <a:gd name="connisteX40" fmla="*/ 1343025 w 1343025"/>
              <a:gd name="connsiteY40" fmla="*/ 1094740 h 1559560"/>
              <a:gd name="connisteX41" fmla="*/ 1343025 w 1343025"/>
              <a:gd name="connsiteY41" fmla="*/ 1012190 h 1559560"/>
              <a:gd name="connisteX42" fmla="*/ 1343025 w 1343025"/>
              <a:gd name="connsiteY42" fmla="*/ 939800 h 1559560"/>
              <a:gd name="connisteX43" fmla="*/ 1343025 w 1343025"/>
              <a:gd name="connsiteY43" fmla="*/ 867410 h 1559560"/>
              <a:gd name="connisteX44" fmla="*/ 1343025 w 1343025"/>
              <a:gd name="connsiteY44" fmla="*/ 795020 h 1559560"/>
              <a:gd name="connisteX45" fmla="*/ 1343025 w 1343025"/>
              <a:gd name="connsiteY45" fmla="*/ 722630 h 1559560"/>
              <a:gd name="connisteX46" fmla="*/ 1322070 w 1343025"/>
              <a:gd name="connsiteY46" fmla="*/ 640080 h 1559560"/>
              <a:gd name="connisteX47" fmla="*/ 1301750 w 1343025"/>
              <a:gd name="connsiteY47" fmla="*/ 557530 h 1559560"/>
              <a:gd name="connisteX48" fmla="*/ 1249680 w 1343025"/>
              <a:gd name="connsiteY48" fmla="*/ 485140 h 1559560"/>
              <a:gd name="connisteX49" fmla="*/ 1198245 w 1343025"/>
              <a:gd name="connsiteY49" fmla="*/ 412750 h 1559560"/>
              <a:gd name="connisteX50" fmla="*/ 1136650 w 1343025"/>
              <a:gd name="connsiteY50" fmla="*/ 340360 h 1559560"/>
              <a:gd name="connisteX51" fmla="*/ 1074420 w 1343025"/>
              <a:gd name="connsiteY51" fmla="*/ 257810 h 1559560"/>
              <a:gd name="connisteX52" fmla="*/ 1022985 w 1343025"/>
              <a:gd name="connsiteY52" fmla="*/ 185420 h 1559560"/>
              <a:gd name="connisteX53" fmla="*/ 970915 w 1343025"/>
              <a:gd name="connsiteY53" fmla="*/ 113030 h 1559560"/>
              <a:gd name="connisteX54" fmla="*/ 898525 w 1343025"/>
              <a:gd name="connsiteY54" fmla="*/ 51435 h 1559560"/>
              <a:gd name="connisteX55" fmla="*/ 826770 w 1343025"/>
              <a:gd name="connsiteY55" fmla="*/ 10160 h 1559560"/>
              <a:gd name="connisteX56" fmla="*/ 754380 w 1343025"/>
              <a:gd name="connsiteY56" fmla="*/ 0 h 1559560"/>
              <a:gd name="connisteX57" fmla="*/ 681990 w 1343025"/>
              <a:gd name="connsiteY57" fmla="*/ 0 h 1559560"/>
              <a:gd name="connisteX58" fmla="*/ 609600 w 1343025"/>
              <a:gd name="connsiteY58" fmla="*/ 10160 h 1559560"/>
              <a:gd name="connisteX59" fmla="*/ 537210 w 1343025"/>
              <a:gd name="connsiteY59" fmla="*/ 30480 h 1559560"/>
              <a:gd name="connisteX60" fmla="*/ 464820 w 1343025"/>
              <a:gd name="connsiteY60" fmla="*/ 61595 h 1559560"/>
              <a:gd name="connisteX61" fmla="*/ 434340 w 1343025"/>
              <a:gd name="connsiteY61" fmla="*/ 92710 h 15595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</a:cxnLst>
            <a:rect l="l" t="t" r="r" b="b"/>
            <a:pathLst>
              <a:path w="1343025" h="1559560">
                <a:moveTo>
                  <a:pt x="537210" y="71755"/>
                </a:moveTo>
                <a:lnTo>
                  <a:pt x="464820" y="71755"/>
                </a:lnTo>
                <a:lnTo>
                  <a:pt x="392430" y="82550"/>
                </a:lnTo>
                <a:lnTo>
                  <a:pt x="320675" y="92710"/>
                </a:lnTo>
                <a:lnTo>
                  <a:pt x="248285" y="102870"/>
                </a:lnTo>
                <a:lnTo>
                  <a:pt x="175895" y="154940"/>
                </a:lnTo>
                <a:lnTo>
                  <a:pt x="134620" y="226695"/>
                </a:lnTo>
                <a:lnTo>
                  <a:pt x="103505" y="299085"/>
                </a:lnTo>
                <a:lnTo>
                  <a:pt x="83185" y="371475"/>
                </a:lnTo>
                <a:lnTo>
                  <a:pt x="62230" y="443865"/>
                </a:lnTo>
                <a:lnTo>
                  <a:pt x="41275" y="516255"/>
                </a:lnTo>
                <a:lnTo>
                  <a:pt x="31115" y="588645"/>
                </a:lnTo>
                <a:lnTo>
                  <a:pt x="20955" y="661035"/>
                </a:lnTo>
                <a:lnTo>
                  <a:pt x="10795" y="732790"/>
                </a:lnTo>
                <a:lnTo>
                  <a:pt x="0" y="805180"/>
                </a:lnTo>
                <a:lnTo>
                  <a:pt x="0" y="877570"/>
                </a:lnTo>
                <a:lnTo>
                  <a:pt x="0" y="949960"/>
                </a:lnTo>
                <a:lnTo>
                  <a:pt x="0" y="1022350"/>
                </a:lnTo>
                <a:lnTo>
                  <a:pt x="10795" y="1094740"/>
                </a:lnTo>
                <a:lnTo>
                  <a:pt x="20955" y="1167130"/>
                </a:lnTo>
                <a:lnTo>
                  <a:pt x="41275" y="1238885"/>
                </a:lnTo>
                <a:lnTo>
                  <a:pt x="83185" y="1311275"/>
                </a:lnTo>
                <a:lnTo>
                  <a:pt x="134620" y="1383665"/>
                </a:lnTo>
                <a:lnTo>
                  <a:pt x="196215" y="1456055"/>
                </a:lnTo>
                <a:lnTo>
                  <a:pt x="268605" y="1497330"/>
                </a:lnTo>
                <a:lnTo>
                  <a:pt x="351155" y="1528445"/>
                </a:lnTo>
                <a:lnTo>
                  <a:pt x="423545" y="1548765"/>
                </a:lnTo>
                <a:lnTo>
                  <a:pt x="506095" y="1559560"/>
                </a:lnTo>
                <a:lnTo>
                  <a:pt x="578485" y="1559560"/>
                </a:lnTo>
                <a:lnTo>
                  <a:pt x="650875" y="1548765"/>
                </a:lnTo>
                <a:lnTo>
                  <a:pt x="723265" y="1538605"/>
                </a:lnTo>
                <a:lnTo>
                  <a:pt x="795655" y="1528445"/>
                </a:lnTo>
                <a:lnTo>
                  <a:pt x="868045" y="1497330"/>
                </a:lnTo>
                <a:lnTo>
                  <a:pt x="940435" y="1476375"/>
                </a:lnTo>
                <a:lnTo>
                  <a:pt x="1012190" y="1445895"/>
                </a:lnTo>
                <a:lnTo>
                  <a:pt x="1084580" y="1414780"/>
                </a:lnTo>
                <a:lnTo>
                  <a:pt x="1156970" y="1373505"/>
                </a:lnTo>
                <a:lnTo>
                  <a:pt x="1229360" y="1321435"/>
                </a:lnTo>
                <a:lnTo>
                  <a:pt x="1291590" y="1249680"/>
                </a:lnTo>
                <a:lnTo>
                  <a:pt x="1343025" y="1177290"/>
                </a:lnTo>
                <a:lnTo>
                  <a:pt x="1343025" y="1094740"/>
                </a:lnTo>
                <a:lnTo>
                  <a:pt x="1343025" y="1012190"/>
                </a:lnTo>
                <a:lnTo>
                  <a:pt x="1343025" y="939800"/>
                </a:lnTo>
                <a:lnTo>
                  <a:pt x="1343025" y="867410"/>
                </a:lnTo>
                <a:lnTo>
                  <a:pt x="1343025" y="795020"/>
                </a:lnTo>
                <a:lnTo>
                  <a:pt x="1343025" y="722630"/>
                </a:lnTo>
                <a:lnTo>
                  <a:pt x="1322070" y="640080"/>
                </a:lnTo>
                <a:lnTo>
                  <a:pt x="1301750" y="557530"/>
                </a:lnTo>
                <a:lnTo>
                  <a:pt x="1249680" y="485140"/>
                </a:lnTo>
                <a:lnTo>
                  <a:pt x="1198245" y="412750"/>
                </a:lnTo>
                <a:lnTo>
                  <a:pt x="1136650" y="340360"/>
                </a:lnTo>
                <a:lnTo>
                  <a:pt x="1074420" y="257810"/>
                </a:lnTo>
                <a:lnTo>
                  <a:pt x="1022985" y="185420"/>
                </a:lnTo>
                <a:lnTo>
                  <a:pt x="970915" y="113030"/>
                </a:lnTo>
                <a:lnTo>
                  <a:pt x="898525" y="51435"/>
                </a:lnTo>
                <a:lnTo>
                  <a:pt x="826770" y="10160"/>
                </a:lnTo>
                <a:lnTo>
                  <a:pt x="754380" y="0"/>
                </a:lnTo>
                <a:lnTo>
                  <a:pt x="681990" y="0"/>
                </a:lnTo>
                <a:lnTo>
                  <a:pt x="609600" y="10160"/>
                </a:lnTo>
                <a:lnTo>
                  <a:pt x="537210" y="30480"/>
                </a:lnTo>
                <a:lnTo>
                  <a:pt x="464820" y="61595"/>
                </a:lnTo>
                <a:lnTo>
                  <a:pt x="434340" y="92710"/>
                </a:lnTo>
              </a:path>
            </a:pathLst>
          </a:custGeom>
          <a:solidFill>
            <a:schemeClr val="accent6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2924175" y="4591685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357880" y="1528445"/>
            <a:ext cx="1343025" cy="1559560"/>
          </a:xfrm>
          <a:custGeom>
            <a:avLst/>
            <a:gdLst>
              <a:gd name="connisteX0" fmla="*/ 537210 w 1343025"/>
              <a:gd name="connsiteY0" fmla="*/ 71755 h 1559560"/>
              <a:gd name="connisteX1" fmla="*/ 464820 w 1343025"/>
              <a:gd name="connsiteY1" fmla="*/ 71755 h 1559560"/>
              <a:gd name="connisteX2" fmla="*/ 392430 w 1343025"/>
              <a:gd name="connsiteY2" fmla="*/ 82550 h 1559560"/>
              <a:gd name="connisteX3" fmla="*/ 320675 w 1343025"/>
              <a:gd name="connsiteY3" fmla="*/ 92710 h 1559560"/>
              <a:gd name="connisteX4" fmla="*/ 248285 w 1343025"/>
              <a:gd name="connsiteY4" fmla="*/ 102870 h 1559560"/>
              <a:gd name="connisteX5" fmla="*/ 175895 w 1343025"/>
              <a:gd name="connsiteY5" fmla="*/ 154940 h 1559560"/>
              <a:gd name="connisteX6" fmla="*/ 134620 w 1343025"/>
              <a:gd name="connsiteY6" fmla="*/ 226695 h 1559560"/>
              <a:gd name="connisteX7" fmla="*/ 103505 w 1343025"/>
              <a:gd name="connsiteY7" fmla="*/ 299085 h 1559560"/>
              <a:gd name="connisteX8" fmla="*/ 83185 w 1343025"/>
              <a:gd name="connsiteY8" fmla="*/ 371475 h 1559560"/>
              <a:gd name="connisteX9" fmla="*/ 62230 w 1343025"/>
              <a:gd name="connsiteY9" fmla="*/ 443865 h 1559560"/>
              <a:gd name="connisteX10" fmla="*/ 41275 w 1343025"/>
              <a:gd name="connsiteY10" fmla="*/ 516255 h 1559560"/>
              <a:gd name="connisteX11" fmla="*/ 31115 w 1343025"/>
              <a:gd name="connsiteY11" fmla="*/ 588645 h 1559560"/>
              <a:gd name="connisteX12" fmla="*/ 20955 w 1343025"/>
              <a:gd name="connsiteY12" fmla="*/ 661035 h 1559560"/>
              <a:gd name="connisteX13" fmla="*/ 10795 w 1343025"/>
              <a:gd name="connsiteY13" fmla="*/ 732790 h 1559560"/>
              <a:gd name="connisteX14" fmla="*/ 0 w 1343025"/>
              <a:gd name="connsiteY14" fmla="*/ 805180 h 1559560"/>
              <a:gd name="connisteX15" fmla="*/ 0 w 1343025"/>
              <a:gd name="connsiteY15" fmla="*/ 877570 h 1559560"/>
              <a:gd name="connisteX16" fmla="*/ 0 w 1343025"/>
              <a:gd name="connsiteY16" fmla="*/ 949960 h 1559560"/>
              <a:gd name="connisteX17" fmla="*/ 0 w 1343025"/>
              <a:gd name="connsiteY17" fmla="*/ 1022350 h 1559560"/>
              <a:gd name="connisteX18" fmla="*/ 10795 w 1343025"/>
              <a:gd name="connsiteY18" fmla="*/ 1094740 h 1559560"/>
              <a:gd name="connisteX19" fmla="*/ 20955 w 1343025"/>
              <a:gd name="connsiteY19" fmla="*/ 1167130 h 1559560"/>
              <a:gd name="connisteX20" fmla="*/ 41275 w 1343025"/>
              <a:gd name="connsiteY20" fmla="*/ 1238885 h 1559560"/>
              <a:gd name="connisteX21" fmla="*/ 83185 w 1343025"/>
              <a:gd name="connsiteY21" fmla="*/ 1311275 h 1559560"/>
              <a:gd name="connisteX22" fmla="*/ 134620 w 1343025"/>
              <a:gd name="connsiteY22" fmla="*/ 1383665 h 1559560"/>
              <a:gd name="connisteX23" fmla="*/ 196215 w 1343025"/>
              <a:gd name="connsiteY23" fmla="*/ 1456055 h 1559560"/>
              <a:gd name="connisteX24" fmla="*/ 268605 w 1343025"/>
              <a:gd name="connsiteY24" fmla="*/ 1497330 h 1559560"/>
              <a:gd name="connisteX25" fmla="*/ 351155 w 1343025"/>
              <a:gd name="connsiteY25" fmla="*/ 1528445 h 1559560"/>
              <a:gd name="connisteX26" fmla="*/ 423545 w 1343025"/>
              <a:gd name="connsiteY26" fmla="*/ 1548765 h 1559560"/>
              <a:gd name="connisteX27" fmla="*/ 506095 w 1343025"/>
              <a:gd name="connsiteY27" fmla="*/ 1559560 h 1559560"/>
              <a:gd name="connisteX28" fmla="*/ 578485 w 1343025"/>
              <a:gd name="connsiteY28" fmla="*/ 1559560 h 1559560"/>
              <a:gd name="connisteX29" fmla="*/ 650875 w 1343025"/>
              <a:gd name="connsiteY29" fmla="*/ 1548765 h 1559560"/>
              <a:gd name="connisteX30" fmla="*/ 723265 w 1343025"/>
              <a:gd name="connsiteY30" fmla="*/ 1538605 h 1559560"/>
              <a:gd name="connisteX31" fmla="*/ 795655 w 1343025"/>
              <a:gd name="connsiteY31" fmla="*/ 1528445 h 1559560"/>
              <a:gd name="connisteX32" fmla="*/ 868045 w 1343025"/>
              <a:gd name="connsiteY32" fmla="*/ 1497330 h 1559560"/>
              <a:gd name="connisteX33" fmla="*/ 940435 w 1343025"/>
              <a:gd name="connsiteY33" fmla="*/ 1476375 h 1559560"/>
              <a:gd name="connisteX34" fmla="*/ 1012190 w 1343025"/>
              <a:gd name="connsiteY34" fmla="*/ 1445895 h 1559560"/>
              <a:gd name="connisteX35" fmla="*/ 1084580 w 1343025"/>
              <a:gd name="connsiteY35" fmla="*/ 1414780 h 1559560"/>
              <a:gd name="connisteX36" fmla="*/ 1156970 w 1343025"/>
              <a:gd name="connsiteY36" fmla="*/ 1373505 h 1559560"/>
              <a:gd name="connisteX37" fmla="*/ 1229360 w 1343025"/>
              <a:gd name="connsiteY37" fmla="*/ 1321435 h 1559560"/>
              <a:gd name="connisteX38" fmla="*/ 1291590 w 1343025"/>
              <a:gd name="connsiteY38" fmla="*/ 1249680 h 1559560"/>
              <a:gd name="connisteX39" fmla="*/ 1343025 w 1343025"/>
              <a:gd name="connsiteY39" fmla="*/ 1177290 h 1559560"/>
              <a:gd name="connisteX40" fmla="*/ 1343025 w 1343025"/>
              <a:gd name="connsiteY40" fmla="*/ 1094740 h 1559560"/>
              <a:gd name="connisteX41" fmla="*/ 1343025 w 1343025"/>
              <a:gd name="connsiteY41" fmla="*/ 1012190 h 1559560"/>
              <a:gd name="connisteX42" fmla="*/ 1343025 w 1343025"/>
              <a:gd name="connsiteY42" fmla="*/ 939800 h 1559560"/>
              <a:gd name="connisteX43" fmla="*/ 1343025 w 1343025"/>
              <a:gd name="connsiteY43" fmla="*/ 867410 h 1559560"/>
              <a:gd name="connisteX44" fmla="*/ 1343025 w 1343025"/>
              <a:gd name="connsiteY44" fmla="*/ 795020 h 1559560"/>
              <a:gd name="connisteX45" fmla="*/ 1343025 w 1343025"/>
              <a:gd name="connsiteY45" fmla="*/ 722630 h 1559560"/>
              <a:gd name="connisteX46" fmla="*/ 1322070 w 1343025"/>
              <a:gd name="connsiteY46" fmla="*/ 640080 h 1559560"/>
              <a:gd name="connisteX47" fmla="*/ 1301750 w 1343025"/>
              <a:gd name="connsiteY47" fmla="*/ 557530 h 1559560"/>
              <a:gd name="connisteX48" fmla="*/ 1249680 w 1343025"/>
              <a:gd name="connsiteY48" fmla="*/ 485140 h 1559560"/>
              <a:gd name="connisteX49" fmla="*/ 1198245 w 1343025"/>
              <a:gd name="connsiteY49" fmla="*/ 412750 h 1559560"/>
              <a:gd name="connisteX50" fmla="*/ 1136650 w 1343025"/>
              <a:gd name="connsiteY50" fmla="*/ 340360 h 1559560"/>
              <a:gd name="connisteX51" fmla="*/ 1074420 w 1343025"/>
              <a:gd name="connsiteY51" fmla="*/ 257810 h 1559560"/>
              <a:gd name="connisteX52" fmla="*/ 1022985 w 1343025"/>
              <a:gd name="connsiteY52" fmla="*/ 185420 h 1559560"/>
              <a:gd name="connisteX53" fmla="*/ 970915 w 1343025"/>
              <a:gd name="connsiteY53" fmla="*/ 113030 h 1559560"/>
              <a:gd name="connisteX54" fmla="*/ 898525 w 1343025"/>
              <a:gd name="connsiteY54" fmla="*/ 51435 h 1559560"/>
              <a:gd name="connisteX55" fmla="*/ 826770 w 1343025"/>
              <a:gd name="connsiteY55" fmla="*/ 10160 h 1559560"/>
              <a:gd name="connisteX56" fmla="*/ 754380 w 1343025"/>
              <a:gd name="connsiteY56" fmla="*/ 0 h 1559560"/>
              <a:gd name="connisteX57" fmla="*/ 681990 w 1343025"/>
              <a:gd name="connsiteY57" fmla="*/ 0 h 1559560"/>
              <a:gd name="connisteX58" fmla="*/ 609600 w 1343025"/>
              <a:gd name="connsiteY58" fmla="*/ 10160 h 1559560"/>
              <a:gd name="connisteX59" fmla="*/ 537210 w 1343025"/>
              <a:gd name="connsiteY59" fmla="*/ 30480 h 1559560"/>
              <a:gd name="connisteX60" fmla="*/ 464820 w 1343025"/>
              <a:gd name="connsiteY60" fmla="*/ 61595 h 1559560"/>
              <a:gd name="connisteX61" fmla="*/ 434340 w 1343025"/>
              <a:gd name="connsiteY61" fmla="*/ 92710 h 15595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</a:cxnLst>
            <a:rect l="l" t="t" r="r" b="b"/>
            <a:pathLst>
              <a:path w="1343025" h="1559560">
                <a:moveTo>
                  <a:pt x="537210" y="71755"/>
                </a:moveTo>
                <a:lnTo>
                  <a:pt x="464820" y="71755"/>
                </a:lnTo>
                <a:lnTo>
                  <a:pt x="392430" y="82550"/>
                </a:lnTo>
                <a:lnTo>
                  <a:pt x="320675" y="92710"/>
                </a:lnTo>
                <a:lnTo>
                  <a:pt x="248285" y="102870"/>
                </a:lnTo>
                <a:lnTo>
                  <a:pt x="175895" y="154940"/>
                </a:lnTo>
                <a:lnTo>
                  <a:pt x="134620" y="226695"/>
                </a:lnTo>
                <a:lnTo>
                  <a:pt x="103505" y="299085"/>
                </a:lnTo>
                <a:lnTo>
                  <a:pt x="83185" y="371475"/>
                </a:lnTo>
                <a:lnTo>
                  <a:pt x="62230" y="443865"/>
                </a:lnTo>
                <a:lnTo>
                  <a:pt x="41275" y="516255"/>
                </a:lnTo>
                <a:lnTo>
                  <a:pt x="31115" y="588645"/>
                </a:lnTo>
                <a:lnTo>
                  <a:pt x="20955" y="661035"/>
                </a:lnTo>
                <a:lnTo>
                  <a:pt x="10795" y="732790"/>
                </a:lnTo>
                <a:lnTo>
                  <a:pt x="0" y="805180"/>
                </a:lnTo>
                <a:lnTo>
                  <a:pt x="0" y="877570"/>
                </a:lnTo>
                <a:lnTo>
                  <a:pt x="0" y="949960"/>
                </a:lnTo>
                <a:lnTo>
                  <a:pt x="0" y="1022350"/>
                </a:lnTo>
                <a:lnTo>
                  <a:pt x="10795" y="1094740"/>
                </a:lnTo>
                <a:lnTo>
                  <a:pt x="20955" y="1167130"/>
                </a:lnTo>
                <a:lnTo>
                  <a:pt x="41275" y="1238885"/>
                </a:lnTo>
                <a:lnTo>
                  <a:pt x="83185" y="1311275"/>
                </a:lnTo>
                <a:lnTo>
                  <a:pt x="134620" y="1383665"/>
                </a:lnTo>
                <a:lnTo>
                  <a:pt x="196215" y="1456055"/>
                </a:lnTo>
                <a:lnTo>
                  <a:pt x="268605" y="1497330"/>
                </a:lnTo>
                <a:lnTo>
                  <a:pt x="351155" y="1528445"/>
                </a:lnTo>
                <a:lnTo>
                  <a:pt x="423545" y="1548765"/>
                </a:lnTo>
                <a:lnTo>
                  <a:pt x="506095" y="1559560"/>
                </a:lnTo>
                <a:lnTo>
                  <a:pt x="578485" y="1559560"/>
                </a:lnTo>
                <a:lnTo>
                  <a:pt x="650875" y="1548765"/>
                </a:lnTo>
                <a:lnTo>
                  <a:pt x="723265" y="1538605"/>
                </a:lnTo>
                <a:lnTo>
                  <a:pt x="795655" y="1528445"/>
                </a:lnTo>
                <a:lnTo>
                  <a:pt x="868045" y="1497330"/>
                </a:lnTo>
                <a:lnTo>
                  <a:pt x="940435" y="1476375"/>
                </a:lnTo>
                <a:lnTo>
                  <a:pt x="1012190" y="1445895"/>
                </a:lnTo>
                <a:lnTo>
                  <a:pt x="1084580" y="1414780"/>
                </a:lnTo>
                <a:lnTo>
                  <a:pt x="1156970" y="1373505"/>
                </a:lnTo>
                <a:lnTo>
                  <a:pt x="1229360" y="1321435"/>
                </a:lnTo>
                <a:lnTo>
                  <a:pt x="1291590" y="1249680"/>
                </a:lnTo>
                <a:lnTo>
                  <a:pt x="1343025" y="1177290"/>
                </a:lnTo>
                <a:lnTo>
                  <a:pt x="1343025" y="1094740"/>
                </a:lnTo>
                <a:lnTo>
                  <a:pt x="1343025" y="1012190"/>
                </a:lnTo>
                <a:lnTo>
                  <a:pt x="1343025" y="939800"/>
                </a:lnTo>
                <a:lnTo>
                  <a:pt x="1343025" y="867410"/>
                </a:lnTo>
                <a:lnTo>
                  <a:pt x="1343025" y="795020"/>
                </a:lnTo>
                <a:lnTo>
                  <a:pt x="1343025" y="722630"/>
                </a:lnTo>
                <a:lnTo>
                  <a:pt x="1322070" y="640080"/>
                </a:lnTo>
                <a:lnTo>
                  <a:pt x="1301750" y="557530"/>
                </a:lnTo>
                <a:lnTo>
                  <a:pt x="1249680" y="485140"/>
                </a:lnTo>
                <a:lnTo>
                  <a:pt x="1198245" y="412750"/>
                </a:lnTo>
                <a:lnTo>
                  <a:pt x="1136650" y="340360"/>
                </a:lnTo>
                <a:lnTo>
                  <a:pt x="1074420" y="257810"/>
                </a:lnTo>
                <a:lnTo>
                  <a:pt x="1022985" y="185420"/>
                </a:lnTo>
                <a:lnTo>
                  <a:pt x="970915" y="113030"/>
                </a:lnTo>
                <a:lnTo>
                  <a:pt x="898525" y="51435"/>
                </a:lnTo>
                <a:lnTo>
                  <a:pt x="826770" y="10160"/>
                </a:lnTo>
                <a:lnTo>
                  <a:pt x="754380" y="0"/>
                </a:lnTo>
                <a:lnTo>
                  <a:pt x="681990" y="0"/>
                </a:lnTo>
                <a:lnTo>
                  <a:pt x="609600" y="10160"/>
                </a:lnTo>
                <a:lnTo>
                  <a:pt x="537210" y="30480"/>
                </a:lnTo>
                <a:lnTo>
                  <a:pt x="464820" y="61595"/>
                </a:lnTo>
                <a:lnTo>
                  <a:pt x="434340" y="92710"/>
                </a:lnTo>
              </a:path>
            </a:pathLst>
          </a:custGeom>
          <a:solidFill>
            <a:schemeClr val="accent6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inf-&gt;4+8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圆角矩形 2"/>
          <p:cNvSpPr/>
          <p:nvPr/>
        </p:nvSpPr>
        <p:spPr>
          <a:xfrm>
            <a:off x="4032885" y="4591685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44" name="任意多边形 43"/>
          <p:cNvSpPr/>
          <p:nvPr/>
        </p:nvSpPr>
        <p:spPr>
          <a:xfrm>
            <a:off x="3054350" y="62230"/>
            <a:ext cx="2421890" cy="2789555"/>
          </a:xfrm>
          <a:custGeom>
            <a:avLst/>
            <a:gdLst>
              <a:gd name="connisteX0" fmla="*/ 1991995 w 2421890"/>
              <a:gd name="connsiteY0" fmla="*/ 0 h 2789555"/>
              <a:gd name="connisteX1" fmla="*/ 1908175 w 2421890"/>
              <a:gd name="connsiteY1" fmla="*/ 41910 h 2789555"/>
              <a:gd name="connisteX2" fmla="*/ 1834515 w 2421890"/>
              <a:gd name="connsiteY2" fmla="*/ 73025 h 2789555"/>
              <a:gd name="connisteX3" fmla="*/ 1761490 w 2421890"/>
              <a:gd name="connsiteY3" fmla="*/ 94615 h 2789555"/>
              <a:gd name="connisteX4" fmla="*/ 1677670 w 2421890"/>
              <a:gd name="connsiteY4" fmla="*/ 115570 h 2789555"/>
              <a:gd name="connisteX5" fmla="*/ 1604010 w 2421890"/>
              <a:gd name="connsiteY5" fmla="*/ 146685 h 2789555"/>
              <a:gd name="connisteX6" fmla="*/ 1530985 w 2421890"/>
              <a:gd name="connsiteY6" fmla="*/ 178435 h 2789555"/>
              <a:gd name="connisteX7" fmla="*/ 1457325 w 2421890"/>
              <a:gd name="connsiteY7" fmla="*/ 199390 h 2789555"/>
              <a:gd name="connisteX8" fmla="*/ 1383665 w 2421890"/>
              <a:gd name="connsiteY8" fmla="*/ 220345 h 2789555"/>
              <a:gd name="connisteX9" fmla="*/ 1310640 w 2421890"/>
              <a:gd name="connsiteY9" fmla="*/ 251460 h 2789555"/>
              <a:gd name="connisteX10" fmla="*/ 1236980 w 2421890"/>
              <a:gd name="connsiteY10" fmla="*/ 283210 h 2789555"/>
              <a:gd name="connisteX11" fmla="*/ 1163955 w 2421890"/>
              <a:gd name="connsiteY11" fmla="*/ 314325 h 2789555"/>
              <a:gd name="connisteX12" fmla="*/ 1090295 w 2421890"/>
              <a:gd name="connsiteY12" fmla="*/ 367030 h 2789555"/>
              <a:gd name="connisteX13" fmla="*/ 1016635 w 2421890"/>
              <a:gd name="connsiteY13" fmla="*/ 419100 h 2789555"/>
              <a:gd name="connisteX14" fmla="*/ 943610 w 2421890"/>
              <a:gd name="connsiteY14" fmla="*/ 471805 h 2789555"/>
              <a:gd name="connisteX15" fmla="*/ 869950 w 2421890"/>
              <a:gd name="connsiteY15" fmla="*/ 524510 h 2789555"/>
              <a:gd name="connisteX16" fmla="*/ 796925 w 2421890"/>
              <a:gd name="connsiteY16" fmla="*/ 597535 h 2789555"/>
              <a:gd name="connisteX17" fmla="*/ 723265 w 2421890"/>
              <a:gd name="connsiteY17" fmla="*/ 671195 h 2789555"/>
              <a:gd name="connisteX18" fmla="*/ 660400 w 2421890"/>
              <a:gd name="connsiteY18" fmla="*/ 744220 h 2789555"/>
              <a:gd name="connisteX19" fmla="*/ 597535 w 2421890"/>
              <a:gd name="connsiteY19" fmla="*/ 817880 h 2789555"/>
              <a:gd name="connisteX20" fmla="*/ 544830 w 2421890"/>
              <a:gd name="connsiteY20" fmla="*/ 891540 h 2789555"/>
              <a:gd name="connisteX21" fmla="*/ 481965 w 2421890"/>
              <a:gd name="connsiteY21" fmla="*/ 964565 h 2789555"/>
              <a:gd name="connisteX22" fmla="*/ 419100 w 2421890"/>
              <a:gd name="connsiteY22" fmla="*/ 1038225 h 2789555"/>
              <a:gd name="connisteX23" fmla="*/ 377190 w 2421890"/>
              <a:gd name="connsiteY23" fmla="*/ 1111250 h 2789555"/>
              <a:gd name="connisteX24" fmla="*/ 325120 w 2421890"/>
              <a:gd name="connsiteY24" fmla="*/ 1184910 h 2789555"/>
              <a:gd name="connisteX25" fmla="*/ 282575 w 2421890"/>
              <a:gd name="connsiteY25" fmla="*/ 1258570 h 2789555"/>
              <a:gd name="connisteX26" fmla="*/ 240665 w 2421890"/>
              <a:gd name="connsiteY26" fmla="*/ 1331595 h 2789555"/>
              <a:gd name="connisteX27" fmla="*/ 209550 w 2421890"/>
              <a:gd name="connsiteY27" fmla="*/ 1405255 h 2789555"/>
              <a:gd name="connisteX28" fmla="*/ 167640 w 2421890"/>
              <a:gd name="connsiteY28" fmla="*/ 1478280 h 2789555"/>
              <a:gd name="connisteX29" fmla="*/ 146685 w 2421890"/>
              <a:gd name="connsiteY29" fmla="*/ 1551940 h 2789555"/>
              <a:gd name="connisteX30" fmla="*/ 114935 w 2421890"/>
              <a:gd name="connsiteY30" fmla="*/ 1625600 h 2789555"/>
              <a:gd name="connisteX31" fmla="*/ 83820 w 2421890"/>
              <a:gd name="connsiteY31" fmla="*/ 1698625 h 2789555"/>
              <a:gd name="connisteX32" fmla="*/ 62865 w 2421890"/>
              <a:gd name="connsiteY32" fmla="*/ 1772285 h 2789555"/>
              <a:gd name="connisteX33" fmla="*/ 41910 w 2421890"/>
              <a:gd name="connsiteY33" fmla="*/ 1845310 h 2789555"/>
              <a:gd name="connisteX34" fmla="*/ 31115 w 2421890"/>
              <a:gd name="connsiteY34" fmla="*/ 1918970 h 2789555"/>
              <a:gd name="connisteX35" fmla="*/ 10160 w 2421890"/>
              <a:gd name="connsiteY35" fmla="*/ 1992630 h 2789555"/>
              <a:gd name="connisteX36" fmla="*/ 10160 w 2421890"/>
              <a:gd name="connsiteY36" fmla="*/ 2065655 h 2789555"/>
              <a:gd name="connisteX37" fmla="*/ 0 w 2421890"/>
              <a:gd name="connsiteY37" fmla="*/ 2139315 h 2789555"/>
              <a:gd name="connisteX38" fmla="*/ 0 w 2421890"/>
              <a:gd name="connsiteY38" fmla="*/ 2212340 h 2789555"/>
              <a:gd name="connisteX39" fmla="*/ 20955 w 2421890"/>
              <a:gd name="connsiteY39" fmla="*/ 2286000 h 2789555"/>
              <a:gd name="connisteX40" fmla="*/ 41910 w 2421890"/>
              <a:gd name="connsiteY40" fmla="*/ 2359025 h 2789555"/>
              <a:gd name="connisteX41" fmla="*/ 62865 w 2421890"/>
              <a:gd name="connsiteY41" fmla="*/ 2432685 h 2789555"/>
              <a:gd name="connisteX42" fmla="*/ 83820 w 2421890"/>
              <a:gd name="connsiteY42" fmla="*/ 2506345 h 2789555"/>
              <a:gd name="connisteX43" fmla="*/ 125730 w 2421890"/>
              <a:gd name="connsiteY43" fmla="*/ 2579370 h 2789555"/>
              <a:gd name="connisteX44" fmla="*/ 167640 w 2421890"/>
              <a:gd name="connsiteY44" fmla="*/ 2653030 h 2789555"/>
              <a:gd name="connisteX45" fmla="*/ 209550 w 2421890"/>
              <a:gd name="connsiteY45" fmla="*/ 2726055 h 2789555"/>
              <a:gd name="connisteX46" fmla="*/ 282575 w 2421890"/>
              <a:gd name="connsiteY46" fmla="*/ 2778760 h 2789555"/>
              <a:gd name="connisteX47" fmla="*/ 356235 w 2421890"/>
              <a:gd name="connsiteY47" fmla="*/ 2789555 h 2789555"/>
              <a:gd name="connisteX48" fmla="*/ 429895 w 2421890"/>
              <a:gd name="connsiteY48" fmla="*/ 2789555 h 2789555"/>
              <a:gd name="connisteX49" fmla="*/ 502920 w 2421890"/>
              <a:gd name="connsiteY49" fmla="*/ 2768600 h 2789555"/>
              <a:gd name="connisteX50" fmla="*/ 586740 w 2421890"/>
              <a:gd name="connsiteY50" fmla="*/ 2747010 h 2789555"/>
              <a:gd name="connisteX51" fmla="*/ 660400 w 2421890"/>
              <a:gd name="connsiteY51" fmla="*/ 2736850 h 2789555"/>
              <a:gd name="connisteX52" fmla="*/ 734060 w 2421890"/>
              <a:gd name="connsiteY52" fmla="*/ 2715895 h 2789555"/>
              <a:gd name="connisteX53" fmla="*/ 817880 w 2421890"/>
              <a:gd name="connsiteY53" fmla="*/ 2673985 h 2789555"/>
              <a:gd name="connisteX54" fmla="*/ 890905 w 2421890"/>
              <a:gd name="connsiteY54" fmla="*/ 2642235 h 2789555"/>
              <a:gd name="connisteX55" fmla="*/ 964565 w 2421890"/>
              <a:gd name="connsiteY55" fmla="*/ 2611120 h 2789555"/>
              <a:gd name="connisteX56" fmla="*/ 1037590 w 2421890"/>
              <a:gd name="connsiteY56" fmla="*/ 2579370 h 2789555"/>
              <a:gd name="connisteX57" fmla="*/ 1111250 w 2421890"/>
              <a:gd name="connsiteY57" fmla="*/ 2537460 h 2789555"/>
              <a:gd name="connisteX58" fmla="*/ 1184910 w 2421890"/>
              <a:gd name="connsiteY58" fmla="*/ 2506345 h 2789555"/>
              <a:gd name="connisteX59" fmla="*/ 1257935 w 2421890"/>
              <a:gd name="connsiteY59" fmla="*/ 2464435 h 2789555"/>
              <a:gd name="connisteX60" fmla="*/ 1331595 w 2421890"/>
              <a:gd name="connsiteY60" fmla="*/ 2411730 h 2789555"/>
              <a:gd name="connisteX61" fmla="*/ 1404620 w 2421890"/>
              <a:gd name="connsiteY61" fmla="*/ 2359025 h 2789555"/>
              <a:gd name="connisteX62" fmla="*/ 1478280 w 2421890"/>
              <a:gd name="connsiteY62" fmla="*/ 2306955 h 2789555"/>
              <a:gd name="connisteX63" fmla="*/ 1551940 w 2421890"/>
              <a:gd name="connsiteY63" fmla="*/ 2254250 h 2789555"/>
              <a:gd name="connisteX64" fmla="*/ 1635760 w 2421890"/>
              <a:gd name="connsiteY64" fmla="*/ 2191385 h 2789555"/>
              <a:gd name="connisteX65" fmla="*/ 1719580 w 2421890"/>
              <a:gd name="connsiteY65" fmla="*/ 2118360 h 2789555"/>
              <a:gd name="connisteX66" fmla="*/ 1792605 w 2421890"/>
              <a:gd name="connsiteY66" fmla="*/ 2044700 h 2789555"/>
              <a:gd name="connisteX67" fmla="*/ 1866265 w 2421890"/>
              <a:gd name="connsiteY67" fmla="*/ 1992630 h 2789555"/>
              <a:gd name="connisteX68" fmla="*/ 1939925 w 2421890"/>
              <a:gd name="connsiteY68" fmla="*/ 1918970 h 2789555"/>
              <a:gd name="connisteX69" fmla="*/ 2012950 w 2421890"/>
              <a:gd name="connsiteY69" fmla="*/ 1856105 h 2789555"/>
              <a:gd name="connisteX70" fmla="*/ 2086610 w 2421890"/>
              <a:gd name="connsiteY70" fmla="*/ 1803400 h 2789555"/>
              <a:gd name="connisteX71" fmla="*/ 2149475 w 2421890"/>
              <a:gd name="connsiteY71" fmla="*/ 1730375 h 2789555"/>
              <a:gd name="connisteX72" fmla="*/ 2201545 w 2421890"/>
              <a:gd name="connsiteY72" fmla="*/ 1656715 h 2789555"/>
              <a:gd name="connisteX73" fmla="*/ 2265045 w 2421890"/>
              <a:gd name="connsiteY73" fmla="*/ 1583055 h 2789555"/>
              <a:gd name="connisteX74" fmla="*/ 2286000 w 2421890"/>
              <a:gd name="connsiteY74" fmla="*/ 1510030 h 2789555"/>
              <a:gd name="connisteX75" fmla="*/ 2317115 w 2421890"/>
              <a:gd name="connsiteY75" fmla="*/ 1436370 h 2789555"/>
              <a:gd name="connisteX76" fmla="*/ 2338070 w 2421890"/>
              <a:gd name="connsiteY76" fmla="*/ 1363345 h 2789555"/>
              <a:gd name="connisteX77" fmla="*/ 2359025 w 2421890"/>
              <a:gd name="connsiteY77" fmla="*/ 1289685 h 2789555"/>
              <a:gd name="connisteX78" fmla="*/ 2390775 w 2421890"/>
              <a:gd name="connsiteY78" fmla="*/ 1216025 h 2789555"/>
              <a:gd name="connisteX79" fmla="*/ 2411730 w 2421890"/>
              <a:gd name="connsiteY79" fmla="*/ 1143000 h 2789555"/>
              <a:gd name="connisteX80" fmla="*/ 2421890 w 2421890"/>
              <a:gd name="connsiteY80" fmla="*/ 1069340 h 2789555"/>
              <a:gd name="connisteX81" fmla="*/ 2421890 w 2421890"/>
              <a:gd name="connsiteY81" fmla="*/ 996315 h 2789555"/>
              <a:gd name="connisteX82" fmla="*/ 2411730 w 2421890"/>
              <a:gd name="connsiteY82" fmla="*/ 922655 h 2789555"/>
              <a:gd name="connisteX83" fmla="*/ 2400935 w 2421890"/>
              <a:gd name="connsiteY83" fmla="*/ 849630 h 2789555"/>
              <a:gd name="connisteX84" fmla="*/ 2400935 w 2421890"/>
              <a:gd name="connsiteY84" fmla="*/ 775970 h 2789555"/>
              <a:gd name="connisteX85" fmla="*/ 2421890 w 2421890"/>
              <a:gd name="connsiteY85" fmla="*/ 702310 h 2789555"/>
              <a:gd name="connisteX86" fmla="*/ 2421890 w 2421890"/>
              <a:gd name="connsiteY86" fmla="*/ 629285 h 2789555"/>
              <a:gd name="connisteX87" fmla="*/ 2421890 w 2421890"/>
              <a:gd name="connsiteY87" fmla="*/ 555625 h 2789555"/>
              <a:gd name="connisteX88" fmla="*/ 2400935 w 2421890"/>
              <a:gd name="connsiteY88" fmla="*/ 482600 h 2789555"/>
              <a:gd name="connisteX89" fmla="*/ 2379980 w 2421890"/>
              <a:gd name="connsiteY89" fmla="*/ 408940 h 2789555"/>
              <a:gd name="connisteX90" fmla="*/ 2338070 w 2421890"/>
              <a:gd name="connsiteY90" fmla="*/ 335280 h 2789555"/>
              <a:gd name="connisteX91" fmla="*/ 2306955 w 2421890"/>
              <a:gd name="connsiteY91" fmla="*/ 262255 h 2789555"/>
              <a:gd name="connisteX92" fmla="*/ 2254250 w 2421890"/>
              <a:gd name="connsiteY92" fmla="*/ 188595 h 2789555"/>
              <a:gd name="connisteX93" fmla="*/ 2201545 w 2421890"/>
              <a:gd name="connsiteY93" fmla="*/ 115570 h 2789555"/>
              <a:gd name="connisteX94" fmla="*/ 2138680 w 2421890"/>
              <a:gd name="connsiteY94" fmla="*/ 41910 h 2789555"/>
              <a:gd name="connisteX95" fmla="*/ 2065655 w 2421890"/>
              <a:gd name="connsiteY95" fmla="*/ 0 h 2789555"/>
              <a:gd name="connisteX96" fmla="*/ 1991995 w 2421890"/>
              <a:gd name="connsiteY96" fmla="*/ 10160 h 2789555"/>
              <a:gd name="connisteX97" fmla="*/ 1991995 w 2421890"/>
              <a:gd name="connsiteY97" fmla="*/ 0 h 27895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</a:cxnLst>
            <a:rect l="l" t="t" r="r" b="b"/>
            <a:pathLst>
              <a:path w="2421890" h="2789555">
                <a:moveTo>
                  <a:pt x="1991995" y="0"/>
                </a:moveTo>
                <a:lnTo>
                  <a:pt x="1908175" y="41910"/>
                </a:lnTo>
                <a:lnTo>
                  <a:pt x="1834515" y="73025"/>
                </a:lnTo>
                <a:lnTo>
                  <a:pt x="1761490" y="94615"/>
                </a:lnTo>
                <a:lnTo>
                  <a:pt x="1677670" y="115570"/>
                </a:lnTo>
                <a:lnTo>
                  <a:pt x="1604010" y="146685"/>
                </a:lnTo>
                <a:lnTo>
                  <a:pt x="1530985" y="178435"/>
                </a:lnTo>
                <a:lnTo>
                  <a:pt x="1457325" y="199390"/>
                </a:lnTo>
                <a:lnTo>
                  <a:pt x="1383665" y="220345"/>
                </a:lnTo>
                <a:lnTo>
                  <a:pt x="1310640" y="251460"/>
                </a:lnTo>
                <a:lnTo>
                  <a:pt x="1236980" y="283210"/>
                </a:lnTo>
                <a:lnTo>
                  <a:pt x="1163955" y="314325"/>
                </a:lnTo>
                <a:lnTo>
                  <a:pt x="1090295" y="367030"/>
                </a:lnTo>
                <a:lnTo>
                  <a:pt x="1016635" y="419100"/>
                </a:lnTo>
                <a:lnTo>
                  <a:pt x="943610" y="471805"/>
                </a:lnTo>
                <a:lnTo>
                  <a:pt x="869950" y="524510"/>
                </a:lnTo>
                <a:lnTo>
                  <a:pt x="796925" y="597535"/>
                </a:lnTo>
                <a:lnTo>
                  <a:pt x="723265" y="671195"/>
                </a:lnTo>
                <a:lnTo>
                  <a:pt x="660400" y="744220"/>
                </a:lnTo>
                <a:lnTo>
                  <a:pt x="597535" y="817880"/>
                </a:lnTo>
                <a:lnTo>
                  <a:pt x="544830" y="891540"/>
                </a:lnTo>
                <a:lnTo>
                  <a:pt x="481965" y="964565"/>
                </a:lnTo>
                <a:lnTo>
                  <a:pt x="419100" y="1038225"/>
                </a:lnTo>
                <a:lnTo>
                  <a:pt x="377190" y="1111250"/>
                </a:lnTo>
                <a:lnTo>
                  <a:pt x="325120" y="1184910"/>
                </a:lnTo>
                <a:lnTo>
                  <a:pt x="282575" y="1258570"/>
                </a:lnTo>
                <a:lnTo>
                  <a:pt x="240665" y="1331595"/>
                </a:lnTo>
                <a:lnTo>
                  <a:pt x="209550" y="1405255"/>
                </a:lnTo>
                <a:lnTo>
                  <a:pt x="167640" y="1478280"/>
                </a:lnTo>
                <a:lnTo>
                  <a:pt x="146685" y="1551940"/>
                </a:lnTo>
                <a:lnTo>
                  <a:pt x="114935" y="1625600"/>
                </a:lnTo>
                <a:lnTo>
                  <a:pt x="83820" y="1698625"/>
                </a:lnTo>
                <a:lnTo>
                  <a:pt x="62865" y="1772285"/>
                </a:lnTo>
                <a:lnTo>
                  <a:pt x="41910" y="1845310"/>
                </a:lnTo>
                <a:lnTo>
                  <a:pt x="31115" y="1918970"/>
                </a:lnTo>
                <a:lnTo>
                  <a:pt x="10160" y="1992630"/>
                </a:lnTo>
                <a:lnTo>
                  <a:pt x="10160" y="2065655"/>
                </a:lnTo>
                <a:lnTo>
                  <a:pt x="0" y="2139315"/>
                </a:lnTo>
                <a:lnTo>
                  <a:pt x="0" y="2212340"/>
                </a:lnTo>
                <a:lnTo>
                  <a:pt x="20955" y="2286000"/>
                </a:lnTo>
                <a:lnTo>
                  <a:pt x="41910" y="2359025"/>
                </a:lnTo>
                <a:lnTo>
                  <a:pt x="62865" y="2432685"/>
                </a:lnTo>
                <a:lnTo>
                  <a:pt x="83820" y="2506345"/>
                </a:lnTo>
                <a:lnTo>
                  <a:pt x="125730" y="2579370"/>
                </a:lnTo>
                <a:lnTo>
                  <a:pt x="167640" y="2653030"/>
                </a:lnTo>
                <a:lnTo>
                  <a:pt x="209550" y="2726055"/>
                </a:lnTo>
                <a:lnTo>
                  <a:pt x="282575" y="2778760"/>
                </a:lnTo>
                <a:lnTo>
                  <a:pt x="356235" y="2789555"/>
                </a:lnTo>
                <a:lnTo>
                  <a:pt x="429895" y="2789555"/>
                </a:lnTo>
                <a:lnTo>
                  <a:pt x="502920" y="2768600"/>
                </a:lnTo>
                <a:lnTo>
                  <a:pt x="586740" y="2747010"/>
                </a:lnTo>
                <a:lnTo>
                  <a:pt x="660400" y="2736850"/>
                </a:lnTo>
                <a:lnTo>
                  <a:pt x="734060" y="2715895"/>
                </a:lnTo>
                <a:lnTo>
                  <a:pt x="817880" y="2673985"/>
                </a:lnTo>
                <a:lnTo>
                  <a:pt x="890905" y="2642235"/>
                </a:lnTo>
                <a:lnTo>
                  <a:pt x="964565" y="2611120"/>
                </a:lnTo>
                <a:lnTo>
                  <a:pt x="1037590" y="2579370"/>
                </a:lnTo>
                <a:lnTo>
                  <a:pt x="1111250" y="2537460"/>
                </a:lnTo>
                <a:lnTo>
                  <a:pt x="1184910" y="2506345"/>
                </a:lnTo>
                <a:lnTo>
                  <a:pt x="1257935" y="2464435"/>
                </a:lnTo>
                <a:lnTo>
                  <a:pt x="1331595" y="2411730"/>
                </a:lnTo>
                <a:lnTo>
                  <a:pt x="1404620" y="2359025"/>
                </a:lnTo>
                <a:lnTo>
                  <a:pt x="1478280" y="2306955"/>
                </a:lnTo>
                <a:lnTo>
                  <a:pt x="1551940" y="2254250"/>
                </a:lnTo>
                <a:lnTo>
                  <a:pt x="1635760" y="2191385"/>
                </a:lnTo>
                <a:lnTo>
                  <a:pt x="1719580" y="2118360"/>
                </a:lnTo>
                <a:lnTo>
                  <a:pt x="1792605" y="2044700"/>
                </a:lnTo>
                <a:lnTo>
                  <a:pt x="1866265" y="1992630"/>
                </a:lnTo>
                <a:lnTo>
                  <a:pt x="1939925" y="1918970"/>
                </a:lnTo>
                <a:lnTo>
                  <a:pt x="2012950" y="1856105"/>
                </a:lnTo>
                <a:lnTo>
                  <a:pt x="2086610" y="1803400"/>
                </a:lnTo>
                <a:lnTo>
                  <a:pt x="2149475" y="1730375"/>
                </a:lnTo>
                <a:lnTo>
                  <a:pt x="2201545" y="1656715"/>
                </a:lnTo>
                <a:lnTo>
                  <a:pt x="2265045" y="1583055"/>
                </a:lnTo>
                <a:lnTo>
                  <a:pt x="2286000" y="1510030"/>
                </a:lnTo>
                <a:lnTo>
                  <a:pt x="2317115" y="1436370"/>
                </a:lnTo>
                <a:lnTo>
                  <a:pt x="2338070" y="1363345"/>
                </a:lnTo>
                <a:lnTo>
                  <a:pt x="2359025" y="1289685"/>
                </a:lnTo>
                <a:lnTo>
                  <a:pt x="2390775" y="1216025"/>
                </a:lnTo>
                <a:lnTo>
                  <a:pt x="2411730" y="1143000"/>
                </a:lnTo>
                <a:lnTo>
                  <a:pt x="2421890" y="1069340"/>
                </a:lnTo>
                <a:lnTo>
                  <a:pt x="2421890" y="996315"/>
                </a:lnTo>
                <a:lnTo>
                  <a:pt x="2411730" y="922655"/>
                </a:lnTo>
                <a:lnTo>
                  <a:pt x="2400935" y="849630"/>
                </a:lnTo>
                <a:lnTo>
                  <a:pt x="2400935" y="775970"/>
                </a:lnTo>
                <a:lnTo>
                  <a:pt x="2421890" y="702310"/>
                </a:lnTo>
                <a:lnTo>
                  <a:pt x="2421890" y="629285"/>
                </a:lnTo>
                <a:lnTo>
                  <a:pt x="2421890" y="555625"/>
                </a:lnTo>
                <a:lnTo>
                  <a:pt x="2400935" y="482600"/>
                </a:lnTo>
                <a:lnTo>
                  <a:pt x="2379980" y="408940"/>
                </a:lnTo>
                <a:lnTo>
                  <a:pt x="2338070" y="335280"/>
                </a:lnTo>
                <a:lnTo>
                  <a:pt x="2306955" y="262255"/>
                </a:lnTo>
                <a:lnTo>
                  <a:pt x="2254250" y="188595"/>
                </a:lnTo>
                <a:lnTo>
                  <a:pt x="2201545" y="115570"/>
                </a:lnTo>
                <a:lnTo>
                  <a:pt x="2138680" y="41910"/>
                </a:lnTo>
                <a:lnTo>
                  <a:pt x="2065655" y="0"/>
                </a:lnTo>
                <a:lnTo>
                  <a:pt x="1991995" y="10160"/>
                </a:lnTo>
                <a:lnTo>
                  <a:pt x="1991995" y="0"/>
                </a:lnTo>
                <a:close/>
              </a:path>
            </a:pathLst>
          </a:cu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9370695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48" name="圆角矩形 47"/>
          <p:cNvSpPr/>
          <p:nvPr/>
        </p:nvSpPr>
        <p:spPr>
          <a:xfrm>
            <a:off x="9370695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452495" y="104140"/>
            <a:ext cx="2799715" cy="4351655"/>
          </a:xfrm>
          <a:custGeom>
            <a:avLst/>
            <a:gdLst>
              <a:gd name="connisteX0" fmla="*/ 2128520 w 2799715"/>
              <a:gd name="connsiteY0" fmla="*/ 52705 h 4351655"/>
              <a:gd name="connisteX1" fmla="*/ 2055495 w 2799715"/>
              <a:gd name="connsiteY1" fmla="*/ 31115 h 4351655"/>
              <a:gd name="connisteX2" fmla="*/ 1981835 w 2799715"/>
              <a:gd name="connsiteY2" fmla="*/ 20955 h 4351655"/>
              <a:gd name="connisteX3" fmla="*/ 1908810 w 2799715"/>
              <a:gd name="connsiteY3" fmla="*/ 20955 h 4351655"/>
              <a:gd name="connisteX4" fmla="*/ 1835150 w 2799715"/>
              <a:gd name="connsiteY4" fmla="*/ 10160 h 4351655"/>
              <a:gd name="connisteX5" fmla="*/ 1761490 w 2799715"/>
              <a:gd name="connsiteY5" fmla="*/ 10160 h 4351655"/>
              <a:gd name="connisteX6" fmla="*/ 1688465 w 2799715"/>
              <a:gd name="connsiteY6" fmla="*/ 0 h 4351655"/>
              <a:gd name="connisteX7" fmla="*/ 1614805 w 2799715"/>
              <a:gd name="connsiteY7" fmla="*/ 0 h 4351655"/>
              <a:gd name="connisteX8" fmla="*/ 1541780 w 2799715"/>
              <a:gd name="connsiteY8" fmla="*/ 0 h 4351655"/>
              <a:gd name="connisteX9" fmla="*/ 1468120 w 2799715"/>
              <a:gd name="connsiteY9" fmla="*/ 20955 h 4351655"/>
              <a:gd name="connisteX10" fmla="*/ 1394460 w 2799715"/>
              <a:gd name="connsiteY10" fmla="*/ 41910 h 4351655"/>
              <a:gd name="connisteX11" fmla="*/ 1321435 w 2799715"/>
              <a:gd name="connsiteY11" fmla="*/ 73660 h 4351655"/>
              <a:gd name="connisteX12" fmla="*/ 1247775 w 2799715"/>
              <a:gd name="connsiteY12" fmla="*/ 94615 h 4351655"/>
              <a:gd name="connisteX13" fmla="*/ 1174750 w 2799715"/>
              <a:gd name="connsiteY13" fmla="*/ 136525 h 4351655"/>
              <a:gd name="connisteX14" fmla="*/ 1101090 w 2799715"/>
              <a:gd name="connsiteY14" fmla="*/ 167640 h 4351655"/>
              <a:gd name="connisteX15" fmla="*/ 1027430 w 2799715"/>
              <a:gd name="connsiteY15" fmla="*/ 209550 h 4351655"/>
              <a:gd name="connisteX16" fmla="*/ 954405 w 2799715"/>
              <a:gd name="connsiteY16" fmla="*/ 262255 h 4351655"/>
              <a:gd name="connisteX17" fmla="*/ 880745 w 2799715"/>
              <a:gd name="connsiteY17" fmla="*/ 314325 h 4351655"/>
              <a:gd name="connisteX18" fmla="*/ 807720 w 2799715"/>
              <a:gd name="connsiteY18" fmla="*/ 367030 h 4351655"/>
              <a:gd name="connisteX19" fmla="*/ 734060 w 2799715"/>
              <a:gd name="connsiteY19" fmla="*/ 419100 h 4351655"/>
              <a:gd name="connisteX20" fmla="*/ 660400 w 2799715"/>
              <a:gd name="connsiteY20" fmla="*/ 482600 h 4351655"/>
              <a:gd name="connisteX21" fmla="*/ 587375 w 2799715"/>
              <a:gd name="connsiteY21" fmla="*/ 545465 h 4351655"/>
              <a:gd name="connisteX22" fmla="*/ 513715 w 2799715"/>
              <a:gd name="connsiteY22" fmla="*/ 608330 h 4351655"/>
              <a:gd name="connisteX23" fmla="*/ 461645 w 2799715"/>
              <a:gd name="connsiteY23" fmla="*/ 681355 h 4351655"/>
              <a:gd name="connisteX24" fmla="*/ 408940 w 2799715"/>
              <a:gd name="connsiteY24" fmla="*/ 755015 h 4351655"/>
              <a:gd name="connisteX25" fmla="*/ 356870 w 2799715"/>
              <a:gd name="connsiteY25" fmla="*/ 828675 h 4351655"/>
              <a:gd name="connisteX26" fmla="*/ 304165 w 2799715"/>
              <a:gd name="connsiteY26" fmla="*/ 901700 h 4351655"/>
              <a:gd name="connisteX27" fmla="*/ 272415 w 2799715"/>
              <a:gd name="connsiteY27" fmla="*/ 975360 h 4351655"/>
              <a:gd name="connisteX28" fmla="*/ 230505 w 2799715"/>
              <a:gd name="connsiteY28" fmla="*/ 1048385 h 4351655"/>
              <a:gd name="connisteX29" fmla="*/ 209550 w 2799715"/>
              <a:gd name="connsiteY29" fmla="*/ 1122045 h 4351655"/>
              <a:gd name="connisteX30" fmla="*/ 188595 w 2799715"/>
              <a:gd name="connsiteY30" fmla="*/ 1195705 h 4351655"/>
              <a:gd name="connisteX31" fmla="*/ 157480 w 2799715"/>
              <a:gd name="connsiteY31" fmla="*/ 1268730 h 4351655"/>
              <a:gd name="connisteX32" fmla="*/ 125730 w 2799715"/>
              <a:gd name="connsiteY32" fmla="*/ 1342390 h 4351655"/>
              <a:gd name="connisteX33" fmla="*/ 104775 w 2799715"/>
              <a:gd name="connsiteY33" fmla="*/ 1415415 h 4351655"/>
              <a:gd name="connisteX34" fmla="*/ 73660 w 2799715"/>
              <a:gd name="connsiteY34" fmla="*/ 1489075 h 4351655"/>
              <a:gd name="connisteX35" fmla="*/ 52705 w 2799715"/>
              <a:gd name="connsiteY35" fmla="*/ 1562100 h 4351655"/>
              <a:gd name="connisteX36" fmla="*/ 31750 w 2799715"/>
              <a:gd name="connsiteY36" fmla="*/ 1635760 h 4351655"/>
              <a:gd name="connisteX37" fmla="*/ 20955 w 2799715"/>
              <a:gd name="connsiteY37" fmla="*/ 1709420 h 4351655"/>
              <a:gd name="connisteX38" fmla="*/ 10795 w 2799715"/>
              <a:gd name="connsiteY38" fmla="*/ 1782445 h 4351655"/>
              <a:gd name="connisteX39" fmla="*/ 0 w 2799715"/>
              <a:gd name="connsiteY39" fmla="*/ 1856105 h 4351655"/>
              <a:gd name="connisteX40" fmla="*/ 0 w 2799715"/>
              <a:gd name="connsiteY40" fmla="*/ 1929130 h 4351655"/>
              <a:gd name="connisteX41" fmla="*/ 0 w 2799715"/>
              <a:gd name="connsiteY41" fmla="*/ 2002790 h 4351655"/>
              <a:gd name="connisteX42" fmla="*/ 0 w 2799715"/>
              <a:gd name="connsiteY42" fmla="*/ 2076450 h 4351655"/>
              <a:gd name="connisteX43" fmla="*/ 0 w 2799715"/>
              <a:gd name="connsiteY43" fmla="*/ 2149475 h 4351655"/>
              <a:gd name="connisteX44" fmla="*/ 0 w 2799715"/>
              <a:gd name="connsiteY44" fmla="*/ 2223135 h 4351655"/>
              <a:gd name="connisteX45" fmla="*/ 10795 w 2799715"/>
              <a:gd name="connsiteY45" fmla="*/ 2296160 h 4351655"/>
              <a:gd name="connisteX46" fmla="*/ 10795 w 2799715"/>
              <a:gd name="connsiteY46" fmla="*/ 2369820 h 4351655"/>
              <a:gd name="connisteX47" fmla="*/ 20955 w 2799715"/>
              <a:gd name="connsiteY47" fmla="*/ 2443480 h 4351655"/>
              <a:gd name="connisteX48" fmla="*/ 41910 w 2799715"/>
              <a:gd name="connsiteY48" fmla="*/ 2516505 h 4351655"/>
              <a:gd name="connisteX49" fmla="*/ 52705 w 2799715"/>
              <a:gd name="connsiteY49" fmla="*/ 2590165 h 4351655"/>
              <a:gd name="connisteX50" fmla="*/ 62865 w 2799715"/>
              <a:gd name="connsiteY50" fmla="*/ 2663190 h 4351655"/>
              <a:gd name="connisteX51" fmla="*/ 62865 w 2799715"/>
              <a:gd name="connsiteY51" fmla="*/ 2736850 h 4351655"/>
              <a:gd name="connisteX52" fmla="*/ 83820 w 2799715"/>
              <a:gd name="connsiteY52" fmla="*/ 2810510 h 4351655"/>
              <a:gd name="connisteX53" fmla="*/ 104775 w 2799715"/>
              <a:gd name="connsiteY53" fmla="*/ 2883535 h 4351655"/>
              <a:gd name="connisteX54" fmla="*/ 136525 w 2799715"/>
              <a:gd name="connsiteY54" fmla="*/ 2957195 h 4351655"/>
              <a:gd name="connisteX55" fmla="*/ 157480 w 2799715"/>
              <a:gd name="connsiteY55" fmla="*/ 3030220 h 4351655"/>
              <a:gd name="connisteX56" fmla="*/ 178435 w 2799715"/>
              <a:gd name="connsiteY56" fmla="*/ 3103880 h 4351655"/>
              <a:gd name="connisteX57" fmla="*/ 220345 w 2799715"/>
              <a:gd name="connsiteY57" fmla="*/ 3177540 h 4351655"/>
              <a:gd name="connisteX58" fmla="*/ 241300 w 2799715"/>
              <a:gd name="connsiteY58" fmla="*/ 3250565 h 4351655"/>
              <a:gd name="connisteX59" fmla="*/ 283210 w 2799715"/>
              <a:gd name="connsiteY59" fmla="*/ 3324225 h 4351655"/>
              <a:gd name="connisteX60" fmla="*/ 325120 w 2799715"/>
              <a:gd name="connsiteY60" fmla="*/ 3397250 h 4351655"/>
              <a:gd name="connisteX61" fmla="*/ 367030 w 2799715"/>
              <a:gd name="connsiteY61" fmla="*/ 3470910 h 4351655"/>
              <a:gd name="connisteX62" fmla="*/ 408940 w 2799715"/>
              <a:gd name="connsiteY62" fmla="*/ 3544570 h 4351655"/>
              <a:gd name="connisteX63" fmla="*/ 461645 w 2799715"/>
              <a:gd name="connsiteY63" fmla="*/ 3617595 h 4351655"/>
              <a:gd name="connisteX64" fmla="*/ 513715 w 2799715"/>
              <a:gd name="connsiteY64" fmla="*/ 3691255 h 4351655"/>
              <a:gd name="connisteX65" fmla="*/ 576580 w 2799715"/>
              <a:gd name="connsiteY65" fmla="*/ 3764280 h 4351655"/>
              <a:gd name="connisteX66" fmla="*/ 639445 w 2799715"/>
              <a:gd name="connsiteY66" fmla="*/ 3837940 h 4351655"/>
              <a:gd name="connisteX67" fmla="*/ 713105 w 2799715"/>
              <a:gd name="connsiteY67" fmla="*/ 3900805 h 4351655"/>
              <a:gd name="connisteX68" fmla="*/ 786765 w 2799715"/>
              <a:gd name="connsiteY68" fmla="*/ 3963670 h 4351655"/>
              <a:gd name="connisteX69" fmla="*/ 859790 w 2799715"/>
              <a:gd name="connsiteY69" fmla="*/ 4026535 h 4351655"/>
              <a:gd name="connisteX70" fmla="*/ 933450 w 2799715"/>
              <a:gd name="connsiteY70" fmla="*/ 4068445 h 4351655"/>
              <a:gd name="connisteX71" fmla="*/ 1006475 w 2799715"/>
              <a:gd name="connsiteY71" fmla="*/ 4110355 h 4351655"/>
              <a:gd name="connisteX72" fmla="*/ 1080135 w 2799715"/>
              <a:gd name="connsiteY72" fmla="*/ 4152265 h 4351655"/>
              <a:gd name="connisteX73" fmla="*/ 1153795 w 2799715"/>
              <a:gd name="connsiteY73" fmla="*/ 4194175 h 4351655"/>
              <a:gd name="connisteX74" fmla="*/ 1226820 w 2799715"/>
              <a:gd name="connsiteY74" fmla="*/ 4215130 h 4351655"/>
              <a:gd name="connisteX75" fmla="*/ 1300480 w 2799715"/>
              <a:gd name="connsiteY75" fmla="*/ 4246880 h 4351655"/>
              <a:gd name="connisteX76" fmla="*/ 1373505 w 2799715"/>
              <a:gd name="connsiteY76" fmla="*/ 4267835 h 4351655"/>
              <a:gd name="connisteX77" fmla="*/ 1447165 w 2799715"/>
              <a:gd name="connsiteY77" fmla="*/ 4288790 h 4351655"/>
              <a:gd name="connisteX78" fmla="*/ 1520825 w 2799715"/>
              <a:gd name="connsiteY78" fmla="*/ 4288790 h 4351655"/>
              <a:gd name="connisteX79" fmla="*/ 1593850 w 2799715"/>
              <a:gd name="connsiteY79" fmla="*/ 4309745 h 4351655"/>
              <a:gd name="connisteX80" fmla="*/ 1667510 w 2799715"/>
              <a:gd name="connsiteY80" fmla="*/ 4320540 h 4351655"/>
              <a:gd name="connisteX81" fmla="*/ 1740535 w 2799715"/>
              <a:gd name="connsiteY81" fmla="*/ 4330700 h 4351655"/>
              <a:gd name="connisteX82" fmla="*/ 1814195 w 2799715"/>
              <a:gd name="connsiteY82" fmla="*/ 4341495 h 4351655"/>
              <a:gd name="connisteX83" fmla="*/ 1887855 w 2799715"/>
              <a:gd name="connsiteY83" fmla="*/ 4341495 h 4351655"/>
              <a:gd name="connisteX84" fmla="*/ 1960880 w 2799715"/>
              <a:gd name="connsiteY84" fmla="*/ 4351655 h 4351655"/>
              <a:gd name="connisteX85" fmla="*/ 2034540 w 2799715"/>
              <a:gd name="connsiteY85" fmla="*/ 4351655 h 4351655"/>
              <a:gd name="connisteX86" fmla="*/ 2107565 w 2799715"/>
              <a:gd name="connsiteY86" fmla="*/ 4330700 h 4351655"/>
              <a:gd name="connisteX87" fmla="*/ 2181225 w 2799715"/>
              <a:gd name="connsiteY87" fmla="*/ 4267835 h 4351655"/>
              <a:gd name="connisteX88" fmla="*/ 2254885 w 2799715"/>
              <a:gd name="connsiteY88" fmla="*/ 4204970 h 4351655"/>
              <a:gd name="connisteX89" fmla="*/ 2317750 w 2799715"/>
              <a:gd name="connsiteY89" fmla="*/ 4131310 h 4351655"/>
              <a:gd name="connisteX90" fmla="*/ 2390775 w 2799715"/>
              <a:gd name="connsiteY90" fmla="*/ 4068445 h 4351655"/>
              <a:gd name="connisteX91" fmla="*/ 2443480 w 2799715"/>
              <a:gd name="connsiteY91" fmla="*/ 3995420 h 4351655"/>
              <a:gd name="connisteX92" fmla="*/ 2485390 w 2799715"/>
              <a:gd name="connsiteY92" fmla="*/ 3921760 h 4351655"/>
              <a:gd name="connisteX93" fmla="*/ 2527300 w 2799715"/>
              <a:gd name="connsiteY93" fmla="*/ 3848100 h 4351655"/>
              <a:gd name="connisteX94" fmla="*/ 2569210 w 2799715"/>
              <a:gd name="connsiteY94" fmla="*/ 3775075 h 4351655"/>
              <a:gd name="connisteX95" fmla="*/ 2600960 w 2799715"/>
              <a:gd name="connsiteY95" fmla="*/ 3701415 h 4351655"/>
              <a:gd name="connisteX96" fmla="*/ 2632075 w 2799715"/>
              <a:gd name="connsiteY96" fmla="*/ 3628390 h 4351655"/>
              <a:gd name="connisteX97" fmla="*/ 2663825 w 2799715"/>
              <a:gd name="connsiteY97" fmla="*/ 3554730 h 4351655"/>
              <a:gd name="connisteX98" fmla="*/ 2694940 w 2799715"/>
              <a:gd name="connsiteY98" fmla="*/ 3481705 h 4351655"/>
              <a:gd name="connisteX99" fmla="*/ 2705735 w 2799715"/>
              <a:gd name="connsiteY99" fmla="*/ 3408045 h 4351655"/>
              <a:gd name="connisteX100" fmla="*/ 2726690 w 2799715"/>
              <a:gd name="connsiteY100" fmla="*/ 3334385 h 4351655"/>
              <a:gd name="connisteX101" fmla="*/ 2747645 w 2799715"/>
              <a:gd name="connsiteY101" fmla="*/ 3261360 h 4351655"/>
              <a:gd name="connisteX102" fmla="*/ 2757805 w 2799715"/>
              <a:gd name="connsiteY102" fmla="*/ 3187700 h 4351655"/>
              <a:gd name="connisteX103" fmla="*/ 2768600 w 2799715"/>
              <a:gd name="connsiteY103" fmla="*/ 3114675 h 4351655"/>
              <a:gd name="connisteX104" fmla="*/ 2778760 w 2799715"/>
              <a:gd name="connsiteY104" fmla="*/ 3041015 h 4351655"/>
              <a:gd name="connisteX105" fmla="*/ 2789555 w 2799715"/>
              <a:gd name="connsiteY105" fmla="*/ 2967355 h 4351655"/>
              <a:gd name="connisteX106" fmla="*/ 2799715 w 2799715"/>
              <a:gd name="connsiteY106" fmla="*/ 2894330 h 4351655"/>
              <a:gd name="connisteX107" fmla="*/ 2799715 w 2799715"/>
              <a:gd name="connsiteY107" fmla="*/ 2820670 h 4351655"/>
              <a:gd name="connisteX108" fmla="*/ 2799715 w 2799715"/>
              <a:gd name="connsiteY108" fmla="*/ 2747645 h 4351655"/>
              <a:gd name="connisteX109" fmla="*/ 2799715 w 2799715"/>
              <a:gd name="connsiteY109" fmla="*/ 2673985 h 4351655"/>
              <a:gd name="connisteX110" fmla="*/ 2799715 w 2799715"/>
              <a:gd name="connsiteY110" fmla="*/ 2600325 h 4351655"/>
              <a:gd name="connisteX111" fmla="*/ 2799715 w 2799715"/>
              <a:gd name="connsiteY111" fmla="*/ 2527300 h 4351655"/>
              <a:gd name="connisteX112" fmla="*/ 2799715 w 2799715"/>
              <a:gd name="connsiteY112" fmla="*/ 2443480 h 4351655"/>
              <a:gd name="connisteX113" fmla="*/ 2799715 w 2799715"/>
              <a:gd name="connsiteY113" fmla="*/ 2369820 h 4351655"/>
              <a:gd name="connisteX114" fmla="*/ 2789555 w 2799715"/>
              <a:gd name="connsiteY114" fmla="*/ 2296160 h 4351655"/>
              <a:gd name="connisteX115" fmla="*/ 2789555 w 2799715"/>
              <a:gd name="connsiteY115" fmla="*/ 2223135 h 4351655"/>
              <a:gd name="connisteX116" fmla="*/ 2789555 w 2799715"/>
              <a:gd name="connsiteY116" fmla="*/ 2149475 h 4351655"/>
              <a:gd name="connisteX117" fmla="*/ 2778760 w 2799715"/>
              <a:gd name="connsiteY117" fmla="*/ 2065655 h 4351655"/>
              <a:gd name="connisteX118" fmla="*/ 2768600 w 2799715"/>
              <a:gd name="connsiteY118" fmla="*/ 1992630 h 4351655"/>
              <a:gd name="connisteX119" fmla="*/ 2757805 w 2799715"/>
              <a:gd name="connsiteY119" fmla="*/ 1918970 h 4351655"/>
              <a:gd name="connisteX120" fmla="*/ 2757805 w 2799715"/>
              <a:gd name="connsiteY120" fmla="*/ 1845310 h 4351655"/>
              <a:gd name="connisteX121" fmla="*/ 2736850 w 2799715"/>
              <a:gd name="connsiteY121" fmla="*/ 1772285 h 4351655"/>
              <a:gd name="connisteX122" fmla="*/ 2736850 w 2799715"/>
              <a:gd name="connsiteY122" fmla="*/ 1698625 h 4351655"/>
              <a:gd name="connisteX123" fmla="*/ 2726690 w 2799715"/>
              <a:gd name="connsiteY123" fmla="*/ 1625600 h 4351655"/>
              <a:gd name="connisteX124" fmla="*/ 2715895 w 2799715"/>
              <a:gd name="connsiteY124" fmla="*/ 1551940 h 4351655"/>
              <a:gd name="connisteX125" fmla="*/ 2705735 w 2799715"/>
              <a:gd name="connsiteY125" fmla="*/ 1478280 h 4351655"/>
              <a:gd name="connisteX126" fmla="*/ 2705735 w 2799715"/>
              <a:gd name="connsiteY126" fmla="*/ 1405255 h 4351655"/>
              <a:gd name="connisteX127" fmla="*/ 2694940 w 2799715"/>
              <a:gd name="connsiteY127" fmla="*/ 1331595 h 4351655"/>
              <a:gd name="connisteX128" fmla="*/ 2684780 w 2799715"/>
              <a:gd name="connsiteY128" fmla="*/ 1258570 h 4351655"/>
              <a:gd name="connisteX129" fmla="*/ 2684780 w 2799715"/>
              <a:gd name="connsiteY129" fmla="*/ 1184910 h 4351655"/>
              <a:gd name="connisteX130" fmla="*/ 2673985 w 2799715"/>
              <a:gd name="connsiteY130" fmla="*/ 1111250 h 4351655"/>
              <a:gd name="connisteX131" fmla="*/ 2653030 w 2799715"/>
              <a:gd name="connsiteY131" fmla="*/ 1038225 h 4351655"/>
              <a:gd name="connisteX132" fmla="*/ 2642870 w 2799715"/>
              <a:gd name="connsiteY132" fmla="*/ 964565 h 4351655"/>
              <a:gd name="connisteX133" fmla="*/ 2632075 w 2799715"/>
              <a:gd name="connsiteY133" fmla="*/ 891540 h 4351655"/>
              <a:gd name="connisteX134" fmla="*/ 2600960 w 2799715"/>
              <a:gd name="connsiteY134" fmla="*/ 817880 h 4351655"/>
              <a:gd name="connisteX135" fmla="*/ 2579370 w 2799715"/>
              <a:gd name="connsiteY135" fmla="*/ 744220 h 4351655"/>
              <a:gd name="connisteX136" fmla="*/ 2537460 w 2799715"/>
              <a:gd name="connsiteY136" fmla="*/ 671195 h 4351655"/>
              <a:gd name="connisteX137" fmla="*/ 2495550 w 2799715"/>
              <a:gd name="connsiteY137" fmla="*/ 597535 h 4351655"/>
              <a:gd name="connisteX138" fmla="*/ 2443480 w 2799715"/>
              <a:gd name="connsiteY138" fmla="*/ 524510 h 4351655"/>
              <a:gd name="connisteX139" fmla="*/ 2390775 w 2799715"/>
              <a:gd name="connsiteY139" fmla="*/ 450850 h 4351655"/>
              <a:gd name="connisteX140" fmla="*/ 2327910 w 2799715"/>
              <a:gd name="connsiteY140" fmla="*/ 377190 h 4351655"/>
              <a:gd name="connisteX141" fmla="*/ 2265045 w 2799715"/>
              <a:gd name="connsiteY141" fmla="*/ 304165 h 4351655"/>
              <a:gd name="connisteX142" fmla="*/ 2212975 w 2799715"/>
              <a:gd name="connsiteY142" fmla="*/ 230505 h 4351655"/>
              <a:gd name="connisteX143" fmla="*/ 2170430 w 2799715"/>
              <a:gd name="connsiteY143" fmla="*/ 157480 h 4351655"/>
              <a:gd name="connisteX144" fmla="*/ 2118360 w 2799715"/>
              <a:gd name="connsiteY144" fmla="*/ 83820 h 4351655"/>
              <a:gd name="connisteX145" fmla="*/ 2065655 w 2799715"/>
              <a:gd name="connsiteY145" fmla="*/ 10160 h 4351655"/>
              <a:gd name="connisteX146" fmla="*/ 2055495 w 2799715"/>
              <a:gd name="connsiteY146" fmla="*/ 0 h 43516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</a:cxnLst>
            <a:rect l="l" t="t" r="r" b="b"/>
            <a:pathLst>
              <a:path w="2799715" h="4351655">
                <a:moveTo>
                  <a:pt x="2128520" y="52705"/>
                </a:moveTo>
                <a:lnTo>
                  <a:pt x="2055495" y="31115"/>
                </a:lnTo>
                <a:lnTo>
                  <a:pt x="1981835" y="20955"/>
                </a:lnTo>
                <a:lnTo>
                  <a:pt x="1908810" y="20955"/>
                </a:lnTo>
                <a:lnTo>
                  <a:pt x="1835150" y="10160"/>
                </a:lnTo>
                <a:lnTo>
                  <a:pt x="1761490" y="10160"/>
                </a:lnTo>
                <a:lnTo>
                  <a:pt x="1688465" y="0"/>
                </a:lnTo>
                <a:lnTo>
                  <a:pt x="1614805" y="0"/>
                </a:lnTo>
                <a:lnTo>
                  <a:pt x="1541780" y="0"/>
                </a:lnTo>
                <a:lnTo>
                  <a:pt x="1468120" y="20955"/>
                </a:lnTo>
                <a:lnTo>
                  <a:pt x="1394460" y="41910"/>
                </a:lnTo>
                <a:lnTo>
                  <a:pt x="1321435" y="73660"/>
                </a:lnTo>
                <a:lnTo>
                  <a:pt x="1247775" y="94615"/>
                </a:lnTo>
                <a:lnTo>
                  <a:pt x="1174750" y="136525"/>
                </a:lnTo>
                <a:lnTo>
                  <a:pt x="1101090" y="167640"/>
                </a:lnTo>
                <a:lnTo>
                  <a:pt x="1027430" y="209550"/>
                </a:lnTo>
                <a:lnTo>
                  <a:pt x="954405" y="262255"/>
                </a:lnTo>
                <a:lnTo>
                  <a:pt x="880745" y="314325"/>
                </a:lnTo>
                <a:lnTo>
                  <a:pt x="807720" y="367030"/>
                </a:lnTo>
                <a:lnTo>
                  <a:pt x="734060" y="419100"/>
                </a:lnTo>
                <a:lnTo>
                  <a:pt x="660400" y="482600"/>
                </a:lnTo>
                <a:lnTo>
                  <a:pt x="587375" y="545465"/>
                </a:lnTo>
                <a:lnTo>
                  <a:pt x="513715" y="608330"/>
                </a:lnTo>
                <a:lnTo>
                  <a:pt x="461645" y="681355"/>
                </a:lnTo>
                <a:lnTo>
                  <a:pt x="408940" y="755015"/>
                </a:lnTo>
                <a:lnTo>
                  <a:pt x="356870" y="828675"/>
                </a:lnTo>
                <a:lnTo>
                  <a:pt x="304165" y="901700"/>
                </a:lnTo>
                <a:lnTo>
                  <a:pt x="272415" y="975360"/>
                </a:lnTo>
                <a:lnTo>
                  <a:pt x="230505" y="1048385"/>
                </a:lnTo>
                <a:lnTo>
                  <a:pt x="209550" y="1122045"/>
                </a:lnTo>
                <a:lnTo>
                  <a:pt x="188595" y="1195705"/>
                </a:lnTo>
                <a:lnTo>
                  <a:pt x="157480" y="1268730"/>
                </a:lnTo>
                <a:lnTo>
                  <a:pt x="125730" y="1342390"/>
                </a:lnTo>
                <a:lnTo>
                  <a:pt x="104775" y="1415415"/>
                </a:lnTo>
                <a:lnTo>
                  <a:pt x="73660" y="1489075"/>
                </a:lnTo>
                <a:lnTo>
                  <a:pt x="52705" y="1562100"/>
                </a:lnTo>
                <a:lnTo>
                  <a:pt x="31750" y="1635760"/>
                </a:lnTo>
                <a:lnTo>
                  <a:pt x="20955" y="1709420"/>
                </a:lnTo>
                <a:lnTo>
                  <a:pt x="10795" y="1782445"/>
                </a:lnTo>
                <a:lnTo>
                  <a:pt x="0" y="1856105"/>
                </a:lnTo>
                <a:lnTo>
                  <a:pt x="0" y="1929130"/>
                </a:lnTo>
                <a:lnTo>
                  <a:pt x="0" y="2002790"/>
                </a:lnTo>
                <a:lnTo>
                  <a:pt x="0" y="2076450"/>
                </a:lnTo>
                <a:lnTo>
                  <a:pt x="0" y="2149475"/>
                </a:lnTo>
                <a:lnTo>
                  <a:pt x="0" y="2223135"/>
                </a:lnTo>
                <a:lnTo>
                  <a:pt x="10795" y="2296160"/>
                </a:lnTo>
                <a:lnTo>
                  <a:pt x="10795" y="2369820"/>
                </a:lnTo>
                <a:lnTo>
                  <a:pt x="20955" y="2443480"/>
                </a:lnTo>
                <a:lnTo>
                  <a:pt x="41910" y="2516505"/>
                </a:lnTo>
                <a:lnTo>
                  <a:pt x="52705" y="2590165"/>
                </a:lnTo>
                <a:lnTo>
                  <a:pt x="62865" y="2663190"/>
                </a:lnTo>
                <a:lnTo>
                  <a:pt x="62865" y="2736850"/>
                </a:lnTo>
                <a:lnTo>
                  <a:pt x="83820" y="2810510"/>
                </a:lnTo>
                <a:lnTo>
                  <a:pt x="104775" y="2883535"/>
                </a:lnTo>
                <a:lnTo>
                  <a:pt x="136525" y="2957195"/>
                </a:lnTo>
                <a:lnTo>
                  <a:pt x="157480" y="3030220"/>
                </a:lnTo>
                <a:lnTo>
                  <a:pt x="178435" y="3103880"/>
                </a:lnTo>
                <a:lnTo>
                  <a:pt x="220345" y="3177540"/>
                </a:lnTo>
                <a:lnTo>
                  <a:pt x="241300" y="3250565"/>
                </a:lnTo>
                <a:lnTo>
                  <a:pt x="283210" y="3324225"/>
                </a:lnTo>
                <a:lnTo>
                  <a:pt x="325120" y="3397250"/>
                </a:lnTo>
                <a:lnTo>
                  <a:pt x="367030" y="3470910"/>
                </a:lnTo>
                <a:lnTo>
                  <a:pt x="408940" y="3544570"/>
                </a:lnTo>
                <a:lnTo>
                  <a:pt x="461645" y="3617595"/>
                </a:lnTo>
                <a:lnTo>
                  <a:pt x="513715" y="3691255"/>
                </a:lnTo>
                <a:lnTo>
                  <a:pt x="576580" y="3764280"/>
                </a:lnTo>
                <a:lnTo>
                  <a:pt x="639445" y="3837940"/>
                </a:lnTo>
                <a:lnTo>
                  <a:pt x="713105" y="3900805"/>
                </a:lnTo>
                <a:lnTo>
                  <a:pt x="786765" y="3963670"/>
                </a:lnTo>
                <a:lnTo>
                  <a:pt x="859790" y="4026535"/>
                </a:lnTo>
                <a:lnTo>
                  <a:pt x="933450" y="4068445"/>
                </a:lnTo>
                <a:lnTo>
                  <a:pt x="1006475" y="4110355"/>
                </a:lnTo>
                <a:lnTo>
                  <a:pt x="1080135" y="4152265"/>
                </a:lnTo>
                <a:lnTo>
                  <a:pt x="1153795" y="4194175"/>
                </a:lnTo>
                <a:lnTo>
                  <a:pt x="1226820" y="4215130"/>
                </a:lnTo>
                <a:lnTo>
                  <a:pt x="1300480" y="4246880"/>
                </a:lnTo>
                <a:lnTo>
                  <a:pt x="1373505" y="4267835"/>
                </a:lnTo>
                <a:lnTo>
                  <a:pt x="1447165" y="4288790"/>
                </a:lnTo>
                <a:lnTo>
                  <a:pt x="1520825" y="4288790"/>
                </a:lnTo>
                <a:lnTo>
                  <a:pt x="1593850" y="4309745"/>
                </a:lnTo>
                <a:lnTo>
                  <a:pt x="1667510" y="4320540"/>
                </a:lnTo>
                <a:lnTo>
                  <a:pt x="1740535" y="4330700"/>
                </a:lnTo>
                <a:lnTo>
                  <a:pt x="1814195" y="4341495"/>
                </a:lnTo>
                <a:lnTo>
                  <a:pt x="1887855" y="4341495"/>
                </a:lnTo>
                <a:lnTo>
                  <a:pt x="1960880" y="4351655"/>
                </a:lnTo>
                <a:lnTo>
                  <a:pt x="2034540" y="4351655"/>
                </a:lnTo>
                <a:lnTo>
                  <a:pt x="2107565" y="4330700"/>
                </a:lnTo>
                <a:lnTo>
                  <a:pt x="2181225" y="4267835"/>
                </a:lnTo>
                <a:lnTo>
                  <a:pt x="2254885" y="4204970"/>
                </a:lnTo>
                <a:lnTo>
                  <a:pt x="2317750" y="4131310"/>
                </a:lnTo>
                <a:lnTo>
                  <a:pt x="2390775" y="4068445"/>
                </a:lnTo>
                <a:lnTo>
                  <a:pt x="2443480" y="3995420"/>
                </a:lnTo>
                <a:lnTo>
                  <a:pt x="2485390" y="3921760"/>
                </a:lnTo>
                <a:lnTo>
                  <a:pt x="2527300" y="3848100"/>
                </a:lnTo>
                <a:lnTo>
                  <a:pt x="2569210" y="3775075"/>
                </a:lnTo>
                <a:lnTo>
                  <a:pt x="2600960" y="3701415"/>
                </a:lnTo>
                <a:lnTo>
                  <a:pt x="2632075" y="3628390"/>
                </a:lnTo>
                <a:lnTo>
                  <a:pt x="2663825" y="3554730"/>
                </a:lnTo>
                <a:lnTo>
                  <a:pt x="2694940" y="3481705"/>
                </a:lnTo>
                <a:lnTo>
                  <a:pt x="2705735" y="3408045"/>
                </a:lnTo>
                <a:lnTo>
                  <a:pt x="2726690" y="3334385"/>
                </a:lnTo>
                <a:lnTo>
                  <a:pt x="2747645" y="3261360"/>
                </a:lnTo>
                <a:lnTo>
                  <a:pt x="2757805" y="3187700"/>
                </a:lnTo>
                <a:lnTo>
                  <a:pt x="2768600" y="3114675"/>
                </a:lnTo>
                <a:lnTo>
                  <a:pt x="2778760" y="3041015"/>
                </a:lnTo>
                <a:lnTo>
                  <a:pt x="2789555" y="2967355"/>
                </a:lnTo>
                <a:lnTo>
                  <a:pt x="2799715" y="2894330"/>
                </a:lnTo>
                <a:lnTo>
                  <a:pt x="2799715" y="2820670"/>
                </a:lnTo>
                <a:lnTo>
                  <a:pt x="2799715" y="2747645"/>
                </a:lnTo>
                <a:lnTo>
                  <a:pt x="2799715" y="2673985"/>
                </a:lnTo>
                <a:lnTo>
                  <a:pt x="2799715" y="2600325"/>
                </a:lnTo>
                <a:lnTo>
                  <a:pt x="2799715" y="2527300"/>
                </a:lnTo>
                <a:lnTo>
                  <a:pt x="2799715" y="2443480"/>
                </a:lnTo>
                <a:lnTo>
                  <a:pt x="2799715" y="2369820"/>
                </a:lnTo>
                <a:lnTo>
                  <a:pt x="2789555" y="2296160"/>
                </a:lnTo>
                <a:lnTo>
                  <a:pt x="2789555" y="2223135"/>
                </a:lnTo>
                <a:lnTo>
                  <a:pt x="2789555" y="2149475"/>
                </a:lnTo>
                <a:lnTo>
                  <a:pt x="2778760" y="2065655"/>
                </a:lnTo>
                <a:lnTo>
                  <a:pt x="2768600" y="1992630"/>
                </a:lnTo>
                <a:lnTo>
                  <a:pt x="2757805" y="1918970"/>
                </a:lnTo>
                <a:lnTo>
                  <a:pt x="2757805" y="1845310"/>
                </a:lnTo>
                <a:lnTo>
                  <a:pt x="2736850" y="1772285"/>
                </a:lnTo>
                <a:lnTo>
                  <a:pt x="2736850" y="1698625"/>
                </a:lnTo>
                <a:lnTo>
                  <a:pt x="2726690" y="1625600"/>
                </a:lnTo>
                <a:lnTo>
                  <a:pt x="2715895" y="1551940"/>
                </a:lnTo>
                <a:lnTo>
                  <a:pt x="2705735" y="1478280"/>
                </a:lnTo>
                <a:lnTo>
                  <a:pt x="2705735" y="1405255"/>
                </a:lnTo>
                <a:lnTo>
                  <a:pt x="2694940" y="1331595"/>
                </a:lnTo>
                <a:lnTo>
                  <a:pt x="2684780" y="1258570"/>
                </a:lnTo>
                <a:lnTo>
                  <a:pt x="2684780" y="1184910"/>
                </a:lnTo>
                <a:lnTo>
                  <a:pt x="2673985" y="1111250"/>
                </a:lnTo>
                <a:lnTo>
                  <a:pt x="2653030" y="1038225"/>
                </a:lnTo>
                <a:lnTo>
                  <a:pt x="2642870" y="964565"/>
                </a:lnTo>
                <a:lnTo>
                  <a:pt x="2632075" y="891540"/>
                </a:lnTo>
                <a:lnTo>
                  <a:pt x="2600960" y="817880"/>
                </a:lnTo>
                <a:lnTo>
                  <a:pt x="2579370" y="744220"/>
                </a:lnTo>
                <a:lnTo>
                  <a:pt x="2537460" y="671195"/>
                </a:lnTo>
                <a:lnTo>
                  <a:pt x="2495550" y="597535"/>
                </a:lnTo>
                <a:lnTo>
                  <a:pt x="2443480" y="524510"/>
                </a:lnTo>
                <a:lnTo>
                  <a:pt x="2390775" y="450850"/>
                </a:lnTo>
                <a:lnTo>
                  <a:pt x="2327910" y="377190"/>
                </a:lnTo>
                <a:lnTo>
                  <a:pt x="2265045" y="304165"/>
                </a:lnTo>
                <a:lnTo>
                  <a:pt x="2212975" y="230505"/>
                </a:lnTo>
                <a:lnTo>
                  <a:pt x="2170430" y="157480"/>
                </a:lnTo>
                <a:lnTo>
                  <a:pt x="2118360" y="83820"/>
                </a:lnTo>
                <a:lnTo>
                  <a:pt x="2065655" y="10160"/>
                </a:lnTo>
                <a:lnTo>
                  <a:pt x="2055495" y="0"/>
                </a:lnTo>
              </a:path>
            </a:pathLst>
          </a:cu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inf-&gt;15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48" name="圆角矩形 47"/>
          <p:cNvSpPr/>
          <p:nvPr/>
        </p:nvSpPr>
        <p:spPr>
          <a:xfrm>
            <a:off x="10472420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452495" y="104140"/>
            <a:ext cx="2799715" cy="4351655"/>
          </a:xfrm>
          <a:custGeom>
            <a:avLst/>
            <a:gdLst>
              <a:gd name="connisteX0" fmla="*/ 2128520 w 2799715"/>
              <a:gd name="connsiteY0" fmla="*/ 52705 h 4351655"/>
              <a:gd name="connisteX1" fmla="*/ 2055495 w 2799715"/>
              <a:gd name="connsiteY1" fmla="*/ 31115 h 4351655"/>
              <a:gd name="connisteX2" fmla="*/ 1981835 w 2799715"/>
              <a:gd name="connsiteY2" fmla="*/ 20955 h 4351655"/>
              <a:gd name="connisteX3" fmla="*/ 1908810 w 2799715"/>
              <a:gd name="connsiteY3" fmla="*/ 20955 h 4351655"/>
              <a:gd name="connisteX4" fmla="*/ 1835150 w 2799715"/>
              <a:gd name="connsiteY4" fmla="*/ 10160 h 4351655"/>
              <a:gd name="connisteX5" fmla="*/ 1761490 w 2799715"/>
              <a:gd name="connsiteY5" fmla="*/ 10160 h 4351655"/>
              <a:gd name="connisteX6" fmla="*/ 1688465 w 2799715"/>
              <a:gd name="connsiteY6" fmla="*/ 0 h 4351655"/>
              <a:gd name="connisteX7" fmla="*/ 1614805 w 2799715"/>
              <a:gd name="connsiteY7" fmla="*/ 0 h 4351655"/>
              <a:gd name="connisteX8" fmla="*/ 1541780 w 2799715"/>
              <a:gd name="connsiteY8" fmla="*/ 0 h 4351655"/>
              <a:gd name="connisteX9" fmla="*/ 1468120 w 2799715"/>
              <a:gd name="connsiteY9" fmla="*/ 20955 h 4351655"/>
              <a:gd name="connisteX10" fmla="*/ 1394460 w 2799715"/>
              <a:gd name="connsiteY10" fmla="*/ 41910 h 4351655"/>
              <a:gd name="connisteX11" fmla="*/ 1321435 w 2799715"/>
              <a:gd name="connsiteY11" fmla="*/ 73660 h 4351655"/>
              <a:gd name="connisteX12" fmla="*/ 1247775 w 2799715"/>
              <a:gd name="connsiteY12" fmla="*/ 94615 h 4351655"/>
              <a:gd name="connisteX13" fmla="*/ 1174750 w 2799715"/>
              <a:gd name="connsiteY13" fmla="*/ 136525 h 4351655"/>
              <a:gd name="connisteX14" fmla="*/ 1101090 w 2799715"/>
              <a:gd name="connsiteY14" fmla="*/ 167640 h 4351655"/>
              <a:gd name="connisteX15" fmla="*/ 1027430 w 2799715"/>
              <a:gd name="connsiteY15" fmla="*/ 209550 h 4351655"/>
              <a:gd name="connisteX16" fmla="*/ 954405 w 2799715"/>
              <a:gd name="connsiteY16" fmla="*/ 262255 h 4351655"/>
              <a:gd name="connisteX17" fmla="*/ 880745 w 2799715"/>
              <a:gd name="connsiteY17" fmla="*/ 314325 h 4351655"/>
              <a:gd name="connisteX18" fmla="*/ 807720 w 2799715"/>
              <a:gd name="connsiteY18" fmla="*/ 367030 h 4351655"/>
              <a:gd name="connisteX19" fmla="*/ 734060 w 2799715"/>
              <a:gd name="connsiteY19" fmla="*/ 419100 h 4351655"/>
              <a:gd name="connisteX20" fmla="*/ 660400 w 2799715"/>
              <a:gd name="connsiteY20" fmla="*/ 482600 h 4351655"/>
              <a:gd name="connisteX21" fmla="*/ 587375 w 2799715"/>
              <a:gd name="connsiteY21" fmla="*/ 545465 h 4351655"/>
              <a:gd name="connisteX22" fmla="*/ 513715 w 2799715"/>
              <a:gd name="connsiteY22" fmla="*/ 608330 h 4351655"/>
              <a:gd name="connisteX23" fmla="*/ 461645 w 2799715"/>
              <a:gd name="connsiteY23" fmla="*/ 681355 h 4351655"/>
              <a:gd name="connisteX24" fmla="*/ 408940 w 2799715"/>
              <a:gd name="connsiteY24" fmla="*/ 755015 h 4351655"/>
              <a:gd name="connisteX25" fmla="*/ 356870 w 2799715"/>
              <a:gd name="connsiteY25" fmla="*/ 828675 h 4351655"/>
              <a:gd name="connisteX26" fmla="*/ 304165 w 2799715"/>
              <a:gd name="connsiteY26" fmla="*/ 901700 h 4351655"/>
              <a:gd name="connisteX27" fmla="*/ 272415 w 2799715"/>
              <a:gd name="connsiteY27" fmla="*/ 975360 h 4351655"/>
              <a:gd name="connisteX28" fmla="*/ 230505 w 2799715"/>
              <a:gd name="connsiteY28" fmla="*/ 1048385 h 4351655"/>
              <a:gd name="connisteX29" fmla="*/ 209550 w 2799715"/>
              <a:gd name="connsiteY29" fmla="*/ 1122045 h 4351655"/>
              <a:gd name="connisteX30" fmla="*/ 188595 w 2799715"/>
              <a:gd name="connsiteY30" fmla="*/ 1195705 h 4351655"/>
              <a:gd name="connisteX31" fmla="*/ 157480 w 2799715"/>
              <a:gd name="connsiteY31" fmla="*/ 1268730 h 4351655"/>
              <a:gd name="connisteX32" fmla="*/ 125730 w 2799715"/>
              <a:gd name="connsiteY32" fmla="*/ 1342390 h 4351655"/>
              <a:gd name="connisteX33" fmla="*/ 104775 w 2799715"/>
              <a:gd name="connsiteY33" fmla="*/ 1415415 h 4351655"/>
              <a:gd name="connisteX34" fmla="*/ 73660 w 2799715"/>
              <a:gd name="connsiteY34" fmla="*/ 1489075 h 4351655"/>
              <a:gd name="connisteX35" fmla="*/ 52705 w 2799715"/>
              <a:gd name="connsiteY35" fmla="*/ 1562100 h 4351655"/>
              <a:gd name="connisteX36" fmla="*/ 31750 w 2799715"/>
              <a:gd name="connsiteY36" fmla="*/ 1635760 h 4351655"/>
              <a:gd name="connisteX37" fmla="*/ 20955 w 2799715"/>
              <a:gd name="connsiteY37" fmla="*/ 1709420 h 4351655"/>
              <a:gd name="connisteX38" fmla="*/ 10795 w 2799715"/>
              <a:gd name="connsiteY38" fmla="*/ 1782445 h 4351655"/>
              <a:gd name="connisteX39" fmla="*/ 0 w 2799715"/>
              <a:gd name="connsiteY39" fmla="*/ 1856105 h 4351655"/>
              <a:gd name="connisteX40" fmla="*/ 0 w 2799715"/>
              <a:gd name="connsiteY40" fmla="*/ 1929130 h 4351655"/>
              <a:gd name="connisteX41" fmla="*/ 0 w 2799715"/>
              <a:gd name="connsiteY41" fmla="*/ 2002790 h 4351655"/>
              <a:gd name="connisteX42" fmla="*/ 0 w 2799715"/>
              <a:gd name="connsiteY42" fmla="*/ 2076450 h 4351655"/>
              <a:gd name="connisteX43" fmla="*/ 0 w 2799715"/>
              <a:gd name="connsiteY43" fmla="*/ 2149475 h 4351655"/>
              <a:gd name="connisteX44" fmla="*/ 0 w 2799715"/>
              <a:gd name="connsiteY44" fmla="*/ 2223135 h 4351655"/>
              <a:gd name="connisteX45" fmla="*/ 10795 w 2799715"/>
              <a:gd name="connsiteY45" fmla="*/ 2296160 h 4351655"/>
              <a:gd name="connisteX46" fmla="*/ 10795 w 2799715"/>
              <a:gd name="connsiteY46" fmla="*/ 2369820 h 4351655"/>
              <a:gd name="connisteX47" fmla="*/ 20955 w 2799715"/>
              <a:gd name="connsiteY47" fmla="*/ 2443480 h 4351655"/>
              <a:gd name="connisteX48" fmla="*/ 41910 w 2799715"/>
              <a:gd name="connsiteY48" fmla="*/ 2516505 h 4351655"/>
              <a:gd name="connisteX49" fmla="*/ 52705 w 2799715"/>
              <a:gd name="connsiteY49" fmla="*/ 2590165 h 4351655"/>
              <a:gd name="connisteX50" fmla="*/ 62865 w 2799715"/>
              <a:gd name="connsiteY50" fmla="*/ 2663190 h 4351655"/>
              <a:gd name="connisteX51" fmla="*/ 62865 w 2799715"/>
              <a:gd name="connsiteY51" fmla="*/ 2736850 h 4351655"/>
              <a:gd name="connisteX52" fmla="*/ 83820 w 2799715"/>
              <a:gd name="connsiteY52" fmla="*/ 2810510 h 4351655"/>
              <a:gd name="connisteX53" fmla="*/ 104775 w 2799715"/>
              <a:gd name="connsiteY53" fmla="*/ 2883535 h 4351655"/>
              <a:gd name="connisteX54" fmla="*/ 136525 w 2799715"/>
              <a:gd name="connsiteY54" fmla="*/ 2957195 h 4351655"/>
              <a:gd name="connisteX55" fmla="*/ 157480 w 2799715"/>
              <a:gd name="connsiteY55" fmla="*/ 3030220 h 4351655"/>
              <a:gd name="connisteX56" fmla="*/ 178435 w 2799715"/>
              <a:gd name="connsiteY56" fmla="*/ 3103880 h 4351655"/>
              <a:gd name="connisteX57" fmla="*/ 220345 w 2799715"/>
              <a:gd name="connsiteY57" fmla="*/ 3177540 h 4351655"/>
              <a:gd name="connisteX58" fmla="*/ 241300 w 2799715"/>
              <a:gd name="connsiteY58" fmla="*/ 3250565 h 4351655"/>
              <a:gd name="connisteX59" fmla="*/ 283210 w 2799715"/>
              <a:gd name="connsiteY59" fmla="*/ 3324225 h 4351655"/>
              <a:gd name="connisteX60" fmla="*/ 325120 w 2799715"/>
              <a:gd name="connsiteY60" fmla="*/ 3397250 h 4351655"/>
              <a:gd name="connisteX61" fmla="*/ 367030 w 2799715"/>
              <a:gd name="connsiteY61" fmla="*/ 3470910 h 4351655"/>
              <a:gd name="connisteX62" fmla="*/ 408940 w 2799715"/>
              <a:gd name="connsiteY62" fmla="*/ 3544570 h 4351655"/>
              <a:gd name="connisteX63" fmla="*/ 461645 w 2799715"/>
              <a:gd name="connsiteY63" fmla="*/ 3617595 h 4351655"/>
              <a:gd name="connisteX64" fmla="*/ 513715 w 2799715"/>
              <a:gd name="connsiteY64" fmla="*/ 3691255 h 4351655"/>
              <a:gd name="connisteX65" fmla="*/ 576580 w 2799715"/>
              <a:gd name="connsiteY65" fmla="*/ 3764280 h 4351655"/>
              <a:gd name="connisteX66" fmla="*/ 639445 w 2799715"/>
              <a:gd name="connsiteY66" fmla="*/ 3837940 h 4351655"/>
              <a:gd name="connisteX67" fmla="*/ 713105 w 2799715"/>
              <a:gd name="connsiteY67" fmla="*/ 3900805 h 4351655"/>
              <a:gd name="connisteX68" fmla="*/ 786765 w 2799715"/>
              <a:gd name="connsiteY68" fmla="*/ 3963670 h 4351655"/>
              <a:gd name="connisteX69" fmla="*/ 859790 w 2799715"/>
              <a:gd name="connsiteY69" fmla="*/ 4026535 h 4351655"/>
              <a:gd name="connisteX70" fmla="*/ 933450 w 2799715"/>
              <a:gd name="connsiteY70" fmla="*/ 4068445 h 4351655"/>
              <a:gd name="connisteX71" fmla="*/ 1006475 w 2799715"/>
              <a:gd name="connsiteY71" fmla="*/ 4110355 h 4351655"/>
              <a:gd name="connisteX72" fmla="*/ 1080135 w 2799715"/>
              <a:gd name="connsiteY72" fmla="*/ 4152265 h 4351655"/>
              <a:gd name="connisteX73" fmla="*/ 1153795 w 2799715"/>
              <a:gd name="connsiteY73" fmla="*/ 4194175 h 4351655"/>
              <a:gd name="connisteX74" fmla="*/ 1226820 w 2799715"/>
              <a:gd name="connsiteY74" fmla="*/ 4215130 h 4351655"/>
              <a:gd name="connisteX75" fmla="*/ 1300480 w 2799715"/>
              <a:gd name="connsiteY75" fmla="*/ 4246880 h 4351655"/>
              <a:gd name="connisteX76" fmla="*/ 1373505 w 2799715"/>
              <a:gd name="connsiteY76" fmla="*/ 4267835 h 4351655"/>
              <a:gd name="connisteX77" fmla="*/ 1447165 w 2799715"/>
              <a:gd name="connsiteY77" fmla="*/ 4288790 h 4351655"/>
              <a:gd name="connisteX78" fmla="*/ 1520825 w 2799715"/>
              <a:gd name="connsiteY78" fmla="*/ 4288790 h 4351655"/>
              <a:gd name="connisteX79" fmla="*/ 1593850 w 2799715"/>
              <a:gd name="connsiteY79" fmla="*/ 4309745 h 4351655"/>
              <a:gd name="connisteX80" fmla="*/ 1667510 w 2799715"/>
              <a:gd name="connsiteY80" fmla="*/ 4320540 h 4351655"/>
              <a:gd name="connisteX81" fmla="*/ 1740535 w 2799715"/>
              <a:gd name="connsiteY81" fmla="*/ 4330700 h 4351655"/>
              <a:gd name="connisteX82" fmla="*/ 1814195 w 2799715"/>
              <a:gd name="connsiteY82" fmla="*/ 4341495 h 4351655"/>
              <a:gd name="connisteX83" fmla="*/ 1887855 w 2799715"/>
              <a:gd name="connsiteY83" fmla="*/ 4341495 h 4351655"/>
              <a:gd name="connisteX84" fmla="*/ 1960880 w 2799715"/>
              <a:gd name="connsiteY84" fmla="*/ 4351655 h 4351655"/>
              <a:gd name="connisteX85" fmla="*/ 2034540 w 2799715"/>
              <a:gd name="connsiteY85" fmla="*/ 4351655 h 4351655"/>
              <a:gd name="connisteX86" fmla="*/ 2107565 w 2799715"/>
              <a:gd name="connsiteY86" fmla="*/ 4330700 h 4351655"/>
              <a:gd name="connisteX87" fmla="*/ 2181225 w 2799715"/>
              <a:gd name="connsiteY87" fmla="*/ 4267835 h 4351655"/>
              <a:gd name="connisteX88" fmla="*/ 2254885 w 2799715"/>
              <a:gd name="connsiteY88" fmla="*/ 4204970 h 4351655"/>
              <a:gd name="connisteX89" fmla="*/ 2317750 w 2799715"/>
              <a:gd name="connsiteY89" fmla="*/ 4131310 h 4351655"/>
              <a:gd name="connisteX90" fmla="*/ 2390775 w 2799715"/>
              <a:gd name="connsiteY90" fmla="*/ 4068445 h 4351655"/>
              <a:gd name="connisteX91" fmla="*/ 2443480 w 2799715"/>
              <a:gd name="connsiteY91" fmla="*/ 3995420 h 4351655"/>
              <a:gd name="connisteX92" fmla="*/ 2485390 w 2799715"/>
              <a:gd name="connsiteY92" fmla="*/ 3921760 h 4351655"/>
              <a:gd name="connisteX93" fmla="*/ 2527300 w 2799715"/>
              <a:gd name="connsiteY93" fmla="*/ 3848100 h 4351655"/>
              <a:gd name="connisteX94" fmla="*/ 2569210 w 2799715"/>
              <a:gd name="connsiteY94" fmla="*/ 3775075 h 4351655"/>
              <a:gd name="connisteX95" fmla="*/ 2600960 w 2799715"/>
              <a:gd name="connsiteY95" fmla="*/ 3701415 h 4351655"/>
              <a:gd name="connisteX96" fmla="*/ 2632075 w 2799715"/>
              <a:gd name="connsiteY96" fmla="*/ 3628390 h 4351655"/>
              <a:gd name="connisteX97" fmla="*/ 2663825 w 2799715"/>
              <a:gd name="connsiteY97" fmla="*/ 3554730 h 4351655"/>
              <a:gd name="connisteX98" fmla="*/ 2694940 w 2799715"/>
              <a:gd name="connsiteY98" fmla="*/ 3481705 h 4351655"/>
              <a:gd name="connisteX99" fmla="*/ 2705735 w 2799715"/>
              <a:gd name="connsiteY99" fmla="*/ 3408045 h 4351655"/>
              <a:gd name="connisteX100" fmla="*/ 2726690 w 2799715"/>
              <a:gd name="connsiteY100" fmla="*/ 3334385 h 4351655"/>
              <a:gd name="connisteX101" fmla="*/ 2747645 w 2799715"/>
              <a:gd name="connsiteY101" fmla="*/ 3261360 h 4351655"/>
              <a:gd name="connisteX102" fmla="*/ 2757805 w 2799715"/>
              <a:gd name="connsiteY102" fmla="*/ 3187700 h 4351655"/>
              <a:gd name="connisteX103" fmla="*/ 2768600 w 2799715"/>
              <a:gd name="connsiteY103" fmla="*/ 3114675 h 4351655"/>
              <a:gd name="connisteX104" fmla="*/ 2778760 w 2799715"/>
              <a:gd name="connsiteY104" fmla="*/ 3041015 h 4351655"/>
              <a:gd name="connisteX105" fmla="*/ 2789555 w 2799715"/>
              <a:gd name="connsiteY105" fmla="*/ 2967355 h 4351655"/>
              <a:gd name="connisteX106" fmla="*/ 2799715 w 2799715"/>
              <a:gd name="connsiteY106" fmla="*/ 2894330 h 4351655"/>
              <a:gd name="connisteX107" fmla="*/ 2799715 w 2799715"/>
              <a:gd name="connsiteY107" fmla="*/ 2820670 h 4351655"/>
              <a:gd name="connisteX108" fmla="*/ 2799715 w 2799715"/>
              <a:gd name="connsiteY108" fmla="*/ 2747645 h 4351655"/>
              <a:gd name="connisteX109" fmla="*/ 2799715 w 2799715"/>
              <a:gd name="connsiteY109" fmla="*/ 2673985 h 4351655"/>
              <a:gd name="connisteX110" fmla="*/ 2799715 w 2799715"/>
              <a:gd name="connsiteY110" fmla="*/ 2600325 h 4351655"/>
              <a:gd name="connisteX111" fmla="*/ 2799715 w 2799715"/>
              <a:gd name="connsiteY111" fmla="*/ 2527300 h 4351655"/>
              <a:gd name="connisteX112" fmla="*/ 2799715 w 2799715"/>
              <a:gd name="connsiteY112" fmla="*/ 2443480 h 4351655"/>
              <a:gd name="connisteX113" fmla="*/ 2799715 w 2799715"/>
              <a:gd name="connsiteY113" fmla="*/ 2369820 h 4351655"/>
              <a:gd name="connisteX114" fmla="*/ 2789555 w 2799715"/>
              <a:gd name="connsiteY114" fmla="*/ 2296160 h 4351655"/>
              <a:gd name="connisteX115" fmla="*/ 2789555 w 2799715"/>
              <a:gd name="connsiteY115" fmla="*/ 2223135 h 4351655"/>
              <a:gd name="connisteX116" fmla="*/ 2789555 w 2799715"/>
              <a:gd name="connsiteY116" fmla="*/ 2149475 h 4351655"/>
              <a:gd name="connisteX117" fmla="*/ 2778760 w 2799715"/>
              <a:gd name="connsiteY117" fmla="*/ 2065655 h 4351655"/>
              <a:gd name="connisteX118" fmla="*/ 2768600 w 2799715"/>
              <a:gd name="connsiteY118" fmla="*/ 1992630 h 4351655"/>
              <a:gd name="connisteX119" fmla="*/ 2757805 w 2799715"/>
              <a:gd name="connsiteY119" fmla="*/ 1918970 h 4351655"/>
              <a:gd name="connisteX120" fmla="*/ 2757805 w 2799715"/>
              <a:gd name="connsiteY120" fmla="*/ 1845310 h 4351655"/>
              <a:gd name="connisteX121" fmla="*/ 2736850 w 2799715"/>
              <a:gd name="connsiteY121" fmla="*/ 1772285 h 4351655"/>
              <a:gd name="connisteX122" fmla="*/ 2736850 w 2799715"/>
              <a:gd name="connsiteY122" fmla="*/ 1698625 h 4351655"/>
              <a:gd name="connisteX123" fmla="*/ 2726690 w 2799715"/>
              <a:gd name="connsiteY123" fmla="*/ 1625600 h 4351655"/>
              <a:gd name="connisteX124" fmla="*/ 2715895 w 2799715"/>
              <a:gd name="connsiteY124" fmla="*/ 1551940 h 4351655"/>
              <a:gd name="connisteX125" fmla="*/ 2705735 w 2799715"/>
              <a:gd name="connsiteY125" fmla="*/ 1478280 h 4351655"/>
              <a:gd name="connisteX126" fmla="*/ 2705735 w 2799715"/>
              <a:gd name="connsiteY126" fmla="*/ 1405255 h 4351655"/>
              <a:gd name="connisteX127" fmla="*/ 2694940 w 2799715"/>
              <a:gd name="connsiteY127" fmla="*/ 1331595 h 4351655"/>
              <a:gd name="connisteX128" fmla="*/ 2684780 w 2799715"/>
              <a:gd name="connsiteY128" fmla="*/ 1258570 h 4351655"/>
              <a:gd name="connisteX129" fmla="*/ 2684780 w 2799715"/>
              <a:gd name="connsiteY129" fmla="*/ 1184910 h 4351655"/>
              <a:gd name="connisteX130" fmla="*/ 2673985 w 2799715"/>
              <a:gd name="connsiteY130" fmla="*/ 1111250 h 4351655"/>
              <a:gd name="connisteX131" fmla="*/ 2653030 w 2799715"/>
              <a:gd name="connsiteY131" fmla="*/ 1038225 h 4351655"/>
              <a:gd name="connisteX132" fmla="*/ 2642870 w 2799715"/>
              <a:gd name="connsiteY132" fmla="*/ 964565 h 4351655"/>
              <a:gd name="connisteX133" fmla="*/ 2632075 w 2799715"/>
              <a:gd name="connsiteY133" fmla="*/ 891540 h 4351655"/>
              <a:gd name="connisteX134" fmla="*/ 2600960 w 2799715"/>
              <a:gd name="connsiteY134" fmla="*/ 817880 h 4351655"/>
              <a:gd name="connisteX135" fmla="*/ 2579370 w 2799715"/>
              <a:gd name="connsiteY135" fmla="*/ 744220 h 4351655"/>
              <a:gd name="connisteX136" fmla="*/ 2537460 w 2799715"/>
              <a:gd name="connsiteY136" fmla="*/ 671195 h 4351655"/>
              <a:gd name="connisteX137" fmla="*/ 2495550 w 2799715"/>
              <a:gd name="connsiteY137" fmla="*/ 597535 h 4351655"/>
              <a:gd name="connisteX138" fmla="*/ 2443480 w 2799715"/>
              <a:gd name="connsiteY138" fmla="*/ 524510 h 4351655"/>
              <a:gd name="connisteX139" fmla="*/ 2390775 w 2799715"/>
              <a:gd name="connsiteY139" fmla="*/ 450850 h 4351655"/>
              <a:gd name="connisteX140" fmla="*/ 2327910 w 2799715"/>
              <a:gd name="connsiteY140" fmla="*/ 377190 h 4351655"/>
              <a:gd name="connisteX141" fmla="*/ 2265045 w 2799715"/>
              <a:gd name="connsiteY141" fmla="*/ 304165 h 4351655"/>
              <a:gd name="connisteX142" fmla="*/ 2212975 w 2799715"/>
              <a:gd name="connsiteY142" fmla="*/ 230505 h 4351655"/>
              <a:gd name="connisteX143" fmla="*/ 2170430 w 2799715"/>
              <a:gd name="connsiteY143" fmla="*/ 157480 h 4351655"/>
              <a:gd name="connisteX144" fmla="*/ 2118360 w 2799715"/>
              <a:gd name="connsiteY144" fmla="*/ 83820 h 4351655"/>
              <a:gd name="connisteX145" fmla="*/ 2065655 w 2799715"/>
              <a:gd name="connsiteY145" fmla="*/ 10160 h 4351655"/>
              <a:gd name="connisteX146" fmla="*/ 2055495 w 2799715"/>
              <a:gd name="connsiteY146" fmla="*/ 0 h 43516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</a:cxnLst>
            <a:rect l="l" t="t" r="r" b="b"/>
            <a:pathLst>
              <a:path w="2799715" h="4351655">
                <a:moveTo>
                  <a:pt x="2128520" y="52705"/>
                </a:moveTo>
                <a:lnTo>
                  <a:pt x="2055495" y="31115"/>
                </a:lnTo>
                <a:lnTo>
                  <a:pt x="1981835" y="20955"/>
                </a:lnTo>
                <a:lnTo>
                  <a:pt x="1908810" y="20955"/>
                </a:lnTo>
                <a:lnTo>
                  <a:pt x="1835150" y="10160"/>
                </a:lnTo>
                <a:lnTo>
                  <a:pt x="1761490" y="10160"/>
                </a:lnTo>
                <a:lnTo>
                  <a:pt x="1688465" y="0"/>
                </a:lnTo>
                <a:lnTo>
                  <a:pt x="1614805" y="0"/>
                </a:lnTo>
                <a:lnTo>
                  <a:pt x="1541780" y="0"/>
                </a:lnTo>
                <a:lnTo>
                  <a:pt x="1468120" y="20955"/>
                </a:lnTo>
                <a:lnTo>
                  <a:pt x="1394460" y="41910"/>
                </a:lnTo>
                <a:lnTo>
                  <a:pt x="1321435" y="73660"/>
                </a:lnTo>
                <a:lnTo>
                  <a:pt x="1247775" y="94615"/>
                </a:lnTo>
                <a:lnTo>
                  <a:pt x="1174750" y="136525"/>
                </a:lnTo>
                <a:lnTo>
                  <a:pt x="1101090" y="167640"/>
                </a:lnTo>
                <a:lnTo>
                  <a:pt x="1027430" y="209550"/>
                </a:lnTo>
                <a:lnTo>
                  <a:pt x="954405" y="262255"/>
                </a:lnTo>
                <a:lnTo>
                  <a:pt x="880745" y="314325"/>
                </a:lnTo>
                <a:lnTo>
                  <a:pt x="807720" y="367030"/>
                </a:lnTo>
                <a:lnTo>
                  <a:pt x="734060" y="419100"/>
                </a:lnTo>
                <a:lnTo>
                  <a:pt x="660400" y="482600"/>
                </a:lnTo>
                <a:lnTo>
                  <a:pt x="587375" y="545465"/>
                </a:lnTo>
                <a:lnTo>
                  <a:pt x="513715" y="608330"/>
                </a:lnTo>
                <a:lnTo>
                  <a:pt x="461645" y="681355"/>
                </a:lnTo>
                <a:lnTo>
                  <a:pt x="408940" y="755015"/>
                </a:lnTo>
                <a:lnTo>
                  <a:pt x="356870" y="828675"/>
                </a:lnTo>
                <a:lnTo>
                  <a:pt x="304165" y="901700"/>
                </a:lnTo>
                <a:lnTo>
                  <a:pt x="272415" y="975360"/>
                </a:lnTo>
                <a:lnTo>
                  <a:pt x="230505" y="1048385"/>
                </a:lnTo>
                <a:lnTo>
                  <a:pt x="209550" y="1122045"/>
                </a:lnTo>
                <a:lnTo>
                  <a:pt x="188595" y="1195705"/>
                </a:lnTo>
                <a:lnTo>
                  <a:pt x="157480" y="1268730"/>
                </a:lnTo>
                <a:lnTo>
                  <a:pt x="125730" y="1342390"/>
                </a:lnTo>
                <a:lnTo>
                  <a:pt x="104775" y="1415415"/>
                </a:lnTo>
                <a:lnTo>
                  <a:pt x="73660" y="1489075"/>
                </a:lnTo>
                <a:lnTo>
                  <a:pt x="52705" y="1562100"/>
                </a:lnTo>
                <a:lnTo>
                  <a:pt x="31750" y="1635760"/>
                </a:lnTo>
                <a:lnTo>
                  <a:pt x="20955" y="1709420"/>
                </a:lnTo>
                <a:lnTo>
                  <a:pt x="10795" y="1782445"/>
                </a:lnTo>
                <a:lnTo>
                  <a:pt x="0" y="1856105"/>
                </a:lnTo>
                <a:lnTo>
                  <a:pt x="0" y="1929130"/>
                </a:lnTo>
                <a:lnTo>
                  <a:pt x="0" y="2002790"/>
                </a:lnTo>
                <a:lnTo>
                  <a:pt x="0" y="2076450"/>
                </a:lnTo>
                <a:lnTo>
                  <a:pt x="0" y="2149475"/>
                </a:lnTo>
                <a:lnTo>
                  <a:pt x="0" y="2223135"/>
                </a:lnTo>
                <a:lnTo>
                  <a:pt x="10795" y="2296160"/>
                </a:lnTo>
                <a:lnTo>
                  <a:pt x="10795" y="2369820"/>
                </a:lnTo>
                <a:lnTo>
                  <a:pt x="20955" y="2443480"/>
                </a:lnTo>
                <a:lnTo>
                  <a:pt x="41910" y="2516505"/>
                </a:lnTo>
                <a:lnTo>
                  <a:pt x="52705" y="2590165"/>
                </a:lnTo>
                <a:lnTo>
                  <a:pt x="62865" y="2663190"/>
                </a:lnTo>
                <a:lnTo>
                  <a:pt x="62865" y="2736850"/>
                </a:lnTo>
                <a:lnTo>
                  <a:pt x="83820" y="2810510"/>
                </a:lnTo>
                <a:lnTo>
                  <a:pt x="104775" y="2883535"/>
                </a:lnTo>
                <a:lnTo>
                  <a:pt x="136525" y="2957195"/>
                </a:lnTo>
                <a:lnTo>
                  <a:pt x="157480" y="3030220"/>
                </a:lnTo>
                <a:lnTo>
                  <a:pt x="178435" y="3103880"/>
                </a:lnTo>
                <a:lnTo>
                  <a:pt x="220345" y="3177540"/>
                </a:lnTo>
                <a:lnTo>
                  <a:pt x="241300" y="3250565"/>
                </a:lnTo>
                <a:lnTo>
                  <a:pt x="283210" y="3324225"/>
                </a:lnTo>
                <a:lnTo>
                  <a:pt x="325120" y="3397250"/>
                </a:lnTo>
                <a:lnTo>
                  <a:pt x="367030" y="3470910"/>
                </a:lnTo>
                <a:lnTo>
                  <a:pt x="408940" y="3544570"/>
                </a:lnTo>
                <a:lnTo>
                  <a:pt x="461645" y="3617595"/>
                </a:lnTo>
                <a:lnTo>
                  <a:pt x="513715" y="3691255"/>
                </a:lnTo>
                <a:lnTo>
                  <a:pt x="576580" y="3764280"/>
                </a:lnTo>
                <a:lnTo>
                  <a:pt x="639445" y="3837940"/>
                </a:lnTo>
                <a:lnTo>
                  <a:pt x="713105" y="3900805"/>
                </a:lnTo>
                <a:lnTo>
                  <a:pt x="786765" y="3963670"/>
                </a:lnTo>
                <a:lnTo>
                  <a:pt x="859790" y="4026535"/>
                </a:lnTo>
                <a:lnTo>
                  <a:pt x="933450" y="4068445"/>
                </a:lnTo>
                <a:lnTo>
                  <a:pt x="1006475" y="4110355"/>
                </a:lnTo>
                <a:lnTo>
                  <a:pt x="1080135" y="4152265"/>
                </a:lnTo>
                <a:lnTo>
                  <a:pt x="1153795" y="4194175"/>
                </a:lnTo>
                <a:lnTo>
                  <a:pt x="1226820" y="4215130"/>
                </a:lnTo>
                <a:lnTo>
                  <a:pt x="1300480" y="4246880"/>
                </a:lnTo>
                <a:lnTo>
                  <a:pt x="1373505" y="4267835"/>
                </a:lnTo>
                <a:lnTo>
                  <a:pt x="1447165" y="4288790"/>
                </a:lnTo>
                <a:lnTo>
                  <a:pt x="1520825" y="4288790"/>
                </a:lnTo>
                <a:lnTo>
                  <a:pt x="1593850" y="4309745"/>
                </a:lnTo>
                <a:lnTo>
                  <a:pt x="1667510" y="4320540"/>
                </a:lnTo>
                <a:lnTo>
                  <a:pt x="1740535" y="4330700"/>
                </a:lnTo>
                <a:lnTo>
                  <a:pt x="1814195" y="4341495"/>
                </a:lnTo>
                <a:lnTo>
                  <a:pt x="1887855" y="4341495"/>
                </a:lnTo>
                <a:lnTo>
                  <a:pt x="1960880" y="4351655"/>
                </a:lnTo>
                <a:lnTo>
                  <a:pt x="2034540" y="4351655"/>
                </a:lnTo>
                <a:lnTo>
                  <a:pt x="2107565" y="4330700"/>
                </a:lnTo>
                <a:lnTo>
                  <a:pt x="2181225" y="4267835"/>
                </a:lnTo>
                <a:lnTo>
                  <a:pt x="2254885" y="4204970"/>
                </a:lnTo>
                <a:lnTo>
                  <a:pt x="2317750" y="4131310"/>
                </a:lnTo>
                <a:lnTo>
                  <a:pt x="2390775" y="4068445"/>
                </a:lnTo>
                <a:lnTo>
                  <a:pt x="2443480" y="3995420"/>
                </a:lnTo>
                <a:lnTo>
                  <a:pt x="2485390" y="3921760"/>
                </a:lnTo>
                <a:lnTo>
                  <a:pt x="2527300" y="3848100"/>
                </a:lnTo>
                <a:lnTo>
                  <a:pt x="2569210" y="3775075"/>
                </a:lnTo>
                <a:lnTo>
                  <a:pt x="2600960" y="3701415"/>
                </a:lnTo>
                <a:lnTo>
                  <a:pt x="2632075" y="3628390"/>
                </a:lnTo>
                <a:lnTo>
                  <a:pt x="2663825" y="3554730"/>
                </a:lnTo>
                <a:lnTo>
                  <a:pt x="2694940" y="3481705"/>
                </a:lnTo>
                <a:lnTo>
                  <a:pt x="2705735" y="3408045"/>
                </a:lnTo>
                <a:lnTo>
                  <a:pt x="2726690" y="3334385"/>
                </a:lnTo>
                <a:lnTo>
                  <a:pt x="2747645" y="3261360"/>
                </a:lnTo>
                <a:lnTo>
                  <a:pt x="2757805" y="3187700"/>
                </a:lnTo>
                <a:lnTo>
                  <a:pt x="2768600" y="3114675"/>
                </a:lnTo>
                <a:lnTo>
                  <a:pt x="2778760" y="3041015"/>
                </a:lnTo>
                <a:lnTo>
                  <a:pt x="2789555" y="2967355"/>
                </a:lnTo>
                <a:lnTo>
                  <a:pt x="2799715" y="2894330"/>
                </a:lnTo>
                <a:lnTo>
                  <a:pt x="2799715" y="2820670"/>
                </a:lnTo>
                <a:lnTo>
                  <a:pt x="2799715" y="2747645"/>
                </a:lnTo>
                <a:lnTo>
                  <a:pt x="2799715" y="2673985"/>
                </a:lnTo>
                <a:lnTo>
                  <a:pt x="2799715" y="2600325"/>
                </a:lnTo>
                <a:lnTo>
                  <a:pt x="2799715" y="2527300"/>
                </a:lnTo>
                <a:lnTo>
                  <a:pt x="2799715" y="2443480"/>
                </a:lnTo>
                <a:lnTo>
                  <a:pt x="2799715" y="2369820"/>
                </a:lnTo>
                <a:lnTo>
                  <a:pt x="2789555" y="2296160"/>
                </a:lnTo>
                <a:lnTo>
                  <a:pt x="2789555" y="2223135"/>
                </a:lnTo>
                <a:lnTo>
                  <a:pt x="2789555" y="2149475"/>
                </a:lnTo>
                <a:lnTo>
                  <a:pt x="2778760" y="2065655"/>
                </a:lnTo>
                <a:lnTo>
                  <a:pt x="2768600" y="1992630"/>
                </a:lnTo>
                <a:lnTo>
                  <a:pt x="2757805" y="1918970"/>
                </a:lnTo>
                <a:lnTo>
                  <a:pt x="2757805" y="1845310"/>
                </a:lnTo>
                <a:lnTo>
                  <a:pt x="2736850" y="1772285"/>
                </a:lnTo>
                <a:lnTo>
                  <a:pt x="2736850" y="1698625"/>
                </a:lnTo>
                <a:lnTo>
                  <a:pt x="2726690" y="1625600"/>
                </a:lnTo>
                <a:lnTo>
                  <a:pt x="2715895" y="1551940"/>
                </a:lnTo>
                <a:lnTo>
                  <a:pt x="2705735" y="1478280"/>
                </a:lnTo>
                <a:lnTo>
                  <a:pt x="2705735" y="1405255"/>
                </a:lnTo>
                <a:lnTo>
                  <a:pt x="2694940" y="1331595"/>
                </a:lnTo>
                <a:lnTo>
                  <a:pt x="2684780" y="1258570"/>
                </a:lnTo>
                <a:lnTo>
                  <a:pt x="2684780" y="1184910"/>
                </a:lnTo>
                <a:lnTo>
                  <a:pt x="2673985" y="1111250"/>
                </a:lnTo>
                <a:lnTo>
                  <a:pt x="2653030" y="1038225"/>
                </a:lnTo>
                <a:lnTo>
                  <a:pt x="2642870" y="964565"/>
                </a:lnTo>
                <a:lnTo>
                  <a:pt x="2632075" y="891540"/>
                </a:lnTo>
                <a:lnTo>
                  <a:pt x="2600960" y="817880"/>
                </a:lnTo>
                <a:lnTo>
                  <a:pt x="2579370" y="744220"/>
                </a:lnTo>
                <a:lnTo>
                  <a:pt x="2537460" y="671195"/>
                </a:lnTo>
                <a:lnTo>
                  <a:pt x="2495550" y="597535"/>
                </a:lnTo>
                <a:lnTo>
                  <a:pt x="2443480" y="524510"/>
                </a:lnTo>
                <a:lnTo>
                  <a:pt x="2390775" y="450850"/>
                </a:lnTo>
                <a:lnTo>
                  <a:pt x="2327910" y="377190"/>
                </a:lnTo>
                <a:lnTo>
                  <a:pt x="2265045" y="304165"/>
                </a:lnTo>
                <a:lnTo>
                  <a:pt x="2212975" y="230505"/>
                </a:lnTo>
                <a:lnTo>
                  <a:pt x="2170430" y="157480"/>
                </a:lnTo>
                <a:lnTo>
                  <a:pt x="2118360" y="83820"/>
                </a:lnTo>
                <a:lnTo>
                  <a:pt x="2065655" y="10160"/>
                </a:lnTo>
                <a:lnTo>
                  <a:pt x="2055495" y="0"/>
                </a:lnTo>
              </a:path>
            </a:pathLst>
          </a:cu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8336915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  <p:grpSp>
        <p:nvGrpSpPr>
          <p:cNvPr id="42" name="组合 41"/>
          <p:cNvGrpSpPr/>
          <p:nvPr/>
        </p:nvGrpSpPr>
        <p:grpSpPr>
          <a:xfrm>
            <a:off x="3644900" y="327660"/>
            <a:ext cx="7222392" cy="3798467"/>
            <a:chOff x="1452" y="3155"/>
            <a:chExt cx="13439" cy="7143"/>
          </a:xfrm>
        </p:grpSpPr>
        <p:sp>
          <p:nvSpPr>
            <p:cNvPr id="5" name="椭圆 4"/>
            <p:cNvSpPr/>
            <p:nvPr/>
          </p:nvSpPr>
          <p:spPr>
            <a:xfrm>
              <a:off x="1452" y="626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3847" y="3155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3918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7318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7275" y="9437"/>
              <a:ext cx="861" cy="86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10" name="椭圆 9"/>
            <p:cNvSpPr/>
            <p:nvPr/>
          </p:nvSpPr>
          <p:spPr>
            <a:xfrm>
              <a:off x="11205" y="3155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1" name="椭圆 10"/>
            <p:cNvSpPr/>
            <p:nvPr/>
          </p:nvSpPr>
          <p:spPr>
            <a:xfrm>
              <a:off x="11162" y="943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2" name="椭圆 11"/>
            <p:cNvSpPr/>
            <p:nvPr/>
          </p:nvSpPr>
          <p:spPr>
            <a:xfrm>
              <a:off x="7318" y="6296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030" y="6267"/>
              <a:ext cx="861" cy="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4" name="直接连接符 13"/>
            <p:cNvCxnSpPr>
              <a:stCxn id="5" idx="7"/>
              <a:endCxn id="6" idx="3"/>
            </p:cNvCxnSpPr>
            <p:nvPr/>
          </p:nvCxnSpPr>
          <p:spPr>
            <a:xfrm flipV="1">
              <a:off x="2187" y="3890"/>
              <a:ext cx="178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5"/>
              <a:endCxn id="7" idx="1"/>
            </p:cNvCxnSpPr>
            <p:nvPr/>
          </p:nvCxnSpPr>
          <p:spPr>
            <a:xfrm>
              <a:off x="2187" y="7002"/>
              <a:ext cx="1857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6" idx="6"/>
              <a:endCxn id="8" idx="2"/>
            </p:cNvCxnSpPr>
            <p:nvPr/>
          </p:nvCxnSpPr>
          <p:spPr>
            <a:xfrm>
              <a:off x="4708" y="3586"/>
              <a:ext cx="26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7" idx="6"/>
              <a:endCxn id="9" idx="2"/>
            </p:cNvCxnSpPr>
            <p:nvPr/>
          </p:nvCxnSpPr>
          <p:spPr>
            <a:xfrm>
              <a:off x="4779" y="9868"/>
              <a:ext cx="24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6" idx="4"/>
              <a:endCxn id="7" idx="0"/>
            </p:cNvCxnSpPr>
            <p:nvPr/>
          </p:nvCxnSpPr>
          <p:spPr>
            <a:xfrm>
              <a:off x="4278" y="4016"/>
              <a:ext cx="71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3"/>
              <a:endCxn id="7" idx="7"/>
            </p:cNvCxnSpPr>
            <p:nvPr/>
          </p:nvCxnSpPr>
          <p:spPr>
            <a:xfrm flipH="1">
              <a:off x="4653" y="7031"/>
              <a:ext cx="2791" cy="25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8" idx="4"/>
              <a:endCxn id="12" idx="0"/>
            </p:cNvCxnSpPr>
            <p:nvPr/>
          </p:nvCxnSpPr>
          <p:spPr>
            <a:xfrm>
              <a:off x="7749" y="4016"/>
              <a:ext cx="0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4"/>
              <a:endCxn id="9" idx="0"/>
            </p:cNvCxnSpPr>
            <p:nvPr/>
          </p:nvCxnSpPr>
          <p:spPr>
            <a:xfrm flipH="1">
              <a:off x="7706" y="7157"/>
              <a:ext cx="43" cy="22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8" idx="6"/>
              <a:endCxn id="10" idx="2"/>
            </p:cNvCxnSpPr>
            <p:nvPr/>
          </p:nvCxnSpPr>
          <p:spPr>
            <a:xfrm>
              <a:off x="8179" y="3586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8" idx="5"/>
              <a:endCxn id="11" idx="1"/>
            </p:cNvCxnSpPr>
            <p:nvPr/>
          </p:nvCxnSpPr>
          <p:spPr>
            <a:xfrm>
              <a:off x="8053" y="3890"/>
              <a:ext cx="3235" cy="56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9" idx="6"/>
              <a:endCxn id="11" idx="2"/>
            </p:cNvCxnSpPr>
            <p:nvPr/>
          </p:nvCxnSpPr>
          <p:spPr>
            <a:xfrm>
              <a:off x="8136" y="9868"/>
              <a:ext cx="3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5"/>
              <a:endCxn id="13" idx="1"/>
            </p:cNvCxnSpPr>
            <p:nvPr/>
          </p:nvCxnSpPr>
          <p:spPr>
            <a:xfrm>
              <a:off x="11940" y="3890"/>
              <a:ext cx="2216" cy="2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11" idx="7"/>
              <a:endCxn id="13" idx="3"/>
            </p:cNvCxnSpPr>
            <p:nvPr/>
          </p:nvCxnSpPr>
          <p:spPr>
            <a:xfrm flipV="1">
              <a:off x="11897" y="7002"/>
              <a:ext cx="2259" cy="2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0" idx="4"/>
              <a:endCxn id="11" idx="0"/>
            </p:cNvCxnSpPr>
            <p:nvPr/>
          </p:nvCxnSpPr>
          <p:spPr>
            <a:xfrm flipH="1">
              <a:off x="11593" y="4016"/>
              <a:ext cx="43" cy="5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2599" y="4732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27" y="3169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570" y="3183"/>
              <a:ext cx="444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3170" y="4861"/>
              <a:ext cx="4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926" y="8275"/>
              <a:ext cx="88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621" y="6310"/>
              <a:ext cx="94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14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56" y="6324"/>
              <a:ext cx="688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189" y="4847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61" y="8117"/>
              <a:ext cx="459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69" y="9379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84" y="9422"/>
              <a:ext cx="530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68" y="7816"/>
              <a:ext cx="617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302" y="6296"/>
              <a:ext cx="976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11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71" y="7873"/>
              <a:ext cx="631" cy="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</p:grpSp>
      <p:graphicFrame>
        <p:nvGraphicFramePr>
          <p:cNvPr id="43" name="表格 42"/>
          <p:cNvGraphicFramePr/>
          <p:nvPr>
            <p:custDataLst>
              <p:tags r:id="rId1"/>
            </p:custDataLst>
          </p:nvPr>
        </p:nvGraphicFramePr>
        <p:xfrm>
          <a:off x="835025" y="4625340"/>
          <a:ext cx="10681335" cy="201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  <a:gridCol w="1068134"/>
                <a:gridCol w="1068133"/>
              </a:tblGrid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visited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dist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</a:tr>
              <a:tr h="504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parent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962025" y="1548765"/>
            <a:ext cx="2416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Update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Scan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Add</a:t>
            </a:r>
            <a:endParaRPr lang="en-US" altLang="zh-CN" sz="2400"/>
          </a:p>
        </p:txBody>
      </p:sp>
      <p:sp>
        <p:nvSpPr>
          <p:cNvPr id="3" name="圆角矩形 2"/>
          <p:cNvSpPr/>
          <p:nvPr/>
        </p:nvSpPr>
        <p:spPr>
          <a:xfrm>
            <a:off x="8336915" y="4625340"/>
            <a:ext cx="1012190" cy="20866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3400425" y="125095"/>
            <a:ext cx="4435475" cy="4309745"/>
          </a:xfrm>
          <a:custGeom>
            <a:avLst/>
            <a:gdLst>
              <a:gd name="connisteX0" fmla="*/ 1404620 w 4435475"/>
              <a:gd name="connsiteY0" fmla="*/ 115570 h 4309745"/>
              <a:gd name="connisteX1" fmla="*/ 1331595 w 4435475"/>
              <a:gd name="connsiteY1" fmla="*/ 157480 h 4309745"/>
              <a:gd name="connisteX2" fmla="*/ 1257935 w 4435475"/>
              <a:gd name="connsiteY2" fmla="*/ 199390 h 4309745"/>
              <a:gd name="connisteX3" fmla="*/ 1195070 w 4435475"/>
              <a:gd name="connsiteY3" fmla="*/ 272415 h 4309745"/>
              <a:gd name="connisteX4" fmla="*/ 1122045 w 4435475"/>
              <a:gd name="connsiteY4" fmla="*/ 335280 h 4309745"/>
              <a:gd name="connisteX5" fmla="*/ 1058545 w 4435475"/>
              <a:gd name="connsiteY5" fmla="*/ 408940 h 4309745"/>
              <a:gd name="connisteX6" fmla="*/ 1006475 w 4435475"/>
              <a:gd name="connsiteY6" fmla="*/ 482600 h 4309745"/>
              <a:gd name="connisteX7" fmla="*/ 974725 w 4435475"/>
              <a:gd name="connsiteY7" fmla="*/ 555625 h 4309745"/>
              <a:gd name="connisteX8" fmla="*/ 922655 w 4435475"/>
              <a:gd name="connsiteY8" fmla="*/ 629285 h 4309745"/>
              <a:gd name="connisteX9" fmla="*/ 859790 w 4435475"/>
              <a:gd name="connsiteY9" fmla="*/ 702310 h 4309745"/>
              <a:gd name="connisteX10" fmla="*/ 775970 w 4435475"/>
              <a:gd name="connsiteY10" fmla="*/ 775970 h 4309745"/>
              <a:gd name="connisteX11" fmla="*/ 734060 w 4435475"/>
              <a:gd name="connsiteY11" fmla="*/ 849630 h 4309745"/>
              <a:gd name="connisteX12" fmla="*/ 702310 w 4435475"/>
              <a:gd name="connsiteY12" fmla="*/ 922655 h 4309745"/>
              <a:gd name="connisteX13" fmla="*/ 660400 w 4435475"/>
              <a:gd name="connsiteY13" fmla="*/ 996315 h 4309745"/>
              <a:gd name="connisteX14" fmla="*/ 618490 w 4435475"/>
              <a:gd name="connsiteY14" fmla="*/ 1069340 h 4309745"/>
              <a:gd name="connisteX15" fmla="*/ 565785 w 4435475"/>
              <a:gd name="connsiteY15" fmla="*/ 1143000 h 4309745"/>
              <a:gd name="connisteX16" fmla="*/ 513715 w 4435475"/>
              <a:gd name="connsiteY16" fmla="*/ 1216660 h 4309745"/>
              <a:gd name="connisteX17" fmla="*/ 471805 w 4435475"/>
              <a:gd name="connsiteY17" fmla="*/ 1289685 h 4309745"/>
              <a:gd name="connisteX18" fmla="*/ 419100 w 4435475"/>
              <a:gd name="connsiteY18" fmla="*/ 1373505 h 4309745"/>
              <a:gd name="connisteX19" fmla="*/ 387985 w 4435475"/>
              <a:gd name="connsiteY19" fmla="*/ 1447165 h 4309745"/>
              <a:gd name="connisteX20" fmla="*/ 345440 w 4435475"/>
              <a:gd name="connsiteY20" fmla="*/ 1530985 h 4309745"/>
              <a:gd name="connisteX21" fmla="*/ 303530 w 4435475"/>
              <a:gd name="connsiteY21" fmla="*/ 1604645 h 4309745"/>
              <a:gd name="connisteX22" fmla="*/ 240665 w 4435475"/>
              <a:gd name="connsiteY22" fmla="*/ 1677670 h 4309745"/>
              <a:gd name="connisteX23" fmla="*/ 188595 w 4435475"/>
              <a:gd name="connsiteY23" fmla="*/ 1751330 h 4309745"/>
              <a:gd name="connisteX24" fmla="*/ 156845 w 4435475"/>
              <a:gd name="connsiteY24" fmla="*/ 1824355 h 4309745"/>
              <a:gd name="connisteX25" fmla="*/ 125730 w 4435475"/>
              <a:gd name="connsiteY25" fmla="*/ 1898015 h 4309745"/>
              <a:gd name="connisteX26" fmla="*/ 93980 w 4435475"/>
              <a:gd name="connsiteY26" fmla="*/ 1971675 h 4309745"/>
              <a:gd name="connisteX27" fmla="*/ 62865 w 4435475"/>
              <a:gd name="connsiteY27" fmla="*/ 2044700 h 4309745"/>
              <a:gd name="connisteX28" fmla="*/ 41910 w 4435475"/>
              <a:gd name="connsiteY28" fmla="*/ 2118360 h 4309745"/>
              <a:gd name="connisteX29" fmla="*/ 20955 w 4435475"/>
              <a:gd name="connsiteY29" fmla="*/ 2191385 h 4309745"/>
              <a:gd name="connisteX30" fmla="*/ 0 w 4435475"/>
              <a:gd name="connsiteY30" fmla="*/ 2265045 h 4309745"/>
              <a:gd name="connisteX31" fmla="*/ 0 w 4435475"/>
              <a:gd name="connsiteY31" fmla="*/ 2338705 h 4309745"/>
              <a:gd name="connisteX32" fmla="*/ 0 w 4435475"/>
              <a:gd name="connsiteY32" fmla="*/ 2411730 h 4309745"/>
              <a:gd name="connisteX33" fmla="*/ 20955 w 4435475"/>
              <a:gd name="connsiteY33" fmla="*/ 2485390 h 4309745"/>
              <a:gd name="connisteX34" fmla="*/ 52070 w 4435475"/>
              <a:gd name="connsiteY34" fmla="*/ 2558415 h 4309745"/>
              <a:gd name="connisteX35" fmla="*/ 93980 w 4435475"/>
              <a:gd name="connsiteY35" fmla="*/ 2632075 h 4309745"/>
              <a:gd name="connisteX36" fmla="*/ 135890 w 4435475"/>
              <a:gd name="connsiteY36" fmla="*/ 2705735 h 4309745"/>
              <a:gd name="connisteX37" fmla="*/ 188595 w 4435475"/>
              <a:gd name="connsiteY37" fmla="*/ 2778760 h 4309745"/>
              <a:gd name="connisteX38" fmla="*/ 219710 w 4435475"/>
              <a:gd name="connsiteY38" fmla="*/ 2852420 h 4309745"/>
              <a:gd name="connisteX39" fmla="*/ 272415 w 4435475"/>
              <a:gd name="connsiteY39" fmla="*/ 2925445 h 4309745"/>
              <a:gd name="connisteX40" fmla="*/ 324485 w 4435475"/>
              <a:gd name="connsiteY40" fmla="*/ 2999105 h 4309745"/>
              <a:gd name="connisteX41" fmla="*/ 387985 w 4435475"/>
              <a:gd name="connsiteY41" fmla="*/ 3072765 h 4309745"/>
              <a:gd name="connisteX42" fmla="*/ 440055 w 4435475"/>
              <a:gd name="connsiteY42" fmla="*/ 3156585 h 4309745"/>
              <a:gd name="connisteX43" fmla="*/ 492760 w 4435475"/>
              <a:gd name="connsiteY43" fmla="*/ 3229610 h 4309745"/>
              <a:gd name="connisteX44" fmla="*/ 555625 w 4435475"/>
              <a:gd name="connsiteY44" fmla="*/ 3303270 h 4309745"/>
              <a:gd name="connisteX45" fmla="*/ 607695 w 4435475"/>
              <a:gd name="connsiteY45" fmla="*/ 3376295 h 4309745"/>
              <a:gd name="connisteX46" fmla="*/ 681355 w 4435475"/>
              <a:gd name="connsiteY46" fmla="*/ 3449955 h 4309745"/>
              <a:gd name="connisteX47" fmla="*/ 744220 w 4435475"/>
              <a:gd name="connsiteY47" fmla="*/ 3523615 h 4309745"/>
              <a:gd name="connisteX48" fmla="*/ 817880 w 4435475"/>
              <a:gd name="connsiteY48" fmla="*/ 3565525 h 4309745"/>
              <a:gd name="connisteX49" fmla="*/ 890905 w 4435475"/>
              <a:gd name="connsiteY49" fmla="*/ 3617595 h 4309745"/>
              <a:gd name="connisteX50" fmla="*/ 964565 w 4435475"/>
              <a:gd name="connsiteY50" fmla="*/ 3659505 h 4309745"/>
              <a:gd name="connisteX51" fmla="*/ 1037590 w 4435475"/>
              <a:gd name="connsiteY51" fmla="*/ 3712210 h 4309745"/>
              <a:gd name="connisteX52" fmla="*/ 1111250 w 4435475"/>
              <a:gd name="connsiteY52" fmla="*/ 3754120 h 4309745"/>
              <a:gd name="connisteX53" fmla="*/ 1184910 w 4435475"/>
              <a:gd name="connsiteY53" fmla="*/ 3796030 h 4309745"/>
              <a:gd name="connisteX54" fmla="*/ 1257935 w 4435475"/>
              <a:gd name="connsiteY54" fmla="*/ 3837940 h 4309745"/>
              <a:gd name="connisteX55" fmla="*/ 1331595 w 4435475"/>
              <a:gd name="connsiteY55" fmla="*/ 3879850 h 4309745"/>
              <a:gd name="connisteX56" fmla="*/ 1404620 w 4435475"/>
              <a:gd name="connsiteY56" fmla="*/ 3932555 h 4309745"/>
              <a:gd name="connisteX57" fmla="*/ 1478280 w 4435475"/>
              <a:gd name="connsiteY57" fmla="*/ 3974465 h 4309745"/>
              <a:gd name="connisteX58" fmla="*/ 1551940 w 4435475"/>
              <a:gd name="connsiteY58" fmla="*/ 4016375 h 4309745"/>
              <a:gd name="connisteX59" fmla="*/ 1624965 w 4435475"/>
              <a:gd name="connsiteY59" fmla="*/ 4037330 h 4309745"/>
              <a:gd name="connisteX60" fmla="*/ 1698625 w 4435475"/>
              <a:gd name="connsiteY60" fmla="*/ 4089400 h 4309745"/>
              <a:gd name="connisteX61" fmla="*/ 1771650 w 4435475"/>
              <a:gd name="connsiteY61" fmla="*/ 4131310 h 4309745"/>
              <a:gd name="connisteX62" fmla="*/ 1845310 w 4435475"/>
              <a:gd name="connsiteY62" fmla="*/ 4163060 h 4309745"/>
              <a:gd name="connisteX63" fmla="*/ 1918970 w 4435475"/>
              <a:gd name="connsiteY63" fmla="*/ 4194175 h 4309745"/>
              <a:gd name="connisteX64" fmla="*/ 1991995 w 4435475"/>
              <a:gd name="connsiteY64" fmla="*/ 4225925 h 4309745"/>
              <a:gd name="connisteX65" fmla="*/ 2065655 w 4435475"/>
              <a:gd name="connsiteY65" fmla="*/ 4246880 h 4309745"/>
              <a:gd name="connisteX66" fmla="*/ 2138680 w 4435475"/>
              <a:gd name="connsiteY66" fmla="*/ 4257675 h 4309745"/>
              <a:gd name="connisteX67" fmla="*/ 2212340 w 4435475"/>
              <a:gd name="connsiteY67" fmla="*/ 4267835 h 4309745"/>
              <a:gd name="connisteX68" fmla="*/ 2286000 w 4435475"/>
              <a:gd name="connsiteY68" fmla="*/ 4267835 h 4309745"/>
              <a:gd name="connisteX69" fmla="*/ 2359025 w 4435475"/>
              <a:gd name="connsiteY69" fmla="*/ 4278630 h 4309745"/>
              <a:gd name="connisteX70" fmla="*/ 2432685 w 4435475"/>
              <a:gd name="connsiteY70" fmla="*/ 4278630 h 4309745"/>
              <a:gd name="connisteX71" fmla="*/ 2505710 w 4435475"/>
              <a:gd name="connsiteY71" fmla="*/ 4288790 h 4309745"/>
              <a:gd name="connisteX72" fmla="*/ 2579370 w 4435475"/>
              <a:gd name="connsiteY72" fmla="*/ 4299585 h 4309745"/>
              <a:gd name="connisteX73" fmla="*/ 2653030 w 4435475"/>
              <a:gd name="connsiteY73" fmla="*/ 4299585 h 4309745"/>
              <a:gd name="connisteX74" fmla="*/ 2726055 w 4435475"/>
              <a:gd name="connsiteY74" fmla="*/ 4299585 h 4309745"/>
              <a:gd name="connisteX75" fmla="*/ 2799715 w 4435475"/>
              <a:gd name="connsiteY75" fmla="*/ 4299585 h 4309745"/>
              <a:gd name="connisteX76" fmla="*/ 2872740 w 4435475"/>
              <a:gd name="connsiteY76" fmla="*/ 4299585 h 4309745"/>
              <a:gd name="connisteX77" fmla="*/ 2946400 w 4435475"/>
              <a:gd name="connsiteY77" fmla="*/ 4309745 h 4309745"/>
              <a:gd name="connisteX78" fmla="*/ 3020060 w 4435475"/>
              <a:gd name="connsiteY78" fmla="*/ 4309745 h 4309745"/>
              <a:gd name="connisteX79" fmla="*/ 3093085 w 4435475"/>
              <a:gd name="connsiteY79" fmla="*/ 4309745 h 4309745"/>
              <a:gd name="connisteX80" fmla="*/ 3166745 w 4435475"/>
              <a:gd name="connsiteY80" fmla="*/ 4309745 h 4309745"/>
              <a:gd name="connisteX81" fmla="*/ 3239770 w 4435475"/>
              <a:gd name="connsiteY81" fmla="*/ 4309745 h 4309745"/>
              <a:gd name="connisteX82" fmla="*/ 3313430 w 4435475"/>
              <a:gd name="connsiteY82" fmla="*/ 4309745 h 4309745"/>
              <a:gd name="connisteX83" fmla="*/ 3386455 w 4435475"/>
              <a:gd name="connsiteY83" fmla="*/ 4309745 h 4309745"/>
              <a:gd name="connisteX84" fmla="*/ 3460115 w 4435475"/>
              <a:gd name="connsiteY84" fmla="*/ 4299585 h 4309745"/>
              <a:gd name="connisteX85" fmla="*/ 3533775 w 4435475"/>
              <a:gd name="connsiteY85" fmla="*/ 4288790 h 4309745"/>
              <a:gd name="connisteX86" fmla="*/ 3606800 w 4435475"/>
              <a:gd name="connsiteY86" fmla="*/ 4278630 h 4309745"/>
              <a:gd name="connisteX87" fmla="*/ 3680460 w 4435475"/>
              <a:gd name="connsiteY87" fmla="*/ 4267835 h 4309745"/>
              <a:gd name="connisteX88" fmla="*/ 3753485 w 4435475"/>
              <a:gd name="connsiteY88" fmla="*/ 4257675 h 4309745"/>
              <a:gd name="connisteX89" fmla="*/ 3827145 w 4435475"/>
              <a:gd name="connsiteY89" fmla="*/ 4225925 h 4309745"/>
              <a:gd name="connisteX90" fmla="*/ 3900805 w 4435475"/>
              <a:gd name="connsiteY90" fmla="*/ 4204970 h 4309745"/>
              <a:gd name="connisteX91" fmla="*/ 3973830 w 4435475"/>
              <a:gd name="connsiteY91" fmla="*/ 4173220 h 4309745"/>
              <a:gd name="connisteX92" fmla="*/ 4047490 w 4435475"/>
              <a:gd name="connsiteY92" fmla="*/ 4131310 h 4309745"/>
              <a:gd name="connisteX93" fmla="*/ 4120515 w 4435475"/>
              <a:gd name="connsiteY93" fmla="*/ 4100195 h 4309745"/>
              <a:gd name="connisteX94" fmla="*/ 4194175 w 4435475"/>
              <a:gd name="connsiteY94" fmla="*/ 4047490 h 4309745"/>
              <a:gd name="connisteX95" fmla="*/ 4267835 w 4435475"/>
              <a:gd name="connsiteY95" fmla="*/ 3974465 h 4309745"/>
              <a:gd name="connisteX96" fmla="*/ 4319905 w 4435475"/>
              <a:gd name="connsiteY96" fmla="*/ 3900805 h 4309745"/>
              <a:gd name="connisteX97" fmla="*/ 4351655 w 4435475"/>
              <a:gd name="connsiteY97" fmla="*/ 3827145 h 4309745"/>
              <a:gd name="connisteX98" fmla="*/ 4382770 w 4435475"/>
              <a:gd name="connsiteY98" fmla="*/ 3754120 h 4309745"/>
              <a:gd name="connisteX99" fmla="*/ 4403725 w 4435475"/>
              <a:gd name="connsiteY99" fmla="*/ 3680460 h 4309745"/>
              <a:gd name="connisteX100" fmla="*/ 4424680 w 4435475"/>
              <a:gd name="connsiteY100" fmla="*/ 3607435 h 4309745"/>
              <a:gd name="connisteX101" fmla="*/ 4435475 w 4435475"/>
              <a:gd name="connsiteY101" fmla="*/ 3533775 h 4309745"/>
              <a:gd name="connisteX102" fmla="*/ 4435475 w 4435475"/>
              <a:gd name="connsiteY102" fmla="*/ 3460750 h 4309745"/>
              <a:gd name="connisteX103" fmla="*/ 4414520 w 4435475"/>
              <a:gd name="connsiteY103" fmla="*/ 3387090 h 4309745"/>
              <a:gd name="connisteX104" fmla="*/ 4393565 w 4435475"/>
              <a:gd name="connsiteY104" fmla="*/ 3313430 h 4309745"/>
              <a:gd name="connisteX105" fmla="*/ 4372610 w 4435475"/>
              <a:gd name="connsiteY105" fmla="*/ 3240405 h 4309745"/>
              <a:gd name="connisteX106" fmla="*/ 4330700 w 4435475"/>
              <a:gd name="connsiteY106" fmla="*/ 3166745 h 4309745"/>
              <a:gd name="connisteX107" fmla="*/ 4277995 w 4435475"/>
              <a:gd name="connsiteY107" fmla="*/ 3093720 h 4309745"/>
              <a:gd name="connisteX108" fmla="*/ 4204970 w 4435475"/>
              <a:gd name="connsiteY108" fmla="*/ 3020060 h 4309745"/>
              <a:gd name="connisteX109" fmla="*/ 4131310 w 4435475"/>
              <a:gd name="connsiteY109" fmla="*/ 2957195 h 4309745"/>
              <a:gd name="connisteX110" fmla="*/ 4057650 w 4435475"/>
              <a:gd name="connsiteY110" fmla="*/ 2904490 h 4309745"/>
              <a:gd name="connisteX111" fmla="*/ 3984625 w 4435475"/>
              <a:gd name="connsiteY111" fmla="*/ 2852420 h 4309745"/>
              <a:gd name="connisteX112" fmla="*/ 3900805 w 4435475"/>
              <a:gd name="connsiteY112" fmla="*/ 2810510 h 4309745"/>
              <a:gd name="connisteX113" fmla="*/ 3827145 w 4435475"/>
              <a:gd name="connsiteY113" fmla="*/ 2778760 h 4309745"/>
              <a:gd name="connisteX114" fmla="*/ 3753485 w 4435475"/>
              <a:gd name="connsiteY114" fmla="*/ 2736850 h 4309745"/>
              <a:gd name="connisteX115" fmla="*/ 3680460 w 4435475"/>
              <a:gd name="connsiteY115" fmla="*/ 2705735 h 4309745"/>
              <a:gd name="connisteX116" fmla="*/ 3596640 w 4435475"/>
              <a:gd name="connsiteY116" fmla="*/ 2653030 h 4309745"/>
              <a:gd name="connisteX117" fmla="*/ 3522980 w 4435475"/>
              <a:gd name="connsiteY117" fmla="*/ 2621280 h 4309745"/>
              <a:gd name="connisteX118" fmla="*/ 3449955 w 4435475"/>
              <a:gd name="connsiteY118" fmla="*/ 2579370 h 4309745"/>
              <a:gd name="connisteX119" fmla="*/ 3376295 w 4435475"/>
              <a:gd name="connsiteY119" fmla="*/ 2548255 h 4309745"/>
              <a:gd name="connisteX120" fmla="*/ 3302635 w 4435475"/>
              <a:gd name="connsiteY120" fmla="*/ 2506345 h 4309745"/>
              <a:gd name="connisteX121" fmla="*/ 3229610 w 4435475"/>
              <a:gd name="connsiteY121" fmla="*/ 2464435 h 4309745"/>
              <a:gd name="connisteX122" fmla="*/ 3155950 w 4435475"/>
              <a:gd name="connsiteY122" fmla="*/ 2422525 h 4309745"/>
              <a:gd name="connisteX123" fmla="*/ 3082925 w 4435475"/>
              <a:gd name="connsiteY123" fmla="*/ 2369820 h 4309745"/>
              <a:gd name="connisteX124" fmla="*/ 3009265 w 4435475"/>
              <a:gd name="connsiteY124" fmla="*/ 2317750 h 4309745"/>
              <a:gd name="connisteX125" fmla="*/ 2946400 w 4435475"/>
              <a:gd name="connsiteY125" fmla="*/ 2244090 h 4309745"/>
              <a:gd name="connisteX126" fmla="*/ 2883535 w 4435475"/>
              <a:gd name="connsiteY126" fmla="*/ 2170430 h 4309745"/>
              <a:gd name="connisteX127" fmla="*/ 2841625 w 4435475"/>
              <a:gd name="connsiteY127" fmla="*/ 2097405 h 4309745"/>
              <a:gd name="connisteX128" fmla="*/ 2809875 w 4435475"/>
              <a:gd name="connsiteY128" fmla="*/ 2023745 h 4309745"/>
              <a:gd name="connisteX129" fmla="*/ 2778760 w 4435475"/>
              <a:gd name="connsiteY129" fmla="*/ 1950720 h 4309745"/>
              <a:gd name="connisteX130" fmla="*/ 2767965 w 4435475"/>
              <a:gd name="connsiteY130" fmla="*/ 1877060 h 4309745"/>
              <a:gd name="connisteX131" fmla="*/ 2736850 w 4435475"/>
              <a:gd name="connsiteY131" fmla="*/ 1803400 h 4309745"/>
              <a:gd name="connisteX132" fmla="*/ 2715895 w 4435475"/>
              <a:gd name="connsiteY132" fmla="*/ 1730375 h 4309745"/>
              <a:gd name="connisteX133" fmla="*/ 2705100 w 4435475"/>
              <a:gd name="connsiteY133" fmla="*/ 1656715 h 4309745"/>
              <a:gd name="connisteX134" fmla="*/ 2684145 w 4435475"/>
              <a:gd name="connsiteY134" fmla="*/ 1572895 h 4309745"/>
              <a:gd name="connisteX135" fmla="*/ 2663190 w 4435475"/>
              <a:gd name="connsiteY135" fmla="*/ 1499235 h 4309745"/>
              <a:gd name="connisteX136" fmla="*/ 2642235 w 4435475"/>
              <a:gd name="connsiteY136" fmla="*/ 1426210 h 4309745"/>
              <a:gd name="connisteX137" fmla="*/ 2631440 w 4435475"/>
              <a:gd name="connsiteY137" fmla="*/ 1352550 h 4309745"/>
              <a:gd name="connisteX138" fmla="*/ 2610485 w 4435475"/>
              <a:gd name="connsiteY138" fmla="*/ 1279525 h 4309745"/>
              <a:gd name="connisteX139" fmla="*/ 2600325 w 4435475"/>
              <a:gd name="connsiteY139" fmla="*/ 1205865 h 4309745"/>
              <a:gd name="connisteX140" fmla="*/ 2579370 w 4435475"/>
              <a:gd name="connsiteY140" fmla="*/ 1132205 h 4309745"/>
              <a:gd name="connisteX141" fmla="*/ 2579370 w 4435475"/>
              <a:gd name="connsiteY141" fmla="*/ 1059180 h 4309745"/>
              <a:gd name="connisteX142" fmla="*/ 2558415 w 4435475"/>
              <a:gd name="connsiteY142" fmla="*/ 985520 h 4309745"/>
              <a:gd name="connisteX143" fmla="*/ 2558415 w 4435475"/>
              <a:gd name="connsiteY143" fmla="*/ 912495 h 4309745"/>
              <a:gd name="connisteX144" fmla="*/ 2558415 w 4435475"/>
              <a:gd name="connsiteY144" fmla="*/ 838835 h 4309745"/>
              <a:gd name="connisteX145" fmla="*/ 2537460 w 4435475"/>
              <a:gd name="connsiteY145" fmla="*/ 765175 h 4309745"/>
              <a:gd name="connisteX146" fmla="*/ 2537460 w 4435475"/>
              <a:gd name="connsiteY146" fmla="*/ 692150 h 4309745"/>
              <a:gd name="connisteX147" fmla="*/ 2526665 w 4435475"/>
              <a:gd name="connsiteY147" fmla="*/ 618490 h 4309745"/>
              <a:gd name="connisteX148" fmla="*/ 2505710 w 4435475"/>
              <a:gd name="connsiteY148" fmla="*/ 545465 h 4309745"/>
              <a:gd name="connisteX149" fmla="*/ 2495550 w 4435475"/>
              <a:gd name="connsiteY149" fmla="*/ 471805 h 4309745"/>
              <a:gd name="connisteX150" fmla="*/ 2474595 w 4435475"/>
              <a:gd name="connsiteY150" fmla="*/ 398145 h 4309745"/>
              <a:gd name="connisteX151" fmla="*/ 2442845 w 4435475"/>
              <a:gd name="connsiteY151" fmla="*/ 325120 h 4309745"/>
              <a:gd name="connisteX152" fmla="*/ 2400935 w 4435475"/>
              <a:gd name="connsiteY152" fmla="*/ 251460 h 4309745"/>
              <a:gd name="connisteX153" fmla="*/ 2348865 w 4435475"/>
              <a:gd name="connsiteY153" fmla="*/ 178435 h 4309745"/>
              <a:gd name="connisteX154" fmla="*/ 2286000 w 4435475"/>
              <a:gd name="connsiteY154" fmla="*/ 104775 h 4309745"/>
              <a:gd name="connisteX155" fmla="*/ 2212340 w 4435475"/>
              <a:gd name="connsiteY155" fmla="*/ 41910 h 4309745"/>
              <a:gd name="connisteX156" fmla="*/ 2138680 w 4435475"/>
              <a:gd name="connsiteY156" fmla="*/ 20955 h 4309745"/>
              <a:gd name="connisteX157" fmla="*/ 2065655 w 4435475"/>
              <a:gd name="connsiteY157" fmla="*/ 0 h 4309745"/>
              <a:gd name="connisteX158" fmla="*/ 1991995 w 4435475"/>
              <a:gd name="connsiteY158" fmla="*/ 0 h 4309745"/>
              <a:gd name="connisteX159" fmla="*/ 1918970 w 4435475"/>
              <a:gd name="connsiteY159" fmla="*/ 0 h 4309745"/>
              <a:gd name="connisteX160" fmla="*/ 1845310 w 4435475"/>
              <a:gd name="connsiteY160" fmla="*/ 0 h 4309745"/>
              <a:gd name="connisteX161" fmla="*/ 1771650 w 4435475"/>
              <a:gd name="connsiteY161" fmla="*/ 10160 h 4309745"/>
              <a:gd name="connisteX162" fmla="*/ 1698625 w 4435475"/>
              <a:gd name="connsiteY162" fmla="*/ 20955 h 4309745"/>
              <a:gd name="connisteX163" fmla="*/ 1624965 w 4435475"/>
              <a:gd name="connsiteY163" fmla="*/ 31750 h 4309745"/>
              <a:gd name="connisteX164" fmla="*/ 1551940 w 4435475"/>
              <a:gd name="connsiteY164" fmla="*/ 62865 h 4309745"/>
              <a:gd name="connisteX165" fmla="*/ 1478280 w 4435475"/>
              <a:gd name="connsiteY165" fmla="*/ 94615 h 4309745"/>
              <a:gd name="connisteX166" fmla="*/ 1404620 w 4435475"/>
              <a:gd name="connsiteY166" fmla="*/ 125730 h 4309745"/>
              <a:gd name="connisteX167" fmla="*/ 1331595 w 4435475"/>
              <a:gd name="connsiteY167" fmla="*/ 157480 h 4309745"/>
              <a:gd name="connisteX168" fmla="*/ 1320800 w 4435475"/>
              <a:gd name="connsiteY168" fmla="*/ 167640 h 43097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</a:cxnLst>
            <a:rect l="l" t="t" r="r" b="b"/>
            <a:pathLst>
              <a:path w="4435475" h="4309745">
                <a:moveTo>
                  <a:pt x="1404620" y="115570"/>
                </a:moveTo>
                <a:lnTo>
                  <a:pt x="1331595" y="157480"/>
                </a:lnTo>
                <a:lnTo>
                  <a:pt x="1257935" y="199390"/>
                </a:lnTo>
                <a:lnTo>
                  <a:pt x="1195070" y="272415"/>
                </a:lnTo>
                <a:lnTo>
                  <a:pt x="1122045" y="335280"/>
                </a:lnTo>
                <a:lnTo>
                  <a:pt x="1058545" y="408940"/>
                </a:lnTo>
                <a:lnTo>
                  <a:pt x="1006475" y="482600"/>
                </a:lnTo>
                <a:lnTo>
                  <a:pt x="974725" y="555625"/>
                </a:lnTo>
                <a:lnTo>
                  <a:pt x="922655" y="629285"/>
                </a:lnTo>
                <a:lnTo>
                  <a:pt x="859790" y="702310"/>
                </a:lnTo>
                <a:lnTo>
                  <a:pt x="775970" y="775970"/>
                </a:lnTo>
                <a:lnTo>
                  <a:pt x="734060" y="849630"/>
                </a:lnTo>
                <a:lnTo>
                  <a:pt x="702310" y="922655"/>
                </a:lnTo>
                <a:lnTo>
                  <a:pt x="660400" y="996315"/>
                </a:lnTo>
                <a:lnTo>
                  <a:pt x="618490" y="1069340"/>
                </a:lnTo>
                <a:lnTo>
                  <a:pt x="565785" y="1143000"/>
                </a:lnTo>
                <a:lnTo>
                  <a:pt x="513715" y="1216660"/>
                </a:lnTo>
                <a:lnTo>
                  <a:pt x="471805" y="1289685"/>
                </a:lnTo>
                <a:lnTo>
                  <a:pt x="419100" y="1373505"/>
                </a:lnTo>
                <a:lnTo>
                  <a:pt x="387985" y="1447165"/>
                </a:lnTo>
                <a:lnTo>
                  <a:pt x="345440" y="1530985"/>
                </a:lnTo>
                <a:lnTo>
                  <a:pt x="303530" y="1604645"/>
                </a:lnTo>
                <a:lnTo>
                  <a:pt x="240665" y="1677670"/>
                </a:lnTo>
                <a:lnTo>
                  <a:pt x="188595" y="1751330"/>
                </a:lnTo>
                <a:lnTo>
                  <a:pt x="156845" y="1824355"/>
                </a:lnTo>
                <a:lnTo>
                  <a:pt x="125730" y="1898015"/>
                </a:lnTo>
                <a:lnTo>
                  <a:pt x="93980" y="1971675"/>
                </a:lnTo>
                <a:lnTo>
                  <a:pt x="62865" y="2044700"/>
                </a:lnTo>
                <a:lnTo>
                  <a:pt x="41910" y="2118360"/>
                </a:lnTo>
                <a:lnTo>
                  <a:pt x="20955" y="2191385"/>
                </a:lnTo>
                <a:lnTo>
                  <a:pt x="0" y="2265045"/>
                </a:lnTo>
                <a:lnTo>
                  <a:pt x="0" y="2338705"/>
                </a:lnTo>
                <a:lnTo>
                  <a:pt x="0" y="2411730"/>
                </a:lnTo>
                <a:lnTo>
                  <a:pt x="20955" y="2485390"/>
                </a:lnTo>
                <a:lnTo>
                  <a:pt x="52070" y="2558415"/>
                </a:lnTo>
                <a:lnTo>
                  <a:pt x="93980" y="2632075"/>
                </a:lnTo>
                <a:lnTo>
                  <a:pt x="135890" y="2705735"/>
                </a:lnTo>
                <a:lnTo>
                  <a:pt x="188595" y="2778760"/>
                </a:lnTo>
                <a:lnTo>
                  <a:pt x="219710" y="2852420"/>
                </a:lnTo>
                <a:lnTo>
                  <a:pt x="272415" y="2925445"/>
                </a:lnTo>
                <a:lnTo>
                  <a:pt x="324485" y="2999105"/>
                </a:lnTo>
                <a:lnTo>
                  <a:pt x="387985" y="3072765"/>
                </a:lnTo>
                <a:lnTo>
                  <a:pt x="440055" y="3156585"/>
                </a:lnTo>
                <a:lnTo>
                  <a:pt x="492760" y="3229610"/>
                </a:lnTo>
                <a:lnTo>
                  <a:pt x="555625" y="3303270"/>
                </a:lnTo>
                <a:lnTo>
                  <a:pt x="607695" y="3376295"/>
                </a:lnTo>
                <a:lnTo>
                  <a:pt x="681355" y="3449955"/>
                </a:lnTo>
                <a:lnTo>
                  <a:pt x="744220" y="3523615"/>
                </a:lnTo>
                <a:lnTo>
                  <a:pt x="817880" y="3565525"/>
                </a:lnTo>
                <a:lnTo>
                  <a:pt x="890905" y="3617595"/>
                </a:lnTo>
                <a:lnTo>
                  <a:pt x="964565" y="3659505"/>
                </a:lnTo>
                <a:lnTo>
                  <a:pt x="1037590" y="3712210"/>
                </a:lnTo>
                <a:lnTo>
                  <a:pt x="1111250" y="3754120"/>
                </a:lnTo>
                <a:lnTo>
                  <a:pt x="1184910" y="3796030"/>
                </a:lnTo>
                <a:lnTo>
                  <a:pt x="1257935" y="3837940"/>
                </a:lnTo>
                <a:lnTo>
                  <a:pt x="1331595" y="3879850"/>
                </a:lnTo>
                <a:lnTo>
                  <a:pt x="1404620" y="3932555"/>
                </a:lnTo>
                <a:lnTo>
                  <a:pt x="1478280" y="3974465"/>
                </a:lnTo>
                <a:lnTo>
                  <a:pt x="1551940" y="4016375"/>
                </a:lnTo>
                <a:lnTo>
                  <a:pt x="1624965" y="4037330"/>
                </a:lnTo>
                <a:lnTo>
                  <a:pt x="1698625" y="4089400"/>
                </a:lnTo>
                <a:lnTo>
                  <a:pt x="1771650" y="4131310"/>
                </a:lnTo>
                <a:lnTo>
                  <a:pt x="1845310" y="4163060"/>
                </a:lnTo>
                <a:lnTo>
                  <a:pt x="1918970" y="4194175"/>
                </a:lnTo>
                <a:lnTo>
                  <a:pt x="1991995" y="4225925"/>
                </a:lnTo>
                <a:lnTo>
                  <a:pt x="2065655" y="4246880"/>
                </a:lnTo>
                <a:lnTo>
                  <a:pt x="2138680" y="4257675"/>
                </a:lnTo>
                <a:lnTo>
                  <a:pt x="2212340" y="4267835"/>
                </a:lnTo>
                <a:lnTo>
                  <a:pt x="2286000" y="4267835"/>
                </a:lnTo>
                <a:lnTo>
                  <a:pt x="2359025" y="4278630"/>
                </a:lnTo>
                <a:lnTo>
                  <a:pt x="2432685" y="4278630"/>
                </a:lnTo>
                <a:lnTo>
                  <a:pt x="2505710" y="4288790"/>
                </a:lnTo>
                <a:lnTo>
                  <a:pt x="2579370" y="4299585"/>
                </a:lnTo>
                <a:lnTo>
                  <a:pt x="2653030" y="4299585"/>
                </a:lnTo>
                <a:lnTo>
                  <a:pt x="2726055" y="4299585"/>
                </a:lnTo>
                <a:lnTo>
                  <a:pt x="2799715" y="4299585"/>
                </a:lnTo>
                <a:lnTo>
                  <a:pt x="2872740" y="4299585"/>
                </a:lnTo>
                <a:lnTo>
                  <a:pt x="2946400" y="4309745"/>
                </a:lnTo>
                <a:lnTo>
                  <a:pt x="3020060" y="4309745"/>
                </a:lnTo>
                <a:lnTo>
                  <a:pt x="3093085" y="4309745"/>
                </a:lnTo>
                <a:lnTo>
                  <a:pt x="3166745" y="4309745"/>
                </a:lnTo>
                <a:lnTo>
                  <a:pt x="3239770" y="4309745"/>
                </a:lnTo>
                <a:lnTo>
                  <a:pt x="3313430" y="4309745"/>
                </a:lnTo>
                <a:lnTo>
                  <a:pt x="3386455" y="4309745"/>
                </a:lnTo>
                <a:lnTo>
                  <a:pt x="3460115" y="4299585"/>
                </a:lnTo>
                <a:lnTo>
                  <a:pt x="3533775" y="4288790"/>
                </a:lnTo>
                <a:lnTo>
                  <a:pt x="3606800" y="4278630"/>
                </a:lnTo>
                <a:lnTo>
                  <a:pt x="3680460" y="4267835"/>
                </a:lnTo>
                <a:lnTo>
                  <a:pt x="3753485" y="4257675"/>
                </a:lnTo>
                <a:lnTo>
                  <a:pt x="3827145" y="4225925"/>
                </a:lnTo>
                <a:lnTo>
                  <a:pt x="3900805" y="4204970"/>
                </a:lnTo>
                <a:lnTo>
                  <a:pt x="3973830" y="4173220"/>
                </a:lnTo>
                <a:lnTo>
                  <a:pt x="4047490" y="4131310"/>
                </a:lnTo>
                <a:lnTo>
                  <a:pt x="4120515" y="4100195"/>
                </a:lnTo>
                <a:lnTo>
                  <a:pt x="4194175" y="4047490"/>
                </a:lnTo>
                <a:lnTo>
                  <a:pt x="4267835" y="3974465"/>
                </a:lnTo>
                <a:lnTo>
                  <a:pt x="4319905" y="3900805"/>
                </a:lnTo>
                <a:lnTo>
                  <a:pt x="4351655" y="3827145"/>
                </a:lnTo>
                <a:lnTo>
                  <a:pt x="4382770" y="3754120"/>
                </a:lnTo>
                <a:lnTo>
                  <a:pt x="4403725" y="3680460"/>
                </a:lnTo>
                <a:lnTo>
                  <a:pt x="4424680" y="3607435"/>
                </a:lnTo>
                <a:lnTo>
                  <a:pt x="4435475" y="3533775"/>
                </a:lnTo>
                <a:lnTo>
                  <a:pt x="4435475" y="3460750"/>
                </a:lnTo>
                <a:lnTo>
                  <a:pt x="4414520" y="3387090"/>
                </a:lnTo>
                <a:lnTo>
                  <a:pt x="4393565" y="3313430"/>
                </a:lnTo>
                <a:lnTo>
                  <a:pt x="4372610" y="3240405"/>
                </a:lnTo>
                <a:lnTo>
                  <a:pt x="4330700" y="3166745"/>
                </a:lnTo>
                <a:lnTo>
                  <a:pt x="4277995" y="3093720"/>
                </a:lnTo>
                <a:lnTo>
                  <a:pt x="4204970" y="3020060"/>
                </a:lnTo>
                <a:lnTo>
                  <a:pt x="4131310" y="2957195"/>
                </a:lnTo>
                <a:lnTo>
                  <a:pt x="4057650" y="2904490"/>
                </a:lnTo>
                <a:lnTo>
                  <a:pt x="3984625" y="2852420"/>
                </a:lnTo>
                <a:lnTo>
                  <a:pt x="3900805" y="2810510"/>
                </a:lnTo>
                <a:lnTo>
                  <a:pt x="3827145" y="2778760"/>
                </a:lnTo>
                <a:lnTo>
                  <a:pt x="3753485" y="2736850"/>
                </a:lnTo>
                <a:lnTo>
                  <a:pt x="3680460" y="2705735"/>
                </a:lnTo>
                <a:lnTo>
                  <a:pt x="3596640" y="2653030"/>
                </a:lnTo>
                <a:lnTo>
                  <a:pt x="3522980" y="2621280"/>
                </a:lnTo>
                <a:lnTo>
                  <a:pt x="3449955" y="2579370"/>
                </a:lnTo>
                <a:lnTo>
                  <a:pt x="3376295" y="2548255"/>
                </a:lnTo>
                <a:lnTo>
                  <a:pt x="3302635" y="2506345"/>
                </a:lnTo>
                <a:lnTo>
                  <a:pt x="3229610" y="2464435"/>
                </a:lnTo>
                <a:lnTo>
                  <a:pt x="3155950" y="2422525"/>
                </a:lnTo>
                <a:lnTo>
                  <a:pt x="3082925" y="2369820"/>
                </a:lnTo>
                <a:lnTo>
                  <a:pt x="3009265" y="2317750"/>
                </a:lnTo>
                <a:lnTo>
                  <a:pt x="2946400" y="2244090"/>
                </a:lnTo>
                <a:lnTo>
                  <a:pt x="2883535" y="2170430"/>
                </a:lnTo>
                <a:lnTo>
                  <a:pt x="2841625" y="2097405"/>
                </a:lnTo>
                <a:lnTo>
                  <a:pt x="2809875" y="2023745"/>
                </a:lnTo>
                <a:lnTo>
                  <a:pt x="2778760" y="1950720"/>
                </a:lnTo>
                <a:lnTo>
                  <a:pt x="2767965" y="1877060"/>
                </a:lnTo>
                <a:lnTo>
                  <a:pt x="2736850" y="1803400"/>
                </a:lnTo>
                <a:lnTo>
                  <a:pt x="2715895" y="1730375"/>
                </a:lnTo>
                <a:lnTo>
                  <a:pt x="2705100" y="1656715"/>
                </a:lnTo>
                <a:lnTo>
                  <a:pt x="2684145" y="1572895"/>
                </a:lnTo>
                <a:lnTo>
                  <a:pt x="2663190" y="1499235"/>
                </a:lnTo>
                <a:lnTo>
                  <a:pt x="2642235" y="1426210"/>
                </a:lnTo>
                <a:lnTo>
                  <a:pt x="2631440" y="1352550"/>
                </a:lnTo>
                <a:lnTo>
                  <a:pt x="2610485" y="1279525"/>
                </a:lnTo>
                <a:lnTo>
                  <a:pt x="2600325" y="1205865"/>
                </a:lnTo>
                <a:lnTo>
                  <a:pt x="2579370" y="1132205"/>
                </a:lnTo>
                <a:lnTo>
                  <a:pt x="2579370" y="1059180"/>
                </a:lnTo>
                <a:lnTo>
                  <a:pt x="2558415" y="985520"/>
                </a:lnTo>
                <a:lnTo>
                  <a:pt x="2558415" y="912495"/>
                </a:lnTo>
                <a:lnTo>
                  <a:pt x="2558415" y="838835"/>
                </a:lnTo>
                <a:lnTo>
                  <a:pt x="2537460" y="765175"/>
                </a:lnTo>
                <a:lnTo>
                  <a:pt x="2537460" y="692150"/>
                </a:lnTo>
                <a:lnTo>
                  <a:pt x="2526665" y="618490"/>
                </a:lnTo>
                <a:lnTo>
                  <a:pt x="2505710" y="545465"/>
                </a:lnTo>
                <a:lnTo>
                  <a:pt x="2495550" y="471805"/>
                </a:lnTo>
                <a:lnTo>
                  <a:pt x="2474595" y="398145"/>
                </a:lnTo>
                <a:lnTo>
                  <a:pt x="2442845" y="325120"/>
                </a:lnTo>
                <a:lnTo>
                  <a:pt x="2400935" y="251460"/>
                </a:lnTo>
                <a:lnTo>
                  <a:pt x="2348865" y="178435"/>
                </a:lnTo>
                <a:lnTo>
                  <a:pt x="2286000" y="104775"/>
                </a:lnTo>
                <a:lnTo>
                  <a:pt x="2212340" y="41910"/>
                </a:lnTo>
                <a:lnTo>
                  <a:pt x="2138680" y="20955"/>
                </a:lnTo>
                <a:lnTo>
                  <a:pt x="2065655" y="0"/>
                </a:lnTo>
                <a:lnTo>
                  <a:pt x="1991995" y="0"/>
                </a:lnTo>
                <a:lnTo>
                  <a:pt x="1918970" y="0"/>
                </a:lnTo>
                <a:lnTo>
                  <a:pt x="1845310" y="0"/>
                </a:lnTo>
                <a:lnTo>
                  <a:pt x="1771650" y="10160"/>
                </a:lnTo>
                <a:lnTo>
                  <a:pt x="1698625" y="20955"/>
                </a:lnTo>
                <a:lnTo>
                  <a:pt x="1624965" y="31750"/>
                </a:lnTo>
                <a:lnTo>
                  <a:pt x="1551940" y="62865"/>
                </a:lnTo>
                <a:lnTo>
                  <a:pt x="1478280" y="94615"/>
                </a:lnTo>
                <a:lnTo>
                  <a:pt x="1404620" y="125730"/>
                </a:lnTo>
                <a:lnTo>
                  <a:pt x="1331595" y="157480"/>
                </a:lnTo>
                <a:lnTo>
                  <a:pt x="1320800" y="167640"/>
                </a:lnTo>
              </a:path>
            </a:pathLst>
          </a:custGeom>
          <a:solidFill>
            <a:schemeClr val="accent6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a4a7a1b-bea6-4c01-a17b-5f2238a63e57}"/>
</p:tagLst>
</file>

<file path=ppt/tags/tag10.xml><?xml version="1.0" encoding="utf-8"?>
<p:tagLst xmlns:p="http://schemas.openxmlformats.org/presentationml/2006/main">
  <p:tag name="KSO_WM_UNIT_TABLE_BEAUTIFY" val="smartTable{6e73b8e7-952e-4e7e-bc37-e7c072e16255}"/>
</p:tagLst>
</file>

<file path=ppt/tags/tag11.xml><?xml version="1.0" encoding="utf-8"?>
<p:tagLst xmlns:p="http://schemas.openxmlformats.org/presentationml/2006/main">
  <p:tag name="KSO_WM_UNIT_TABLE_BEAUTIFY" val="smartTable{c1f7f623-42cf-4329-96bc-a387f926ef5e}"/>
</p:tagLst>
</file>

<file path=ppt/tags/tag12.xml><?xml version="1.0" encoding="utf-8"?>
<p:tagLst xmlns:p="http://schemas.openxmlformats.org/presentationml/2006/main">
  <p:tag name="KSO_WM_UNIT_TABLE_BEAUTIFY" val="smartTable{b204067b-3671-4676-9eda-b36c8b07b385}"/>
</p:tagLst>
</file>

<file path=ppt/tags/tag13.xml><?xml version="1.0" encoding="utf-8"?>
<p:tagLst xmlns:p="http://schemas.openxmlformats.org/presentationml/2006/main">
  <p:tag name="KSO_WM_UNIT_TABLE_BEAUTIFY" val="smartTable{da4a7a1b-bea6-4c01-a17b-5f2238a63e57}"/>
</p:tagLst>
</file>

<file path=ppt/tags/tag14.xml><?xml version="1.0" encoding="utf-8"?>
<p:tagLst xmlns:p="http://schemas.openxmlformats.org/presentationml/2006/main">
  <p:tag name="KSO_WM_UNIT_TABLE_BEAUTIFY" val="smartTable{da4a7a1b-bea6-4c01-a17b-5f2238a63e57}"/>
</p:tagLst>
</file>

<file path=ppt/tags/tag15.xml><?xml version="1.0" encoding="utf-8"?>
<p:tagLst xmlns:p="http://schemas.openxmlformats.org/presentationml/2006/main">
  <p:tag name="KSO_WM_UNIT_TABLE_BEAUTIFY" val="smartTable{da4a7a1b-bea6-4c01-a17b-5f2238a63e57}"/>
</p:tagLst>
</file>

<file path=ppt/tags/tag16.xml><?xml version="1.0" encoding="utf-8"?>
<p:tagLst xmlns:p="http://schemas.openxmlformats.org/presentationml/2006/main">
  <p:tag name="KSO_WM_UNIT_TABLE_BEAUTIFY" val="smartTable{da4a7a1b-bea6-4c01-a17b-5f2238a63e57}"/>
</p:tagLst>
</file>

<file path=ppt/tags/tag17.xml><?xml version="1.0" encoding="utf-8"?>
<p:tagLst xmlns:p="http://schemas.openxmlformats.org/presentationml/2006/main">
  <p:tag name="KSO_WM_UNIT_TABLE_BEAUTIFY" val="smartTable{da4a7a1b-bea6-4c01-a17b-5f2238a63e57}"/>
</p:tagLst>
</file>

<file path=ppt/tags/tag18.xml><?xml version="1.0" encoding="utf-8"?>
<p:tagLst xmlns:p="http://schemas.openxmlformats.org/presentationml/2006/main">
  <p:tag name="KSO_WM_UNIT_TABLE_BEAUTIFY" val="smartTable{da4a7a1b-bea6-4c01-a17b-5f2238a63e57}"/>
  <p:tag name="TABLE_ENDDRAG_ORIGIN_RECT" val="887*173"/>
  <p:tag name="TABLE_ENDDRAG_RECT" val="45*347*887*173"/>
</p:tagLst>
</file>

<file path=ppt/tags/tag19.xml><?xml version="1.0" encoding="utf-8"?>
<p:tagLst xmlns:p="http://schemas.openxmlformats.org/presentationml/2006/main">
  <p:tag name="KSO_WM_UNIT_TABLE_BEAUTIFY" val="smartTable{86a30eeb-2ca4-4608-9b23-5b7aaa5b7004}"/>
  <p:tag name="TABLE_ENDDRAG_ORIGIN_RECT" val="80*348"/>
  <p:tag name="TABLE_ENDDRAG_RECT" val="836*10*81*348"/>
</p:tagLst>
</file>

<file path=ppt/tags/tag2.xml><?xml version="1.0" encoding="utf-8"?>
<p:tagLst xmlns:p="http://schemas.openxmlformats.org/presentationml/2006/main">
  <p:tag name="KSO_WM_UNIT_TABLE_BEAUTIFY" val="smartTable{da4a7a1b-bea6-4c01-a17b-5f2238a63e57}"/>
</p:tagLst>
</file>

<file path=ppt/tags/tag20.xml><?xml version="1.0" encoding="utf-8"?>
<p:tagLst xmlns:p="http://schemas.openxmlformats.org/presentationml/2006/main">
  <p:tag name="KSO_WM_UNIT_TABLE_BEAUTIFY" val="smartTable{da4a7a1b-bea6-4c01-a17b-5f2238a63e57}"/>
  <p:tag name="TABLE_ENDDRAG_ORIGIN_RECT" val="887*173"/>
  <p:tag name="TABLE_ENDDRAG_RECT" val="45*347*887*173"/>
</p:tagLst>
</file>

<file path=ppt/tags/tag21.xml><?xml version="1.0" encoding="utf-8"?>
<p:tagLst xmlns:p="http://schemas.openxmlformats.org/presentationml/2006/main">
  <p:tag name="KSO_WM_UNIT_TABLE_BEAUTIFY" val="smartTable{86a30eeb-2ca4-4608-9b23-5b7aaa5b7004}"/>
  <p:tag name="TABLE_ENDDRAG_ORIGIN_RECT" val="80*348"/>
  <p:tag name="TABLE_ENDDRAG_RECT" val="836*10*81*348"/>
</p:tagLst>
</file>

<file path=ppt/tags/tag22.xml><?xml version="1.0" encoding="utf-8"?>
<p:tagLst xmlns:p="http://schemas.openxmlformats.org/presentationml/2006/main">
  <p:tag name="KSO_WM_UNIT_TABLE_BEAUTIFY" val="smartTable{da4a7a1b-bea6-4c01-a17b-5f2238a63e57}"/>
  <p:tag name="TABLE_ENDDRAG_ORIGIN_RECT" val="887*173"/>
  <p:tag name="TABLE_ENDDRAG_RECT" val="45*347*887*173"/>
</p:tagLst>
</file>

<file path=ppt/tags/tag23.xml><?xml version="1.0" encoding="utf-8"?>
<p:tagLst xmlns:p="http://schemas.openxmlformats.org/presentationml/2006/main">
  <p:tag name="KSO_WM_UNIT_TABLE_BEAUTIFY" val="smartTable{86a30eeb-2ca4-4608-9b23-5b7aaa5b7004}"/>
  <p:tag name="TABLE_ENDDRAG_ORIGIN_RECT" val="80*348"/>
  <p:tag name="TABLE_ENDDRAG_RECT" val="836*10*81*348"/>
</p:tagLst>
</file>

<file path=ppt/tags/tag24.xml><?xml version="1.0" encoding="utf-8"?>
<p:tagLst xmlns:p="http://schemas.openxmlformats.org/presentationml/2006/main">
  <p:tag name="KSO_WM_UNIT_TABLE_BEAUTIFY" val="smartTable{da4a7a1b-bea6-4c01-a17b-5f2238a63e57}"/>
  <p:tag name="TABLE_ENDDRAG_ORIGIN_RECT" val="887*173"/>
  <p:tag name="TABLE_ENDDRAG_RECT" val="45*347*887*173"/>
</p:tagLst>
</file>

<file path=ppt/tags/tag25.xml><?xml version="1.0" encoding="utf-8"?>
<p:tagLst xmlns:p="http://schemas.openxmlformats.org/presentationml/2006/main">
  <p:tag name="KSO_WM_UNIT_TABLE_BEAUTIFY" val="smartTable{86a30eeb-2ca4-4608-9b23-5b7aaa5b7004}"/>
  <p:tag name="TABLE_ENDDRAG_ORIGIN_RECT" val="80*348"/>
  <p:tag name="TABLE_ENDDRAG_RECT" val="836*10*81*348"/>
</p:tagLst>
</file>

<file path=ppt/tags/tag26.xml><?xml version="1.0" encoding="utf-8"?>
<p:tagLst xmlns:p="http://schemas.openxmlformats.org/presentationml/2006/main">
  <p:tag name="KSO_WM_UNIT_TABLE_BEAUTIFY" val="smartTable{da4a7a1b-bea6-4c01-a17b-5f2238a63e57}"/>
  <p:tag name="TABLE_ENDDRAG_ORIGIN_RECT" val="887*173"/>
  <p:tag name="TABLE_ENDDRAG_RECT" val="45*347*887*173"/>
</p:tagLst>
</file>

<file path=ppt/tags/tag27.xml><?xml version="1.0" encoding="utf-8"?>
<p:tagLst xmlns:p="http://schemas.openxmlformats.org/presentationml/2006/main">
  <p:tag name="KSO_WM_UNIT_TABLE_BEAUTIFY" val="smartTable{86a30eeb-2ca4-4608-9b23-5b7aaa5b7004}"/>
  <p:tag name="TABLE_ENDDRAG_ORIGIN_RECT" val="80*348"/>
  <p:tag name="TABLE_ENDDRAG_RECT" val="836*10*81*348"/>
</p:tagLst>
</file>

<file path=ppt/tags/tag28.xml><?xml version="1.0" encoding="utf-8"?>
<p:tagLst xmlns:p="http://schemas.openxmlformats.org/presentationml/2006/main">
  <p:tag name="KSO_WM_UNIT_TABLE_BEAUTIFY" val="smartTable{da4a7a1b-bea6-4c01-a17b-5f2238a63e57}"/>
  <p:tag name="TABLE_ENDDRAG_ORIGIN_RECT" val="887*173"/>
  <p:tag name="TABLE_ENDDRAG_RECT" val="45*347*887*173"/>
</p:tagLst>
</file>

<file path=ppt/tags/tag29.xml><?xml version="1.0" encoding="utf-8"?>
<p:tagLst xmlns:p="http://schemas.openxmlformats.org/presentationml/2006/main">
  <p:tag name="KSO_WM_UNIT_TABLE_BEAUTIFY" val="smartTable{86a30eeb-2ca4-4608-9b23-5b7aaa5b7004}"/>
  <p:tag name="TABLE_ENDDRAG_ORIGIN_RECT" val="80*348"/>
  <p:tag name="TABLE_ENDDRAG_RECT" val="836*10*81*348"/>
</p:tagLst>
</file>

<file path=ppt/tags/tag3.xml><?xml version="1.0" encoding="utf-8"?>
<p:tagLst xmlns:p="http://schemas.openxmlformats.org/presentationml/2006/main">
  <p:tag name="KSO_WM_UNIT_TABLE_BEAUTIFY" val="smartTable{da4a7a1b-bea6-4c01-a17b-5f2238a63e57}"/>
</p:tagLst>
</file>

<file path=ppt/tags/tag30.xml><?xml version="1.0" encoding="utf-8"?>
<p:tagLst xmlns:p="http://schemas.openxmlformats.org/presentationml/2006/main">
  <p:tag name="KSO_WM_UNIT_TABLE_BEAUTIFY" val="smartTable{da4a7a1b-bea6-4c01-a17b-5f2238a63e57}"/>
  <p:tag name="TABLE_ENDDRAG_ORIGIN_RECT" val="887*173"/>
  <p:tag name="TABLE_ENDDRAG_RECT" val="45*347*887*173"/>
</p:tagLst>
</file>

<file path=ppt/tags/tag31.xml><?xml version="1.0" encoding="utf-8"?>
<p:tagLst xmlns:p="http://schemas.openxmlformats.org/presentationml/2006/main">
  <p:tag name="KSO_WM_UNIT_TABLE_BEAUTIFY" val="smartTable{86a30eeb-2ca4-4608-9b23-5b7aaa5b7004}"/>
  <p:tag name="TABLE_ENDDRAG_ORIGIN_RECT" val="80*348"/>
  <p:tag name="TABLE_ENDDRAG_RECT" val="836*10*81*348"/>
</p:tagLst>
</file>

<file path=ppt/tags/tag32.xml><?xml version="1.0" encoding="utf-8"?>
<p:tagLst xmlns:p="http://schemas.openxmlformats.org/presentationml/2006/main">
  <p:tag name="KSO_WM_UNIT_TABLE_BEAUTIFY" val="smartTable{da4a7a1b-bea6-4c01-a17b-5f2238a63e57}"/>
  <p:tag name="TABLE_ENDDRAG_ORIGIN_RECT" val="887*173"/>
  <p:tag name="TABLE_ENDDRAG_RECT" val="45*347*887*173"/>
</p:tagLst>
</file>

<file path=ppt/tags/tag33.xml><?xml version="1.0" encoding="utf-8"?>
<p:tagLst xmlns:p="http://schemas.openxmlformats.org/presentationml/2006/main">
  <p:tag name="KSO_WM_UNIT_TABLE_BEAUTIFY" val="smartTable{86a30eeb-2ca4-4608-9b23-5b7aaa5b7004}"/>
  <p:tag name="TABLE_ENDDRAG_ORIGIN_RECT" val="80*348"/>
  <p:tag name="TABLE_ENDDRAG_RECT" val="836*10*81*348"/>
</p:tagLst>
</file>

<file path=ppt/tags/tag34.xml><?xml version="1.0" encoding="utf-8"?>
<p:tagLst xmlns:p="http://schemas.openxmlformats.org/presentationml/2006/main">
  <p:tag name="KSO_WM_UNIT_TABLE_BEAUTIFY" val="smartTable{da4a7a1b-bea6-4c01-a17b-5f2238a63e57}"/>
  <p:tag name="TABLE_ENDDRAG_ORIGIN_RECT" val="887*173"/>
  <p:tag name="TABLE_ENDDRAG_RECT" val="45*347*887*173"/>
</p:tagLst>
</file>

<file path=ppt/tags/tag35.xml><?xml version="1.0" encoding="utf-8"?>
<p:tagLst xmlns:p="http://schemas.openxmlformats.org/presentationml/2006/main">
  <p:tag name="KSO_WM_UNIT_TABLE_BEAUTIFY" val="smartTable{86a30eeb-2ca4-4608-9b23-5b7aaa5b7004}"/>
  <p:tag name="TABLE_ENDDRAG_ORIGIN_RECT" val="80*348"/>
  <p:tag name="TABLE_ENDDRAG_RECT" val="836*10*81*348"/>
</p:tagLst>
</file>

<file path=ppt/tags/tag36.xml><?xml version="1.0" encoding="utf-8"?>
<p:tagLst xmlns:p="http://schemas.openxmlformats.org/presentationml/2006/main">
  <p:tag name="KSO_WM_UNIT_TABLE_BEAUTIFY" val="smartTable{da4a7a1b-bea6-4c01-a17b-5f2238a63e57}"/>
  <p:tag name="TABLE_ENDDRAG_ORIGIN_RECT" val="887*173"/>
  <p:tag name="TABLE_ENDDRAG_RECT" val="45*347*887*173"/>
</p:tagLst>
</file>

<file path=ppt/tags/tag37.xml><?xml version="1.0" encoding="utf-8"?>
<p:tagLst xmlns:p="http://schemas.openxmlformats.org/presentationml/2006/main">
  <p:tag name="KSO_WM_UNIT_TABLE_BEAUTIFY" val="smartTable{86a30eeb-2ca4-4608-9b23-5b7aaa5b7004}"/>
  <p:tag name="TABLE_ENDDRAG_ORIGIN_RECT" val="80*348"/>
  <p:tag name="TABLE_ENDDRAG_RECT" val="836*10*81*348"/>
</p:tagLst>
</file>

<file path=ppt/tags/tag38.xml><?xml version="1.0" encoding="utf-8"?>
<p:tagLst xmlns:p="http://schemas.openxmlformats.org/presentationml/2006/main">
  <p:tag name="commondata" val="eyJoZGlkIjoiMmFlOTUxZDJmMTBmNTk5OGJhNmI5N2UyYmQyOTQ0YjAifQ=="/>
</p:tagLst>
</file>

<file path=ppt/tags/tag4.xml><?xml version="1.0" encoding="utf-8"?>
<p:tagLst xmlns:p="http://schemas.openxmlformats.org/presentationml/2006/main">
  <p:tag name="KSO_WM_UNIT_TABLE_BEAUTIFY" val="smartTable{da4a7a1b-bea6-4c01-a17b-5f2238a63e57}"/>
</p:tagLst>
</file>

<file path=ppt/tags/tag5.xml><?xml version="1.0" encoding="utf-8"?>
<p:tagLst xmlns:p="http://schemas.openxmlformats.org/presentationml/2006/main">
  <p:tag name="KSO_WM_UNIT_TABLE_BEAUTIFY" val="smartTable{da4a7a1b-bea6-4c01-a17b-5f2238a63e57}"/>
</p:tagLst>
</file>

<file path=ppt/tags/tag6.xml><?xml version="1.0" encoding="utf-8"?>
<p:tagLst xmlns:p="http://schemas.openxmlformats.org/presentationml/2006/main">
  <p:tag name="KSO_WM_UNIT_TABLE_BEAUTIFY" val="smartTable{da4a7a1b-bea6-4c01-a17b-5f2238a63e57}"/>
</p:tagLst>
</file>

<file path=ppt/tags/tag7.xml><?xml version="1.0" encoding="utf-8"?>
<p:tagLst xmlns:p="http://schemas.openxmlformats.org/presentationml/2006/main">
  <p:tag name="KSO_WM_UNIT_TABLE_BEAUTIFY" val="smartTable{da4a7a1b-bea6-4c01-a17b-5f2238a63e57}"/>
</p:tagLst>
</file>

<file path=ppt/tags/tag8.xml><?xml version="1.0" encoding="utf-8"?>
<p:tagLst xmlns:p="http://schemas.openxmlformats.org/presentationml/2006/main">
  <p:tag name="KSO_WM_UNIT_TABLE_BEAUTIFY" val="smartTable{7dd997a2-3815-4101-ae9f-10c645474968}"/>
</p:tagLst>
</file>

<file path=ppt/tags/tag9.xml><?xml version="1.0" encoding="utf-8"?>
<p:tagLst xmlns:p="http://schemas.openxmlformats.org/presentationml/2006/main">
  <p:tag name="KSO_WM_UNIT_TABLE_BEAUTIFY" val="smartTable{da4a7a1b-bea6-4c01-a17b-5f2238a63e5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7514</Words>
  <Application>WPS 演示</Application>
  <PresentationFormat>宽屏</PresentationFormat>
  <Paragraphs>4413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Shortest Path</vt:lpstr>
      <vt:lpstr>Some Pattern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Dijkstra_code</vt:lpstr>
      <vt:lpstr>Thinking...</vt:lpstr>
      <vt:lpstr>Bellman-Ford code</vt:lpstr>
      <vt:lpstr>Bellman-Ford</vt:lpstr>
      <vt:lpstr>Bellman-Ford</vt:lpstr>
      <vt:lpstr>Bellman-Ford code</vt:lpstr>
      <vt:lpstr>Thinking...</vt:lpstr>
      <vt:lpstr>SPFA</vt:lpstr>
      <vt:lpstr>SPFA</vt:lpstr>
      <vt:lpstr>SPFA</vt:lpstr>
      <vt:lpstr>SPFA</vt:lpstr>
      <vt:lpstr>SPFA</vt:lpstr>
      <vt:lpstr>SPFA</vt:lpstr>
      <vt:lpstr>SPFA</vt:lpstr>
      <vt:lpstr>SPFA</vt:lpstr>
      <vt:lpstr>SPFA</vt:lpstr>
      <vt:lpstr>SPFA</vt:lpstr>
      <vt:lpstr>SPFA</vt:lpstr>
      <vt:lpstr>SPFA</vt:lpstr>
      <vt:lpstr>Floyd</vt:lpstr>
      <vt:lpstr>Floyd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维语_豆</cp:lastModifiedBy>
  <cp:revision>22</cp:revision>
  <dcterms:created xsi:type="dcterms:W3CDTF">2021-04-06T00:14:00Z</dcterms:created>
  <dcterms:modified xsi:type="dcterms:W3CDTF">2025-04-08T05:37:05Z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0FA7137C757F4614A33D92FF73D4C43D</vt:lpwstr>
  </property>
  <property fmtid="{D5CDD505-2E9C-101B-9397-08002B2CF9AE}" pid="3" name="KSOProductBuildVer">
    <vt:lpwstr>2052-12.1.0.20305</vt:lpwstr>
  </property>
</Properties>
</file>