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1" r:id="rId5"/>
    <p:sldId id="262" r:id="rId6"/>
    <p:sldId id="260" r:id="rId7"/>
    <p:sldId id="263" r:id="rId8"/>
    <p:sldId id="264" r:id="rId9"/>
    <p:sldId id="25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Practice 8</a:t>
            </a:r>
            <a:endParaRPr lang="en-US" altLang="zh-CN"/>
          </a:p>
        </p:txBody>
      </p:sp>
      <p:sp>
        <p:nvSpPr>
          <p:cNvPr id="3" name="副标题 2"/>
          <p:cNvSpPr>
            <a:spLocks noGrp="1"/>
          </p:cNvSpPr>
          <p:nvPr>
            <p:ph type="subTitle" idx="1"/>
          </p:nvPr>
        </p:nvSpPr>
        <p:spPr/>
        <p:txBody>
          <a:bodyPr/>
          <a:p>
            <a:r>
              <a:rPr lang="en-US" altLang="zh-CN"/>
              <a:t>by wwy</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Dynamic Programming(DP)</a:t>
            </a:r>
            <a:endParaRPr lang="en-US" altLang="zh-CN"/>
          </a:p>
        </p:txBody>
      </p:sp>
      <p:sp>
        <p:nvSpPr>
          <p:cNvPr id="3" name="内容占位符 2"/>
          <p:cNvSpPr>
            <a:spLocks noGrp="1"/>
          </p:cNvSpPr>
          <p:nvPr>
            <p:ph idx="1"/>
          </p:nvPr>
        </p:nvSpPr>
        <p:spPr>
          <a:xfrm>
            <a:off x="838200" y="1825625"/>
            <a:ext cx="10515600" cy="2202815"/>
          </a:xfrm>
        </p:spPr>
        <p:txBody>
          <a:bodyPr>
            <a:normAutofit lnSpcReduction="10000"/>
          </a:bodyPr>
          <a:p>
            <a:r>
              <a:rPr lang="en-US" altLang="zh-CN"/>
              <a:t>Dynamic Programming (DP) is also a method of breaking problems into subproblems, but it is typically used to optimize recursive problems by avoiding redundant calculations. DP stores the solutions to subproblems (i.e., "memoization") and retrieves them when needed, thereby improving efficiency. </a:t>
            </a:r>
            <a:endParaRPr lang="en-US" altLang="zh-CN"/>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Dynamic Programming(DP)</a:t>
            </a:r>
            <a:endParaRPr lang="en-US" altLang="zh-CN"/>
          </a:p>
        </p:txBody>
      </p:sp>
      <p:sp>
        <p:nvSpPr>
          <p:cNvPr id="3" name="内容占位符 2"/>
          <p:cNvSpPr>
            <a:spLocks noGrp="1"/>
          </p:cNvSpPr>
          <p:nvPr>
            <p:ph idx="1"/>
          </p:nvPr>
        </p:nvSpPr>
        <p:spPr>
          <a:xfrm>
            <a:off x="838200" y="1825625"/>
            <a:ext cx="10515600" cy="2202815"/>
          </a:xfrm>
        </p:spPr>
        <p:txBody>
          <a:bodyPr>
            <a:normAutofit lnSpcReduction="10000"/>
          </a:bodyPr>
          <a:p>
            <a:r>
              <a:rPr lang="en-US" altLang="zh-CN"/>
              <a:t>Dynamic Programming (DP) is also a method of breaking problems into subproblems, but it is typically used to optimize recursive problems by avoiding redundant calculations. DP stores the solutions to subproblems (i.e., "memoization") and retrieves them when needed, thereby improving efficiency. </a:t>
            </a:r>
            <a:endParaRPr lang="en-US" altLang="zh-CN"/>
          </a:p>
          <a:p>
            <a:endParaRPr lang="en-US" altLang="zh-CN"/>
          </a:p>
        </p:txBody>
      </p:sp>
      <p:sp>
        <p:nvSpPr>
          <p:cNvPr id="4" name="矩形 3"/>
          <p:cNvSpPr/>
          <p:nvPr/>
        </p:nvSpPr>
        <p:spPr>
          <a:xfrm>
            <a:off x="491490" y="4391660"/>
            <a:ext cx="11209020" cy="706755"/>
          </a:xfrm>
          <a:prstGeom prst="rect">
            <a:avLst/>
          </a:prstGeom>
          <a:noFill/>
          <a:ln>
            <a:noFill/>
          </a:ln>
        </p:spPr>
        <p:txBody>
          <a:bodyPr wrap="none" rtlCol="0" anchor="t">
            <a:spAutoFit/>
          </a:bodyPr>
          <a:p>
            <a:pPr algn="ctr"/>
            <a:r>
              <a:rPr lang="en-US" altLang="zh-CN" sz="4000" b="1">
                <a:solidFill>
                  <a:schemeClr val="accent1"/>
                </a:solidFill>
                <a:effectLst>
                  <a:outerShdw blurRad="38100" dist="25400" dir="5400000" algn="ctr" rotWithShape="0">
                    <a:srgbClr val="6E747A">
                      <a:alpha val="43000"/>
                    </a:srgbClr>
                  </a:outerShdw>
                </a:effectLst>
              </a:rPr>
              <a:t> Can all recursive problems be transformed into DP? </a:t>
            </a:r>
            <a:endParaRPr lang="en-US" altLang="zh-CN" sz="4000" b="1">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Dynamic Programming(DP)</a:t>
            </a:r>
            <a:endParaRPr lang="en-US" altLang="zh-CN"/>
          </a:p>
        </p:txBody>
      </p:sp>
      <p:sp>
        <p:nvSpPr>
          <p:cNvPr id="3" name="内容占位符 2"/>
          <p:cNvSpPr>
            <a:spLocks noGrp="1"/>
          </p:cNvSpPr>
          <p:nvPr>
            <p:ph idx="1"/>
          </p:nvPr>
        </p:nvSpPr>
        <p:spPr>
          <a:xfrm>
            <a:off x="838200" y="1825625"/>
            <a:ext cx="10515600" cy="2202815"/>
          </a:xfrm>
        </p:spPr>
        <p:txBody>
          <a:bodyPr>
            <a:normAutofit lnSpcReduction="10000"/>
          </a:bodyPr>
          <a:p>
            <a:r>
              <a:rPr lang="en-US" altLang="zh-CN"/>
              <a:t>Dynamic Programming (DP) is also a method of breaking problems into subproblems, but it is typically used to optimize recursive problems by avoiding redundant calculations. DP stores the solutions to subproblems (i.e., "memoization") and retrieves them when needed, thereby improving efficiency. </a:t>
            </a:r>
            <a:endParaRPr lang="en-US" altLang="zh-CN"/>
          </a:p>
          <a:p>
            <a:endParaRPr lang="en-US" altLang="zh-CN"/>
          </a:p>
        </p:txBody>
      </p:sp>
      <p:sp>
        <p:nvSpPr>
          <p:cNvPr id="4" name="矩形 3"/>
          <p:cNvSpPr/>
          <p:nvPr/>
        </p:nvSpPr>
        <p:spPr>
          <a:xfrm>
            <a:off x="491490" y="4391660"/>
            <a:ext cx="11209020" cy="706755"/>
          </a:xfrm>
          <a:prstGeom prst="rect">
            <a:avLst/>
          </a:prstGeom>
          <a:noFill/>
          <a:ln>
            <a:noFill/>
          </a:ln>
        </p:spPr>
        <p:txBody>
          <a:bodyPr wrap="none" rtlCol="0" anchor="t">
            <a:spAutoFit/>
          </a:bodyPr>
          <a:p>
            <a:pPr algn="ctr"/>
            <a:r>
              <a:rPr lang="en-US" altLang="zh-CN" sz="4000" b="1">
                <a:solidFill>
                  <a:schemeClr val="accent1"/>
                </a:solidFill>
                <a:effectLst>
                  <a:outerShdw blurRad="38100" dist="25400" dir="5400000" algn="ctr" rotWithShape="0">
                    <a:srgbClr val="6E747A">
                      <a:alpha val="43000"/>
                    </a:srgbClr>
                  </a:outerShdw>
                </a:effectLst>
              </a:rPr>
              <a:t> Can all recursive problems be transformed into DP? </a:t>
            </a:r>
            <a:endParaRPr lang="en-US" altLang="zh-CN" sz="4000" b="1">
              <a:solidFill>
                <a:schemeClr val="accent1"/>
              </a:solidFill>
              <a:effectLst>
                <a:outerShdw blurRad="38100" dist="25400" dir="5400000" algn="ctr" rotWithShape="0">
                  <a:srgbClr val="6E747A">
                    <a:alpha val="43000"/>
                  </a:srgbClr>
                </a:outerShdw>
              </a:effectLst>
            </a:endParaRPr>
          </a:p>
        </p:txBody>
      </p:sp>
      <p:sp>
        <p:nvSpPr>
          <p:cNvPr id="5" name="矩形 4"/>
          <p:cNvSpPr/>
          <p:nvPr/>
        </p:nvSpPr>
        <p:spPr>
          <a:xfrm rot="1320000">
            <a:off x="5035868" y="4145280"/>
            <a:ext cx="2519045" cy="1198880"/>
          </a:xfrm>
          <a:prstGeom prst="rect">
            <a:avLst/>
          </a:prstGeom>
          <a:noFill/>
          <a:ln w="76200">
            <a:solidFill>
              <a:schemeClr val="accent2"/>
            </a:solidFill>
          </a:ln>
        </p:spPr>
        <p:txBody>
          <a:bodyPr wrap="none" rtlCol="0" anchor="t">
            <a:spAutoFit/>
          </a:bodyPr>
          <a:p>
            <a:pPr algn="ctr"/>
            <a:r>
              <a:rPr lang="en-US" altLang="zh-CN" sz="7200" b="1">
                <a:ln w="22225">
                  <a:solidFill>
                    <a:schemeClr val="accent2"/>
                  </a:solidFill>
                  <a:prstDash val="solid"/>
                </a:ln>
                <a:solidFill>
                  <a:schemeClr val="accent2">
                    <a:lumMod val="40000"/>
                    <a:lumOff val="60000"/>
                  </a:schemeClr>
                </a:solidFill>
                <a:effectLst/>
              </a:rPr>
              <a:t>   No   </a:t>
            </a:r>
            <a:endParaRPr lang="en-US" altLang="zh-CN" sz="72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Dynamic Programming(DP)</a:t>
            </a:r>
            <a:endParaRPr lang="en-US" altLang="zh-CN"/>
          </a:p>
        </p:txBody>
      </p:sp>
      <p:sp>
        <p:nvSpPr>
          <p:cNvPr id="3" name="内容占位符 2"/>
          <p:cNvSpPr>
            <a:spLocks noGrp="1"/>
          </p:cNvSpPr>
          <p:nvPr>
            <p:ph idx="1"/>
          </p:nvPr>
        </p:nvSpPr>
        <p:spPr/>
        <p:txBody>
          <a:bodyPr>
            <a:normAutofit lnSpcReduction="10000"/>
          </a:bodyPr>
          <a:p>
            <a:r>
              <a:rPr lang="en-US" altLang="zh-CN"/>
              <a:t>Not all recursion can be done with dynamic programming. Dynamic programming is applicable only to recursive problems with </a:t>
            </a:r>
            <a:r>
              <a:rPr lang="en-US" altLang="zh-CN" b="1"/>
              <a:t>overlapping subproblems</a:t>
            </a:r>
            <a:r>
              <a:rPr lang="en-US" altLang="zh-CN"/>
              <a:t> and </a:t>
            </a:r>
            <a:r>
              <a:rPr lang="en-US" altLang="zh-CN" b="1"/>
              <a:t>optimal substructure</a:t>
            </a:r>
            <a:r>
              <a:rPr lang="en-US" altLang="zh-CN"/>
              <a:t>. For recursive problems without these properties (e.g., divide-and-conquer algorithms, simple recursive calculations), dynamic programming is unsuitable and offers no optimization benefits.</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Dynamic Programming(DP)</a:t>
            </a:r>
            <a:endParaRPr lang="en-US" altLang="zh-CN"/>
          </a:p>
        </p:txBody>
      </p:sp>
      <p:sp>
        <p:nvSpPr>
          <p:cNvPr id="3" name="内容占位符 2"/>
          <p:cNvSpPr>
            <a:spLocks noGrp="1"/>
          </p:cNvSpPr>
          <p:nvPr>
            <p:ph idx="1"/>
          </p:nvPr>
        </p:nvSpPr>
        <p:spPr/>
        <p:txBody>
          <a:bodyPr>
            <a:normAutofit lnSpcReduction="10000"/>
          </a:bodyPr>
          <a:p>
            <a:r>
              <a:rPr lang="en-US" altLang="zh-CN"/>
              <a:t>Transfor the following code to DP</a:t>
            </a:r>
            <a:endParaRPr lang="en-US" altLang="zh-CN"/>
          </a:p>
          <a:p>
            <a:r>
              <a:rPr lang="en-US" altLang="zh-CN"/>
              <a:t>Fibonacci:</a:t>
            </a:r>
            <a:endParaRPr lang="en-US" altLang="zh-CN"/>
          </a:p>
          <a:p>
            <a:endParaRPr lang="en-US" altLang="zh-CN"/>
          </a:p>
          <a:p>
            <a:endParaRPr lang="en-US" altLang="zh-CN"/>
          </a:p>
          <a:p>
            <a:r>
              <a:rPr lang="en-US" altLang="zh-CN"/>
              <a:t>Longest Common Subsequence, LCS:</a:t>
            </a:r>
            <a:endParaRPr lang="en-US" altLang="zh-CN"/>
          </a:p>
        </p:txBody>
      </p:sp>
      <p:sp>
        <p:nvSpPr>
          <p:cNvPr id="4" name="文本框 3"/>
          <p:cNvSpPr txBox="1"/>
          <p:nvPr/>
        </p:nvSpPr>
        <p:spPr>
          <a:xfrm>
            <a:off x="3026410" y="2436495"/>
            <a:ext cx="2969260" cy="1198880"/>
          </a:xfrm>
          <a:prstGeom prst="rect">
            <a:avLst/>
          </a:prstGeom>
          <a:noFill/>
          <a:ln>
            <a:solidFill>
              <a:schemeClr val="accent1"/>
            </a:solidFill>
          </a:ln>
        </p:spPr>
        <p:txBody>
          <a:bodyPr wrap="square" rtlCol="0">
            <a:spAutoFit/>
          </a:bodyPr>
          <a:p>
            <a:r>
              <a:rPr lang="en-US" altLang="zh-CN"/>
              <a:t>def fib(n):</a:t>
            </a:r>
            <a:endParaRPr lang="en-US" altLang="zh-CN"/>
          </a:p>
          <a:p>
            <a:r>
              <a:rPr lang="en-US" altLang="zh-CN"/>
              <a:t>    if n &lt;= 1:</a:t>
            </a:r>
            <a:endParaRPr lang="en-US" altLang="zh-CN"/>
          </a:p>
          <a:p>
            <a:r>
              <a:rPr lang="en-US" altLang="zh-CN"/>
              <a:t>        return n</a:t>
            </a:r>
            <a:endParaRPr lang="en-US" altLang="zh-CN"/>
          </a:p>
          <a:p>
            <a:r>
              <a:rPr lang="en-US" altLang="zh-CN"/>
              <a:t>    return fib(n-1) + fib(n-2)</a:t>
            </a:r>
            <a:endParaRPr lang="en-US" altLang="zh-CN"/>
          </a:p>
        </p:txBody>
      </p:sp>
      <p:sp>
        <p:nvSpPr>
          <p:cNvPr id="5" name="文本框 4"/>
          <p:cNvSpPr txBox="1"/>
          <p:nvPr/>
        </p:nvSpPr>
        <p:spPr>
          <a:xfrm>
            <a:off x="3026410" y="4218940"/>
            <a:ext cx="4531360" cy="2306955"/>
          </a:xfrm>
          <a:prstGeom prst="rect">
            <a:avLst/>
          </a:prstGeom>
          <a:noFill/>
          <a:ln>
            <a:solidFill>
              <a:schemeClr val="accent1"/>
            </a:solidFill>
          </a:ln>
        </p:spPr>
        <p:txBody>
          <a:bodyPr wrap="square" rtlCol="0">
            <a:spAutoFit/>
          </a:bodyPr>
          <a:p>
            <a:r>
              <a:rPr lang="en-US" altLang="zh-CN"/>
              <a:t>def lcs_recursive(s1, s2, m, n):</a:t>
            </a:r>
            <a:endParaRPr lang="en-US" altLang="zh-CN"/>
          </a:p>
          <a:p>
            <a:r>
              <a:rPr lang="en-US" altLang="zh-CN"/>
              <a:t>    if m == 0 or n == 0:</a:t>
            </a:r>
            <a:endParaRPr lang="en-US" altLang="zh-CN"/>
          </a:p>
          <a:p>
            <a:r>
              <a:rPr lang="en-US" altLang="zh-CN"/>
              <a:t>        return 0</a:t>
            </a:r>
            <a:endParaRPr lang="en-US" altLang="zh-CN"/>
          </a:p>
          <a:p>
            <a:r>
              <a:rPr lang="en-US" altLang="zh-CN"/>
              <a:t>    if s1[m-1] == s2[n-1]:</a:t>
            </a:r>
            <a:endParaRPr lang="en-US" altLang="zh-CN"/>
          </a:p>
          <a:p>
            <a:r>
              <a:rPr lang="en-US" altLang="zh-CN"/>
              <a:t>        return 1 + lcs_recursive(s1, s2, m-1, n-1)</a:t>
            </a:r>
            <a:endParaRPr lang="en-US" altLang="zh-CN"/>
          </a:p>
          <a:p>
            <a:r>
              <a:rPr lang="en-US" altLang="zh-CN"/>
              <a:t>    else:</a:t>
            </a:r>
            <a:endParaRPr lang="en-US" altLang="zh-CN"/>
          </a:p>
          <a:p>
            <a:r>
              <a:rPr lang="en-US" altLang="zh-CN"/>
              <a:t>        return max(lcs_recursive(s1, s2, m-1, n), lcs_recursive(s1, s2, m, n-1))</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en-US" altLang="zh-CN">
                <a:sym typeface="+mn-ea"/>
              </a:rPr>
              <a:t>Write the cpp/java/python code to solve the problem,  and analysis time complexity.</a:t>
            </a:r>
            <a:endParaRPr lang="en-US" altLang="zh-CN"/>
          </a:p>
          <a:p>
            <a:endParaRPr lang="en-US" altLang="zh-CN"/>
          </a:p>
          <a:p>
            <a:r>
              <a:rPr lang="en-US" altLang="zh-CN" dirty="0">
                <a:sym typeface="+mn-ea"/>
              </a:rPr>
              <a:t>The practice will be checked in this</a:t>
            </a:r>
            <a:r>
              <a:rPr lang="zh-CN" altLang="en-US" dirty="0">
                <a:sym typeface="+mn-ea"/>
              </a:rPr>
              <a:t> </a:t>
            </a:r>
            <a:r>
              <a:rPr lang="en-US" altLang="zh-CN" dirty="0">
                <a:sym typeface="+mn-ea"/>
              </a:rPr>
              <a:t>lab</a:t>
            </a:r>
            <a:r>
              <a:rPr lang="zh-CN" altLang="en-US" dirty="0">
                <a:sym typeface="+mn-ea"/>
              </a:rPr>
              <a:t> </a:t>
            </a:r>
            <a:r>
              <a:rPr lang="en-US" altLang="zh-CN" dirty="0">
                <a:sym typeface="+mn-ea"/>
              </a:rPr>
              <a:t>class</a:t>
            </a:r>
            <a:r>
              <a:rPr lang="zh-CN" altLang="en-US" dirty="0">
                <a:sym typeface="+mn-ea"/>
              </a:rPr>
              <a:t> </a:t>
            </a:r>
            <a:r>
              <a:rPr lang="en-US" altLang="zh-CN" dirty="0">
                <a:sym typeface="+mn-ea"/>
              </a:rPr>
              <a:t>or the next lab class(before</a:t>
            </a:r>
            <a:r>
              <a:rPr lang="zh-CN" altLang="en-US" dirty="0">
                <a:sym typeface="+mn-ea"/>
              </a:rPr>
              <a:t> </a:t>
            </a:r>
            <a:r>
              <a:rPr lang="en-US" altLang="zh-CN" b="1" dirty="0">
                <a:sym typeface="+mn-ea"/>
              </a:rPr>
              <a:t>May.18</a:t>
            </a:r>
            <a:r>
              <a:rPr lang="en-US" altLang="zh-CN" dirty="0">
                <a:sym typeface="+mn-ea"/>
              </a:rPr>
              <a:t>)  by teachers or SAs.</a:t>
            </a:r>
            <a:endParaRPr lang="en-US" altLang="zh-CN" dirty="0"/>
          </a:p>
          <a:p>
            <a:endParaRPr lang="en-US" altLang="zh-CN" dirty="0"/>
          </a:p>
          <a:p>
            <a:pPr algn="just"/>
            <a:r>
              <a:rPr lang="en-US" altLang="zh-CN" dirty="0">
                <a:sym typeface="+mn-ea"/>
              </a:rPr>
              <a:t>This practice will contribute </a:t>
            </a:r>
            <a:r>
              <a:rPr lang="en-US" altLang="zh-CN" b="1" dirty="0">
                <a:sym typeface="+mn-ea"/>
              </a:rPr>
              <a:t>1 mark </a:t>
            </a:r>
            <a:r>
              <a:rPr lang="en-US" altLang="zh-CN" dirty="0">
                <a:sym typeface="+mn-ea"/>
              </a:rPr>
              <a:t>to your overall grade. </a:t>
            </a:r>
            <a:r>
              <a:rPr lang="en-US" altLang="zh-CN" dirty="0">
                <a:highlight>
                  <a:srgbClr val="FF0000"/>
                </a:highlight>
                <a:sym typeface="+mn-ea"/>
              </a:rPr>
              <a:t>Late submissions within 2 weeks after the deadline (before</a:t>
            </a:r>
            <a:r>
              <a:rPr lang="zh-CN" altLang="en-US" dirty="0">
                <a:highlight>
                  <a:srgbClr val="FF0000"/>
                </a:highlight>
                <a:sym typeface="+mn-ea"/>
              </a:rPr>
              <a:t> </a:t>
            </a:r>
            <a:r>
              <a:rPr lang="en-US" altLang="zh-CN" dirty="0">
                <a:highlight>
                  <a:srgbClr val="FF0000"/>
                </a:highlight>
                <a:sym typeface="+mn-ea"/>
              </a:rPr>
              <a:t>Jun.1st)will incur a 20% penalty, meaning that you can only get 80% of the score</a:t>
            </a:r>
            <a:r>
              <a:rPr lang="en-US" altLang="zh-CN" dirty="0">
                <a:sym typeface="+mn-ea"/>
              </a:rPr>
              <a:t>. </a:t>
            </a:r>
            <a:endParaRPr lang="en-US" altLang="zh-CN"/>
          </a:p>
        </p:txBody>
      </p:sp>
      <p:sp>
        <p:nvSpPr>
          <p:cNvPr id="6" name="标题 5"/>
          <p:cNvSpPr/>
          <p:nvPr>
            <p:ph type="title"/>
          </p:nvPr>
        </p:nvSpPr>
        <p:spPr/>
        <p:txBody>
          <a:bodyPr/>
          <a:p>
            <a:r>
              <a:rPr lang="en-US" altLang="zh-CN">
                <a:sym typeface="+mn-ea"/>
              </a:rPr>
              <a:t>Check content and time</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ln/>
                <a:solidFill>
                  <a:schemeClr val="accent1"/>
                </a:solidFill>
                <a:effectLst>
                  <a:outerShdw blurRad="38100" dist="25400" dir="5400000" algn="ctr" rotWithShape="0">
                    <a:srgbClr val="6E747A">
                      <a:alpha val="43000"/>
                    </a:srgbClr>
                  </a:outerShdw>
                </a:effectLst>
              </a:rPr>
              <a:t>THX:-)</a:t>
            </a:r>
            <a:endParaRPr lang="en-US" altLang="zh-CN">
              <a:ln/>
              <a:solidFill>
                <a:schemeClr val="accent1"/>
              </a:solidFill>
              <a:effectLst>
                <a:outerShdw blurRad="38100" dist="25400" dir="5400000" algn="ctr" rotWithShape="0">
                  <a:srgbClr val="6E747A">
                    <a:alpha val="43000"/>
                  </a:srgbClr>
                </a:outerShdw>
              </a:effectLst>
            </a:endParaRPr>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2290</Words>
  <Application>WPS 演示</Application>
  <PresentationFormat>宽屏</PresentationFormat>
  <Paragraphs>60</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宋体</vt:lpstr>
      <vt:lpstr>Wingdings</vt:lpstr>
      <vt:lpstr>Arial Unicode MS</vt:lpstr>
      <vt:lpstr>Calibri</vt:lpstr>
      <vt:lpstr>微软雅黑</vt:lpstr>
      <vt:lpstr>DeepSeek-CJK-patch</vt:lpstr>
      <vt:lpstr>Segoe Print</vt:lpstr>
      <vt:lpstr>WPS</vt:lpstr>
      <vt:lpstr>PowerPoint 演示文稿</vt:lpstr>
      <vt:lpstr>PowerPoint 演示文稿</vt:lpstr>
      <vt:lpstr>Dynamic Programming(DP)</vt:lpstr>
      <vt:lpstr>Dynamic Programming(DP)</vt:lpstr>
      <vt:lpstr>Dynamic Programming(DP)</vt:lpstr>
      <vt:lpstr>Dynamic Programming(DP)</vt:lpstr>
      <vt:lpstr>Dynamic Programming(DP)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wwy</dc:creator>
  <cp:lastModifiedBy>维语_豆</cp:lastModifiedBy>
  <cp:revision>3</cp:revision>
  <dcterms:created xsi:type="dcterms:W3CDTF">2023-08-09T12:44:00Z</dcterms:created>
  <dcterms:modified xsi:type="dcterms:W3CDTF">2025-05-06T12:48:02Z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2052-12.1.0.20784</vt:lpwstr>
  </property>
</Properties>
</file>