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9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>
      <p:cViewPr varScale="1">
        <p:scale>
          <a:sx n="75" d="100"/>
          <a:sy n="75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8B725-1BFB-1774-81C5-B7C00991A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5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CCD2-E73E-E84A-B98B-CEEC80BE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Task-scheduling Problem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797947-BE09-BC45-971E-793D25CA4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/>
                  <a:t>A </a:t>
                </a:r>
                <a:r>
                  <a:rPr kumimoji="1" lang="en-US" altLang="zh-CN" b="1" dirty="0"/>
                  <a:t>unit-time task </a:t>
                </a:r>
                <a:r>
                  <a:rPr kumimoji="1" lang="en-US" altLang="zh-CN" dirty="0"/>
                  <a:t>is a job, such as a program to be run on a computer, that requires </a:t>
                </a:r>
                <a:r>
                  <a:rPr kumimoji="1" lang="en-US" altLang="zh-CN" b="1" dirty="0"/>
                  <a:t>exactly one unit of time</a:t>
                </a:r>
                <a:r>
                  <a:rPr kumimoji="1" lang="en-US" altLang="zh-CN" dirty="0"/>
                  <a:t> to complete. Given a finite set S of unit-time tasks, 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schedule for S is a permutation of S specifying the order in which to perform these tasks. The first task in the schedule begins at time 0 and finishes at time 1, the second task begins at time 1 and finishes at time 2, and so on.</a:t>
                </a:r>
              </a:p>
              <a:p>
                <a:r>
                  <a:rPr kumimoji="1" lang="en-US" altLang="zh-CN" dirty="0"/>
                  <a:t>The problem of </a:t>
                </a:r>
                <a:r>
                  <a:rPr kumimoji="1" lang="en-US" altLang="zh-CN" b="1" dirty="0"/>
                  <a:t>scheduling unit-time tasks with deadlines and penalties for a single processor</a:t>
                </a:r>
                <a:r>
                  <a:rPr kumimoji="1" lang="en-US" altLang="zh-CN" dirty="0"/>
                  <a:t> has the following inputs: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 set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of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unit-time tasks; 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deadlines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,such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satisfies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≤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≤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and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supposed to finish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; and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 set of</a:t>
                </a:r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nonnegative weights or </a:t>
                </a:r>
                <a:r>
                  <a:rPr kumimoji="1" lang="en-US" altLang="zh-CN" b="1" dirty="0"/>
                  <a:t>penalties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, such that we incur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not finished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, and we incur no penalty if a task finishes by its deadline.</a:t>
                </a:r>
              </a:p>
              <a:p>
                <a:r>
                  <a:rPr kumimoji="1" lang="en-US" altLang="zh-CN" dirty="0"/>
                  <a:t>We wish to find a schedule for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that minimizes the total penalty incurred for missed deadlines.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797947-BE09-BC45-971E-793D25CA4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>
                <a:blip r:embed="rId2"/>
                <a:stretch>
                  <a:fillRect t="-1361"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7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DFABFE-5C60-3B4E-B5C7-A25100D3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18" y="1125022"/>
            <a:ext cx="5789964" cy="15766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848E15-559D-D944-B19B-9B578B80BF8E}"/>
              </a:ext>
            </a:extLst>
          </p:cNvPr>
          <p:cNvSpPr txBox="1"/>
          <p:nvPr/>
        </p:nvSpPr>
        <p:spPr>
          <a:xfrm>
            <a:off x="2018805" y="81939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Sample Input: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0E88C-9F66-D043-9C18-A98CB0BB3201}"/>
              </a:ext>
            </a:extLst>
          </p:cNvPr>
          <p:cNvSpPr txBox="1"/>
          <p:nvPr/>
        </p:nvSpPr>
        <p:spPr>
          <a:xfrm>
            <a:off x="2018804" y="347116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Sample output:</a:t>
            </a:r>
            <a:endParaRPr kumimoji="1" lang="zh-CN" altLang="en-US" b="1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FBD713A-BE09-5C42-A69C-254DFFE579E7}"/>
              </a:ext>
            </a:extLst>
          </p:cNvPr>
          <p:cNvGraphicFramePr>
            <a:graphicFrameLocks noGrp="1"/>
          </p:cNvGraphicFramePr>
          <p:nvPr/>
        </p:nvGraphicFramePr>
        <p:xfrm>
          <a:off x="1865746" y="4204880"/>
          <a:ext cx="8128001" cy="370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94486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3300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90793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182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8476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7991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421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87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F57444-1AF3-4C40-978E-D4112386EEC4}"/>
              </a:ext>
            </a:extLst>
          </p:cNvPr>
          <p:cNvSpPr txBox="1"/>
          <p:nvPr/>
        </p:nvSpPr>
        <p:spPr>
          <a:xfrm>
            <a:off x="579910" y="3835548"/>
            <a:ext cx="103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Time slot:  0                1                 2                3                4                5                 6                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159F46-E733-F647-A707-42D492560082}"/>
              </a:ext>
            </a:extLst>
          </p:cNvPr>
          <p:cNvSpPr/>
          <p:nvPr/>
        </p:nvSpPr>
        <p:spPr>
          <a:xfrm>
            <a:off x="1776757" y="4819820"/>
            <a:ext cx="84802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answer is not unique. There are many other possible solutions.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endParaRPr lang="zh-CN" altLang="en-US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D8A833F0-A45A-B94C-BF81-F6E62F07A15C}"/>
              </a:ext>
            </a:extLst>
          </p:cNvPr>
          <p:cNvGraphicFramePr>
            <a:graphicFrameLocks noGrp="1"/>
          </p:cNvGraphicFramePr>
          <p:nvPr/>
        </p:nvGraphicFramePr>
        <p:xfrm>
          <a:off x="1911270" y="5829820"/>
          <a:ext cx="8128001" cy="370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194486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3300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90793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182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8476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7991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421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87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9F40401-B794-254E-96A5-01B3C21A4A6D}"/>
              </a:ext>
            </a:extLst>
          </p:cNvPr>
          <p:cNvSpPr txBox="1"/>
          <p:nvPr/>
        </p:nvSpPr>
        <p:spPr>
          <a:xfrm>
            <a:off x="625434" y="5460488"/>
            <a:ext cx="103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Time slot:  0                1                 2                3                4                5                 6                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4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D108-BEA2-8E4A-A073-E5CDB71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Another</a:t>
            </a:r>
            <a:r>
              <a:rPr lang="zh-CN" altLang="en-US" b="1" dirty="0"/>
              <a:t> </a:t>
            </a:r>
            <a:r>
              <a:rPr lang="en-US" altLang="zh-CN" b="1" dirty="0"/>
              <a:t>Task-scheduling Problem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503DFFC-6CA2-0C4B-8B39-9CDFE526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169" y="2622411"/>
                <a:ext cx="11015662" cy="37184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The problem of </a:t>
                </a:r>
                <a:r>
                  <a:rPr kumimoji="1" lang="en-US" altLang="zh-CN" b="1" dirty="0"/>
                  <a:t>scheduling non-unit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time tasks with deadlines and penalties for a single processor</a:t>
                </a:r>
                <a:r>
                  <a:rPr kumimoji="1" lang="en-US" altLang="zh-CN" dirty="0"/>
                  <a:t> has the following inputs: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 set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of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non-unit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 tasks; 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time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b="1" dirty="0"/>
                  <a:t>,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finish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time</a:t>
                </a:r>
                <a:r>
                  <a:rPr kumimoji="1" lang="en-US" altLang="zh-CN" b="1" dirty="0"/>
                  <a:t>;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deadlines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,such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satisfies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≤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≤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and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supposed to finish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; and</a:t>
                </a:r>
              </a:p>
              <a:p>
                <a:pPr>
                  <a:buFont typeface="Wingdings" pitchFamily="2" charset="2"/>
                  <a:buChar char="l"/>
                </a:pPr>
                <a:r>
                  <a:rPr kumimoji="1" lang="en-US" altLang="zh-CN" dirty="0"/>
                  <a:t>a set of</a:t>
                </a:r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/>
                  <a:t>nonnegative weights or </a:t>
                </a:r>
                <a:r>
                  <a:rPr kumimoji="1" lang="en-US" altLang="zh-CN" b="1" dirty="0"/>
                  <a:t>penalties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, such that we incur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not finished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, and we incur no penalty if a task finishes by its deadline.</a:t>
                </a:r>
              </a:p>
              <a:p>
                <a:r>
                  <a:rPr kumimoji="1" lang="en-US" altLang="zh-CN" dirty="0"/>
                  <a:t>We wish to find a schedule for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that minimizes the total penalty incurred for missed deadlines.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503DFFC-6CA2-0C4B-8B39-9CDFE526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9" y="2622411"/>
                <a:ext cx="11015662" cy="3718456"/>
              </a:xfrm>
              <a:prstGeom prst="rect">
                <a:avLst/>
              </a:prstGeom>
              <a:blipFill>
                <a:blip r:embed="rId2"/>
                <a:stretch>
                  <a:fillRect l="-115" t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9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D83BE-3C26-01C6-0A81-F72F159C7481}"/>
              </a:ext>
            </a:extLst>
          </p:cNvPr>
          <p:cNvSpPr txBox="1"/>
          <p:nvPr/>
        </p:nvSpPr>
        <p:spPr>
          <a:xfrm>
            <a:off x="1157468" y="1006997"/>
            <a:ext cx="9220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Please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implement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the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2 question</a:t>
            </a:r>
            <a:r>
              <a:rPr lang="en-US" altLang="zh-CN" dirty="0">
                <a:solidFill>
                  <a:srgbClr val="101214"/>
                </a:solidFill>
                <a:ea typeface="PingFang SC" panose="020B0400000000000000" pitchFamily="34" charset="-122"/>
              </a:rPr>
              <a:t>s.</a:t>
            </a:r>
            <a:endParaRPr lang="en-US" altLang="zh-CN" b="0" i="0" u="none" strike="noStrike" dirty="0">
              <a:solidFill>
                <a:srgbClr val="101214"/>
              </a:solidFill>
              <a:effectLst/>
              <a:ea typeface="PingFang SC" panose="020B0400000000000000" pitchFamily="34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The practice will be checked in this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 the next lab class(before</a:t>
            </a:r>
            <a:r>
              <a:rPr lang="zh-CN" altLang="en-US" dirty="0"/>
              <a:t> </a:t>
            </a:r>
            <a:r>
              <a:rPr lang="en-US" altLang="zh-CN" b="1"/>
              <a:t>May.31</a:t>
            </a:r>
            <a:r>
              <a:rPr lang="en-US" altLang="zh-CN"/>
              <a:t>) </a:t>
            </a:r>
            <a:r>
              <a:rPr lang="en-US" altLang="zh-CN" dirty="0"/>
              <a:t>by teachers or SAs.</a:t>
            </a:r>
          </a:p>
          <a:p>
            <a:endParaRPr lang="en-US" altLang="zh-CN" dirty="0"/>
          </a:p>
          <a:p>
            <a:pPr algn="just"/>
            <a:r>
              <a:rPr lang="en-US" altLang="zh-CN" dirty="0"/>
              <a:t>This practice will contribute </a:t>
            </a:r>
            <a:r>
              <a:rPr lang="en-US" altLang="zh-CN" b="1" dirty="0"/>
              <a:t>1 mark </a:t>
            </a:r>
            <a:r>
              <a:rPr lang="en-US" altLang="zh-CN" dirty="0"/>
              <a:t>to your overall grade. </a:t>
            </a:r>
            <a:r>
              <a:rPr lang="en-US" altLang="zh-CN" dirty="0">
                <a:highlight>
                  <a:srgbClr val="FF0000"/>
                </a:highlight>
              </a:rPr>
              <a:t>Late submissions within 1 weeks after the deadline (before</a:t>
            </a:r>
            <a:r>
              <a:rPr lang="zh-CN" altLang="en-US" dirty="0">
                <a:highlight>
                  <a:srgbClr val="FF0000"/>
                </a:highlight>
              </a:rPr>
              <a:t> </a:t>
            </a:r>
            <a:r>
              <a:rPr lang="en-US" altLang="zh-CN" dirty="0">
                <a:highlight>
                  <a:srgbClr val="FF0000"/>
                </a:highlight>
              </a:rPr>
              <a:t>June.7)will incur a 20% penalty, meaning that you can only get 80% of the score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3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24</TotalTime>
  <Words>503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PingFang SC</vt:lpstr>
      <vt:lpstr>Arial</vt:lpstr>
      <vt:lpstr>Cambria Math</vt:lpstr>
      <vt:lpstr>Century Gothic</vt:lpstr>
      <vt:lpstr>Wingdings</vt:lpstr>
      <vt:lpstr>Wingdings 3</vt:lpstr>
      <vt:lpstr>离子会议室</vt:lpstr>
      <vt:lpstr>Practice 9</vt:lpstr>
      <vt:lpstr>A Task-scheduling Problem </vt:lpstr>
      <vt:lpstr>PowerPoint 演示文稿</vt:lpstr>
      <vt:lpstr>Another Task-scheduling Problem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8</dc:title>
  <dc:creator>yezi</dc:creator>
  <cp:lastModifiedBy>58025756@qq.com</cp:lastModifiedBy>
  <cp:revision>11</cp:revision>
  <dcterms:created xsi:type="dcterms:W3CDTF">2023-04-20T01:20:42Z</dcterms:created>
  <dcterms:modified xsi:type="dcterms:W3CDTF">2024-05-15T05:50:59Z</dcterms:modified>
</cp:coreProperties>
</file>