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/>
    <p:restoredTop sz="95897"/>
  </p:normalViewPr>
  <p:slideViewPr>
    <p:cSldViewPr snapToGrid="0" snapToObjects="1">
      <p:cViewPr varScale="1">
        <p:scale>
          <a:sx n="111" d="100"/>
          <a:sy n="111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Practice 4</a:t>
            </a:r>
            <a:endParaRPr kumimoji="1"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Nesting boxes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CN" dirty="0"/>
                  <a:t>A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b="1" dirty="0"/>
                  <a:t>-dimensional</a:t>
                </a:r>
                <a:r>
                  <a:rPr lang="en-US" altLang="zh-CN" dirty="0"/>
                  <a:t> box with dimensions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en-US" altLang="zh-CN" b="1" i="1" dirty="0"/>
                  <a:t>nests</a:t>
                </a:r>
                <a:r>
                  <a:rPr lang="en-US" altLang="zh-CN" dirty="0"/>
                  <a:t> within another box with dimensions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  if there exists a permutation π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 such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just"/>
                <a:r>
                  <a:rPr lang="en-US" altLang="zh-CN" dirty="0"/>
                  <a:t>(1)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the nesting relation transitive? Prove it.</a:t>
                </a:r>
                <a:endParaRPr lang="en-US" altLang="zh-CN" dirty="0"/>
              </a:p>
              <a:p>
                <a:pPr algn="just"/>
                <a:r>
                  <a:rPr lang="en-US" altLang="zh-CN" dirty="0"/>
                  <a:t>(2)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 an efficient method to determine whether one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b="1" dirty="0"/>
                  <a:t>-dimensional</a:t>
                </a:r>
                <a:r>
                  <a:rPr lang="en-US" altLang="zh-CN" dirty="0"/>
                  <a:t> box nests inside another.Describe the algorithm’s steps, state its time complexity, and prove its correctness.</a:t>
                </a:r>
                <a:endParaRPr lang="en-US" altLang="zh-CN" dirty="0"/>
              </a:p>
              <a:p>
                <a:pPr algn="just"/>
                <a:r>
                  <a:rPr lang="en-US" altLang="zh-CN" dirty="0"/>
                  <a:t>(3)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Suppose that you are given a set of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b="1" dirty="0"/>
                  <a:t>-dimensional</a:t>
                </a:r>
                <a:r>
                  <a:rPr lang="en-US" altLang="zh-CN" dirty="0"/>
                  <a:t> boxes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 Give an efficient algorithm to find the longest sequence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boxes such that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nests within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for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 Express the running time of your algorithm in terms of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 and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algn="just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r="4" b="-2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468" y="890157"/>
            <a:ext cx="9028254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This week's practice </a:t>
            </a:r>
            <a:r>
              <a:rPr lang="en-US" altLang="zh-CN" b="1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does not require writing code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. Instead, you need to describe the algorithmic steps (or provide pseudocode) and clearly explain the proof process.</a:t>
            </a:r>
            <a:endParaRPr lang="en-US" altLang="zh-CN" b="0" i="0" u="none" strike="noStrike" dirty="0">
              <a:solidFill>
                <a:srgbClr val="101214"/>
              </a:solidFill>
              <a:effectLst/>
              <a:ea typeface="PingFang SC" panose="020B0400000000000000" pitchFamily="34" charset="-122"/>
            </a:endParaRPr>
          </a:p>
          <a:p>
            <a:endParaRPr lang="en-US" altLang="zh-CN" b="0" i="0" u="none" strike="noStrike" dirty="0">
              <a:solidFill>
                <a:srgbClr val="101214"/>
              </a:solidFill>
              <a:effectLst/>
              <a:ea typeface="PingFang SC" panose="020B0400000000000000" pitchFamily="34" charset="-122"/>
            </a:endParaRPr>
          </a:p>
          <a:p>
            <a:r>
              <a:rPr lang="en-US" altLang="zh-CN" b="1" dirty="0"/>
              <a:t>Expected Output: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/>
              <a:t>A structured algorithm description (or pseudocode).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/>
              <a:t>A formal correctness proof (e.g., by induction, contradiction, or logical reasoning).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practice will be checked in this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or the next lab class(before</a:t>
            </a:r>
            <a:r>
              <a:rPr lang="zh-CN" altLang="en-US" dirty="0"/>
              <a:t> </a:t>
            </a:r>
            <a:r>
              <a:rPr lang="en-US" altLang="zh-CN" b="1" dirty="0"/>
              <a:t>Apr.13</a:t>
            </a:r>
            <a:r>
              <a:rPr lang="en-US" altLang="zh-CN" dirty="0"/>
              <a:t>) by teachers or SAs.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en-US" altLang="zh-CN" dirty="0"/>
              <a:t>This practice will contribute </a:t>
            </a:r>
            <a:r>
              <a:rPr lang="en-US" altLang="zh-CN" b="1" dirty="0"/>
              <a:t>1 mark </a:t>
            </a:r>
            <a:r>
              <a:rPr lang="en-US" altLang="zh-CN" dirty="0"/>
              <a:t>to your overall grade. </a:t>
            </a:r>
            <a:r>
              <a:rPr lang="en-US" altLang="zh-CN" dirty="0">
                <a:highlight>
                  <a:srgbClr val="FF0000"/>
                </a:highlight>
              </a:rPr>
              <a:t>Late submissions within 2 weeks after the deadline (before</a:t>
            </a:r>
            <a:r>
              <a:rPr lang="zh-CN" altLang="en-US" dirty="0">
                <a:highlight>
                  <a:srgbClr val="FF0000"/>
                </a:highlight>
              </a:rPr>
              <a:t> </a:t>
            </a:r>
            <a:r>
              <a:rPr lang="en-US" altLang="zh-CN" dirty="0">
                <a:highlight>
                  <a:srgbClr val="FF0000"/>
                </a:highlight>
              </a:rPr>
              <a:t>Apr.27)will incur a 20% penalty, meaning that you can only get 80% of the score</a:t>
            </a:r>
            <a:r>
              <a:rPr lang="en-US" altLang="zh-CN" dirty="0"/>
              <a:t>.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1454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PingFang SC</vt:lpstr>
      <vt:lpstr>Wingdings</vt:lpstr>
      <vt:lpstr>Century Gothic</vt:lpstr>
      <vt:lpstr>微软雅黑</vt:lpstr>
      <vt:lpstr>Arial Unicode MS</vt:lpstr>
      <vt:lpstr>Calibri</vt:lpstr>
      <vt:lpstr>离子会议室</vt:lpstr>
      <vt:lpstr>Practice 4 Ref Answer</vt:lpstr>
      <vt:lpstr>Nesting boxes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</dc:creator>
  <cp:lastModifiedBy>yao</cp:lastModifiedBy>
  <cp:revision>46</cp:revision>
  <dcterms:created xsi:type="dcterms:W3CDTF">2021-03-30T03:09:00Z</dcterms:created>
  <dcterms:modified xsi:type="dcterms:W3CDTF">2025-03-25T09:27:51Z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1DED04D363084368B3DB302EB45A660C_13</vt:lpwstr>
  </property>
  <property fmtid="{D5CDD505-2E9C-101B-9397-08002B2CF9AE}" pid="3" name="KSOProductBuildVer">
    <vt:lpwstr>2052-12.1.0.20305</vt:lpwstr>
  </property>
</Properties>
</file>