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quickStyle3.xml" ContentType="application/vnd.openxmlformats-officedocument.drawingml.diagramStyle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1"/>
  </p:notesMasterIdLst>
  <p:sldIdLst>
    <p:sldId id="274" r:id="rId2"/>
    <p:sldId id="257" r:id="rId3"/>
    <p:sldId id="323" r:id="rId4"/>
    <p:sldId id="324" r:id="rId5"/>
    <p:sldId id="275" r:id="rId6"/>
    <p:sldId id="301" r:id="rId7"/>
    <p:sldId id="329" r:id="rId8"/>
    <p:sldId id="330" r:id="rId9"/>
    <p:sldId id="328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Jian" initials="WJ" lastIdx="1" clrIdx="0">
    <p:extLst>
      <p:ext uri="{19B8F6BF-5375-455C-9EA6-DF929625EA0E}">
        <p15:presenceInfo xmlns:p15="http://schemas.microsoft.com/office/powerpoint/2012/main" xmlns="" userId="a603e94ea36f27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B7581-E4AC-4C93-91DC-009202CE5ED4}" v="36" dt="2023-04-08T01:46:04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52" autoAdjust="0"/>
    <p:restoredTop sz="83879" autoAdjust="0"/>
  </p:normalViewPr>
  <p:slideViewPr>
    <p:cSldViewPr snapToGrid="0">
      <p:cViewPr varScale="1">
        <p:scale>
          <a:sx n="56" d="100"/>
          <a:sy n="56" d="100"/>
        </p:scale>
        <p:origin x="-90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Jian" userId="a603e94ea36f271c" providerId="LiveId" clId="{96CAE18B-C8A9-4CF7-B224-E76A3375F25A}"/>
    <pc:docChg chg="undo redo custSel addSld delSld modSld sldOrd modMainMaster">
      <pc:chgData name="Wang Jian" userId="a603e94ea36f271c" providerId="LiveId" clId="{96CAE18B-C8A9-4CF7-B224-E76A3375F25A}" dt="2021-06-14T13:19:56.980" v="1088" actId="1076"/>
      <pc:docMkLst>
        <pc:docMk/>
      </pc:docMkLst>
      <pc:sldChg chg="modSp">
        <pc:chgData name="Wang Jian" userId="a603e94ea36f271c" providerId="LiveId" clId="{96CAE18B-C8A9-4CF7-B224-E76A3375F25A}" dt="2021-06-09T14:44:30.383" v="979"/>
        <pc:sldMkLst>
          <pc:docMk/>
          <pc:sldMk cId="764686792" sldId="274"/>
        </pc:sldMkLst>
        <pc:spChg chg="mod">
          <ac:chgData name="Wang Jian" userId="a603e94ea36f271c" providerId="LiveId" clId="{96CAE18B-C8A9-4CF7-B224-E76A3375F25A}" dt="2021-06-09T14:44:30.383" v="979"/>
          <ac:spMkLst>
            <pc:docMk/>
            <pc:sldMk cId="764686792" sldId="274"/>
            <ac:spMk id="2" creationId="{151CABB7-2D7D-4353-9B20-C8F00021B546}"/>
          </ac:spMkLst>
        </pc:spChg>
        <pc:spChg chg="mod">
          <ac:chgData name="Wang Jian" userId="a603e94ea36f271c" providerId="LiveId" clId="{96CAE18B-C8A9-4CF7-B224-E76A3375F25A}" dt="2021-06-09T14:44:30.383" v="979"/>
          <ac:spMkLst>
            <pc:docMk/>
            <pc:sldMk cId="764686792" sldId="274"/>
            <ac:spMk id="3" creationId="{0ECEC755-3693-4846-BC20-BA6D88F0C81A}"/>
          </ac:spMkLst>
        </pc:spChg>
      </pc:sldChg>
      <pc:sldChg chg="addSp delSp modSp mod delAnim modAnim">
        <pc:chgData name="Wang Jian" userId="a603e94ea36f271c" providerId="LiveId" clId="{96CAE18B-C8A9-4CF7-B224-E76A3375F25A}" dt="2021-06-09T14:44:30.383" v="979"/>
        <pc:sldMkLst>
          <pc:docMk/>
          <pc:sldMk cId="521101688" sldId="275"/>
        </pc:sldMkLst>
        <pc:spChg chg="mod">
          <ac:chgData name="Wang Jian" userId="a603e94ea36f271c" providerId="LiveId" clId="{96CAE18B-C8A9-4CF7-B224-E76A3375F25A}" dt="2021-06-09T14:44:30.383" v="979"/>
          <ac:spMkLst>
            <pc:docMk/>
            <pc:sldMk cId="521101688" sldId="275"/>
            <ac:spMk id="2" creationId="{B03F804E-7BA0-436D-97E6-412E18099E36}"/>
          </ac:spMkLst>
        </pc:spChg>
        <pc:spChg chg="mod">
          <ac:chgData name="Wang Jian" userId="a603e94ea36f271c" providerId="LiveId" clId="{96CAE18B-C8A9-4CF7-B224-E76A3375F25A}" dt="2021-06-09T14:44:30.383" v="979"/>
          <ac:spMkLst>
            <pc:docMk/>
            <pc:sldMk cId="521101688" sldId="275"/>
            <ac:spMk id="3" creationId="{F86033CF-A440-410F-BAB0-AEC5E1D7A999}"/>
          </ac:spMkLst>
        </pc:spChg>
        <pc:spChg chg="del">
          <ac:chgData name="Wang Jian" userId="a603e94ea36f271c" providerId="LiveId" clId="{96CAE18B-C8A9-4CF7-B224-E76A3375F25A}" dt="2021-06-07T01:58:26.123" v="1" actId="478"/>
          <ac:spMkLst>
            <pc:docMk/>
            <pc:sldMk cId="521101688" sldId="275"/>
            <ac:spMk id="5" creationId="{DE275236-158F-4C5B-A03F-AB11D885FD61}"/>
          </ac:spMkLst>
        </pc:spChg>
        <pc:picChg chg="add mod">
          <ac:chgData name="Wang Jian" userId="a603e94ea36f271c" providerId="LiveId" clId="{96CAE18B-C8A9-4CF7-B224-E76A3375F25A}" dt="2021-06-09T02:38:51.618" v="149" actId="1076"/>
          <ac:picMkLst>
            <pc:docMk/>
            <pc:sldMk cId="521101688" sldId="275"/>
            <ac:picMk id="1026" creationId="{7D54D8D9-3C42-4AB1-A487-EF10AFA0C130}"/>
          </ac:picMkLst>
        </pc:picChg>
      </pc:sldChg>
      <pc:sldChg chg="addSp modSp new mod">
        <pc:chgData name="Wang Jian" userId="a603e94ea36f271c" providerId="LiveId" clId="{96CAE18B-C8A9-4CF7-B224-E76A3375F25A}" dt="2021-06-09T14:44:30.383" v="979"/>
        <pc:sldMkLst>
          <pc:docMk/>
          <pc:sldMk cId="887451883" sldId="276"/>
        </pc:sldMkLst>
        <pc:spChg chg="mod">
          <ac:chgData name="Wang Jian" userId="a603e94ea36f271c" providerId="LiveId" clId="{96CAE18B-C8A9-4CF7-B224-E76A3375F25A}" dt="2021-06-09T14:44:30.383" v="979"/>
          <ac:spMkLst>
            <pc:docMk/>
            <pc:sldMk cId="887451883" sldId="276"/>
            <ac:spMk id="2" creationId="{DB426ECC-2558-423F-964D-2CE4506F978F}"/>
          </ac:spMkLst>
        </pc:spChg>
        <pc:spChg chg="mod">
          <ac:chgData name="Wang Jian" userId="a603e94ea36f271c" providerId="LiveId" clId="{96CAE18B-C8A9-4CF7-B224-E76A3375F25A}" dt="2021-06-09T14:44:30.383" v="979"/>
          <ac:spMkLst>
            <pc:docMk/>
            <pc:sldMk cId="887451883" sldId="276"/>
            <ac:spMk id="3" creationId="{CDA74B92-F1DD-4FFD-B9F5-F01803232A85}"/>
          </ac:spMkLst>
        </pc:spChg>
        <pc:picChg chg="add mod">
          <ac:chgData name="Wang Jian" userId="a603e94ea36f271c" providerId="LiveId" clId="{96CAE18B-C8A9-4CF7-B224-E76A3375F25A}" dt="2021-06-07T02:01:10.002" v="48" actId="14100"/>
          <ac:picMkLst>
            <pc:docMk/>
            <pc:sldMk cId="887451883" sldId="276"/>
            <ac:picMk id="4" creationId="{FA10D6E3-947C-4B36-8FD1-1234B1478270}"/>
          </ac:picMkLst>
        </pc:picChg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2481767308" sldId="276"/>
        </pc:sldMkLst>
      </pc:sldChg>
      <pc:sldChg chg="modSp new mod">
        <pc:chgData name="Wang Jian" userId="a603e94ea36f271c" providerId="LiveId" clId="{96CAE18B-C8A9-4CF7-B224-E76A3375F25A}" dt="2021-06-09T14:44:30.383" v="979"/>
        <pc:sldMkLst>
          <pc:docMk/>
          <pc:sldMk cId="184304524" sldId="277"/>
        </pc:sldMkLst>
        <pc:spChg chg="mod">
          <ac:chgData name="Wang Jian" userId="a603e94ea36f271c" providerId="LiveId" clId="{96CAE18B-C8A9-4CF7-B224-E76A3375F25A}" dt="2021-06-09T14:44:30.383" v="979"/>
          <ac:spMkLst>
            <pc:docMk/>
            <pc:sldMk cId="184304524" sldId="277"/>
            <ac:spMk id="2" creationId="{D5BCEED3-A22A-4496-A4D9-4A8C57891273}"/>
          </ac:spMkLst>
        </pc:spChg>
        <pc:spChg chg="mod">
          <ac:chgData name="Wang Jian" userId="a603e94ea36f271c" providerId="LiveId" clId="{96CAE18B-C8A9-4CF7-B224-E76A3375F25A}" dt="2021-06-09T14:44:30.383" v="979"/>
          <ac:spMkLst>
            <pc:docMk/>
            <pc:sldMk cId="184304524" sldId="277"/>
            <ac:spMk id="3" creationId="{D5EF4018-D699-4764-BDAC-D93D0520B596}"/>
          </ac:spMkLst>
        </pc:spChg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1540144390" sldId="277"/>
        </pc:sldMkLst>
      </pc:sldChg>
      <pc:sldChg chg="addSp modSp new mod modNotesTx">
        <pc:chgData name="Wang Jian" userId="a603e94ea36f271c" providerId="LiveId" clId="{96CAE18B-C8A9-4CF7-B224-E76A3375F25A}" dt="2021-06-09T14:44:30.383" v="979"/>
        <pc:sldMkLst>
          <pc:docMk/>
          <pc:sldMk cId="1549636694" sldId="278"/>
        </pc:sldMkLst>
        <pc:spChg chg="mod">
          <ac:chgData name="Wang Jian" userId="a603e94ea36f271c" providerId="LiveId" clId="{96CAE18B-C8A9-4CF7-B224-E76A3375F25A}" dt="2021-06-09T14:44:30.383" v="979"/>
          <ac:spMkLst>
            <pc:docMk/>
            <pc:sldMk cId="1549636694" sldId="278"/>
            <ac:spMk id="2" creationId="{93479043-F924-4D89-A26A-CFA4F5965FCF}"/>
          </ac:spMkLst>
        </pc:spChg>
        <pc:spChg chg="mod">
          <ac:chgData name="Wang Jian" userId="a603e94ea36f271c" providerId="LiveId" clId="{96CAE18B-C8A9-4CF7-B224-E76A3375F25A}" dt="2021-06-09T14:44:30.383" v="979"/>
          <ac:spMkLst>
            <pc:docMk/>
            <pc:sldMk cId="1549636694" sldId="278"/>
            <ac:spMk id="3" creationId="{B3707470-FE22-4E6A-B71C-01F59117F5ED}"/>
          </ac:spMkLst>
        </pc:spChg>
        <pc:picChg chg="add mod">
          <ac:chgData name="Wang Jian" userId="a603e94ea36f271c" providerId="LiveId" clId="{96CAE18B-C8A9-4CF7-B224-E76A3375F25A}" dt="2021-06-09T02:48:14.486" v="272" actId="1076"/>
          <ac:picMkLst>
            <pc:docMk/>
            <pc:sldMk cId="1549636694" sldId="278"/>
            <ac:picMk id="2050" creationId="{FF51832C-73FB-4C8E-A010-FFE72AD99D7C}"/>
          </ac:picMkLst>
        </pc:picChg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3398693420" sldId="278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14619490" sldId="279"/>
        </pc:sldMkLst>
      </pc:sldChg>
      <pc:sldChg chg="addSp modSp new mod">
        <pc:chgData name="Wang Jian" userId="a603e94ea36f271c" providerId="LiveId" clId="{96CAE18B-C8A9-4CF7-B224-E76A3375F25A}" dt="2021-06-09T14:44:30.383" v="979"/>
        <pc:sldMkLst>
          <pc:docMk/>
          <pc:sldMk cId="3177535612" sldId="279"/>
        </pc:sldMkLst>
        <pc:spChg chg="mod">
          <ac:chgData name="Wang Jian" userId="a603e94ea36f271c" providerId="LiveId" clId="{96CAE18B-C8A9-4CF7-B224-E76A3375F25A}" dt="2021-06-09T14:44:30.383" v="979"/>
          <ac:spMkLst>
            <pc:docMk/>
            <pc:sldMk cId="3177535612" sldId="279"/>
            <ac:spMk id="2" creationId="{BF2667CE-4799-4D1E-9E37-9DECD856377B}"/>
          </ac:spMkLst>
        </pc:spChg>
        <pc:spChg chg="mod">
          <ac:chgData name="Wang Jian" userId="a603e94ea36f271c" providerId="LiveId" clId="{96CAE18B-C8A9-4CF7-B224-E76A3375F25A}" dt="2021-06-09T14:44:30.383" v="979"/>
          <ac:spMkLst>
            <pc:docMk/>
            <pc:sldMk cId="3177535612" sldId="279"/>
            <ac:spMk id="3" creationId="{34E11232-E37B-49FD-A78C-46645024A1C7}"/>
          </ac:spMkLst>
        </pc:spChg>
        <pc:picChg chg="add mod">
          <ac:chgData name="Wang Jian" userId="a603e94ea36f271c" providerId="LiveId" clId="{96CAE18B-C8A9-4CF7-B224-E76A3375F25A}" dt="2021-06-09T02:43:46.992" v="224" actId="1076"/>
          <ac:picMkLst>
            <pc:docMk/>
            <pc:sldMk cId="3177535612" sldId="279"/>
            <ac:picMk id="4" creationId="{70EFD584-AF62-4F36-A655-31382B9D52B8}"/>
          </ac:picMkLst>
        </pc:picChg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1830747222" sldId="280"/>
        </pc:sldMkLst>
      </pc:sldChg>
      <pc:sldChg chg="addSp modSp new mod">
        <pc:chgData name="Wang Jian" userId="a603e94ea36f271c" providerId="LiveId" clId="{96CAE18B-C8A9-4CF7-B224-E76A3375F25A}" dt="2021-06-09T14:44:30.383" v="979"/>
        <pc:sldMkLst>
          <pc:docMk/>
          <pc:sldMk cId="3862571250" sldId="280"/>
        </pc:sldMkLst>
        <pc:spChg chg="mod">
          <ac:chgData name="Wang Jian" userId="a603e94ea36f271c" providerId="LiveId" clId="{96CAE18B-C8A9-4CF7-B224-E76A3375F25A}" dt="2021-06-09T14:44:30.383" v="979"/>
          <ac:spMkLst>
            <pc:docMk/>
            <pc:sldMk cId="3862571250" sldId="280"/>
            <ac:spMk id="2" creationId="{61E85ECB-BAC1-4712-A558-9DA56E245479}"/>
          </ac:spMkLst>
        </pc:spChg>
        <pc:spChg chg="mod">
          <ac:chgData name="Wang Jian" userId="a603e94ea36f271c" providerId="LiveId" clId="{96CAE18B-C8A9-4CF7-B224-E76A3375F25A}" dt="2021-06-09T14:44:30.383" v="979"/>
          <ac:spMkLst>
            <pc:docMk/>
            <pc:sldMk cId="3862571250" sldId="280"/>
            <ac:spMk id="3" creationId="{5A27E0EB-4A2B-477D-8796-5C23A2083D6A}"/>
          </ac:spMkLst>
        </pc:spChg>
        <pc:spChg chg="add mod">
          <ac:chgData name="Wang Jian" userId="a603e94ea36f271c" providerId="LiveId" clId="{96CAE18B-C8A9-4CF7-B224-E76A3375F25A}" dt="2021-06-09T02:47:06.804" v="258" actId="207"/>
          <ac:spMkLst>
            <pc:docMk/>
            <pc:sldMk cId="3862571250" sldId="280"/>
            <ac:spMk id="4" creationId="{5B68FF2D-130A-43C7-901C-D77EE18947D8}"/>
          </ac:spMkLst>
        </pc:spChg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1243163746" sldId="281"/>
        </pc:sldMkLst>
      </pc:sldChg>
      <pc:sldChg chg="modSp new mod">
        <pc:chgData name="Wang Jian" userId="a603e94ea36f271c" providerId="LiveId" clId="{96CAE18B-C8A9-4CF7-B224-E76A3375F25A}" dt="2021-06-09T14:44:30.383" v="979"/>
        <pc:sldMkLst>
          <pc:docMk/>
          <pc:sldMk cId="1369148701" sldId="281"/>
        </pc:sldMkLst>
        <pc:spChg chg="mod">
          <ac:chgData name="Wang Jian" userId="a603e94ea36f271c" providerId="LiveId" clId="{96CAE18B-C8A9-4CF7-B224-E76A3375F25A}" dt="2021-06-09T14:44:30.383" v="979"/>
          <ac:spMkLst>
            <pc:docMk/>
            <pc:sldMk cId="1369148701" sldId="281"/>
            <ac:spMk id="2" creationId="{17B42D13-8323-4748-880D-96ADA79C57F5}"/>
          </ac:spMkLst>
        </pc:spChg>
        <pc:spChg chg="mod">
          <ac:chgData name="Wang Jian" userId="a603e94ea36f271c" providerId="LiveId" clId="{96CAE18B-C8A9-4CF7-B224-E76A3375F25A}" dt="2021-06-09T14:44:30.383" v="979"/>
          <ac:spMkLst>
            <pc:docMk/>
            <pc:sldMk cId="1369148701" sldId="281"/>
            <ac:spMk id="3" creationId="{ECB00E1F-A9F8-4875-BC40-1D9B557E3EF0}"/>
          </ac:spMkLst>
        </pc:spChg>
      </pc:sldChg>
      <pc:sldChg chg="addSp delSp modSp new mod">
        <pc:chgData name="Wang Jian" userId="a603e94ea36f271c" providerId="LiveId" clId="{96CAE18B-C8A9-4CF7-B224-E76A3375F25A}" dt="2021-06-09T14:44:30.383" v="979"/>
        <pc:sldMkLst>
          <pc:docMk/>
          <pc:sldMk cId="1343258790" sldId="282"/>
        </pc:sldMkLst>
        <pc:spChg chg="mod">
          <ac:chgData name="Wang Jian" userId="a603e94ea36f271c" providerId="LiveId" clId="{96CAE18B-C8A9-4CF7-B224-E76A3375F25A}" dt="2021-06-09T14:44:30.383" v="979"/>
          <ac:spMkLst>
            <pc:docMk/>
            <pc:sldMk cId="1343258790" sldId="282"/>
            <ac:spMk id="2" creationId="{87574F36-9392-4A5F-849B-35C7AD6A56BD}"/>
          </ac:spMkLst>
        </pc:spChg>
        <pc:spChg chg="del">
          <ac:chgData name="Wang Jian" userId="a603e94ea36f271c" providerId="LiveId" clId="{96CAE18B-C8A9-4CF7-B224-E76A3375F25A}" dt="2021-06-09T03:10:01.100" v="318"/>
          <ac:spMkLst>
            <pc:docMk/>
            <pc:sldMk cId="1343258790" sldId="282"/>
            <ac:spMk id="3" creationId="{1E65BFF0-B772-4162-BCA1-AE2BB6213CDB}"/>
          </ac:spMkLst>
        </pc:spChg>
        <pc:graphicFrameChg chg="add mod modGraphic">
          <ac:chgData name="Wang Jian" userId="a603e94ea36f271c" providerId="LiveId" clId="{96CAE18B-C8A9-4CF7-B224-E76A3375F25A}" dt="2021-06-09T03:11:00.832" v="338" actId="404"/>
          <ac:graphicFrameMkLst>
            <pc:docMk/>
            <pc:sldMk cId="1343258790" sldId="282"/>
            <ac:graphicFrameMk id="4" creationId="{3FF5449F-87CC-42F7-ADA4-DFCD1305A3F2}"/>
          </ac:graphicFrameMkLst>
        </pc:graphicFrameChg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2247010734" sldId="282"/>
        </pc:sldMkLst>
      </pc:sldChg>
      <pc:sldChg chg="modSp new mod">
        <pc:chgData name="Wang Jian" userId="a603e94ea36f271c" providerId="LiveId" clId="{96CAE18B-C8A9-4CF7-B224-E76A3375F25A}" dt="2021-06-09T14:44:30.383" v="979"/>
        <pc:sldMkLst>
          <pc:docMk/>
          <pc:sldMk cId="514127090" sldId="283"/>
        </pc:sldMkLst>
        <pc:spChg chg="mod">
          <ac:chgData name="Wang Jian" userId="a603e94ea36f271c" providerId="LiveId" clId="{96CAE18B-C8A9-4CF7-B224-E76A3375F25A}" dt="2021-06-09T14:44:30.383" v="979"/>
          <ac:spMkLst>
            <pc:docMk/>
            <pc:sldMk cId="514127090" sldId="283"/>
            <ac:spMk id="2" creationId="{182ED6E7-854E-4565-A9AF-79A54C8C3ABF}"/>
          </ac:spMkLst>
        </pc:spChg>
        <pc:spChg chg="mod">
          <ac:chgData name="Wang Jian" userId="a603e94ea36f271c" providerId="LiveId" clId="{96CAE18B-C8A9-4CF7-B224-E76A3375F25A}" dt="2021-06-09T14:44:30.383" v="979"/>
          <ac:spMkLst>
            <pc:docMk/>
            <pc:sldMk cId="514127090" sldId="283"/>
            <ac:spMk id="3" creationId="{ED38FC78-ED98-475B-8D71-BFCFC692C5A4}"/>
          </ac:spMkLst>
        </pc:spChg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4252673738" sldId="283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980001835" sldId="284"/>
        </pc:sldMkLst>
      </pc:sldChg>
      <pc:sldChg chg="addSp delSp modSp new mod">
        <pc:chgData name="Wang Jian" userId="a603e94ea36f271c" providerId="LiveId" clId="{96CAE18B-C8A9-4CF7-B224-E76A3375F25A}" dt="2021-06-09T14:44:30.383" v="979"/>
        <pc:sldMkLst>
          <pc:docMk/>
          <pc:sldMk cId="4255391185" sldId="284"/>
        </pc:sldMkLst>
        <pc:spChg chg="mod">
          <ac:chgData name="Wang Jian" userId="a603e94ea36f271c" providerId="LiveId" clId="{96CAE18B-C8A9-4CF7-B224-E76A3375F25A}" dt="2021-06-09T14:44:30.383" v="979"/>
          <ac:spMkLst>
            <pc:docMk/>
            <pc:sldMk cId="4255391185" sldId="284"/>
            <ac:spMk id="2" creationId="{0E473A5D-9895-474A-9A5B-2842CA073772}"/>
          </ac:spMkLst>
        </pc:spChg>
        <pc:spChg chg="add del">
          <ac:chgData name="Wang Jian" userId="a603e94ea36f271c" providerId="LiveId" clId="{96CAE18B-C8A9-4CF7-B224-E76A3375F25A}" dt="2021-06-09T03:22:45.198" v="398"/>
          <ac:spMkLst>
            <pc:docMk/>
            <pc:sldMk cId="4255391185" sldId="284"/>
            <ac:spMk id="3" creationId="{BF2D2643-3CE7-43E6-B028-7753218090EC}"/>
          </ac:spMkLst>
        </pc:spChg>
        <pc:spChg chg="add del">
          <ac:chgData name="Wang Jian" userId="a603e94ea36f271c" providerId="LiveId" clId="{96CAE18B-C8A9-4CF7-B224-E76A3375F25A}" dt="2021-06-09T03:22:40.847" v="397" actId="22"/>
          <ac:spMkLst>
            <pc:docMk/>
            <pc:sldMk cId="4255391185" sldId="284"/>
            <ac:spMk id="6" creationId="{F0F464F1-2CF3-49A5-BFBA-93FD70FCD517}"/>
          </ac:spMkLst>
        </pc:spChg>
        <pc:spChg chg="add del mod">
          <ac:chgData name="Wang Jian" userId="a603e94ea36f271c" providerId="LiveId" clId="{96CAE18B-C8A9-4CF7-B224-E76A3375F25A}" dt="2021-06-09T03:24:52.667" v="415"/>
          <ac:spMkLst>
            <pc:docMk/>
            <pc:sldMk cId="4255391185" sldId="284"/>
            <ac:spMk id="10" creationId="{0B6AE6E0-E9CB-4933-8AD2-2A3E4EE0A48C}"/>
          </ac:spMkLst>
        </pc:spChg>
        <pc:graphicFrameChg chg="add del mod">
          <ac:chgData name="Wang Jian" userId="a603e94ea36f271c" providerId="LiveId" clId="{96CAE18B-C8A9-4CF7-B224-E76A3375F25A}" dt="2021-06-09T03:22:39.621" v="394"/>
          <ac:graphicFrameMkLst>
            <pc:docMk/>
            <pc:sldMk cId="4255391185" sldId="284"/>
            <ac:graphicFrameMk id="4" creationId="{02409583-B541-4CDD-AAD5-768724F36B78}"/>
          </ac:graphicFrameMkLst>
        </pc:graphicFrameChg>
        <pc:graphicFrameChg chg="add del mod modGraphic">
          <ac:chgData name="Wang Jian" userId="a603e94ea36f271c" providerId="LiveId" clId="{96CAE18B-C8A9-4CF7-B224-E76A3375F25A}" dt="2021-06-09T03:23:23.472" v="408" actId="21"/>
          <ac:graphicFrameMkLst>
            <pc:docMk/>
            <pc:sldMk cId="4255391185" sldId="284"/>
            <ac:graphicFrameMk id="7" creationId="{7994524F-E43D-4E2F-8CBC-0116AF445279}"/>
          </ac:graphicFrameMkLst>
        </pc:graphicFrameChg>
        <pc:graphicFrameChg chg="add del mod">
          <ac:chgData name="Wang Jian" userId="a603e94ea36f271c" providerId="LiveId" clId="{96CAE18B-C8A9-4CF7-B224-E76A3375F25A}" dt="2021-06-09T03:23:19.164" v="407"/>
          <ac:graphicFrameMkLst>
            <pc:docMk/>
            <pc:sldMk cId="4255391185" sldId="284"/>
            <ac:graphicFrameMk id="8" creationId="{A7A18908-8B8A-4ED7-B3AA-1FE0A6C2FC5C}"/>
          </ac:graphicFrameMkLst>
        </pc:graphicFrameChg>
        <pc:graphicFrameChg chg="add del mod modGraphic">
          <ac:chgData name="Wang Jian" userId="a603e94ea36f271c" providerId="LiveId" clId="{96CAE18B-C8A9-4CF7-B224-E76A3375F25A}" dt="2021-06-09T03:24:38.558" v="414"/>
          <ac:graphicFrameMkLst>
            <pc:docMk/>
            <pc:sldMk cId="4255391185" sldId="284"/>
            <ac:graphicFrameMk id="11" creationId="{2F6BDB5C-881C-4179-8EB0-6E244C279E6E}"/>
          </ac:graphicFrameMkLst>
        </pc:graphicFrameChg>
        <pc:graphicFrameChg chg="add mod modGraphic">
          <ac:chgData name="Wang Jian" userId="a603e94ea36f271c" providerId="LiveId" clId="{96CAE18B-C8A9-4CF7-B224-E76A3375F25A}" dt="2021-06-09T03:25:31.563" v="429" actId="1076"/>
          <ac:graphicFrameMkLst>
            <pc:docMk/>
            <pc:sldMk cId="4255391185" sldId="284"/>
            <ac:graphicFrameMk id="12" creationId="{D0FD0A0F-3AAB-4782-9E07-5F797A4E21EB}"/>
          </ac:graphicFrameMkLst>
        </pc:graphicFrameChg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851472819" sldId="285"/>
        </pc:sldMkLst>
      </pc:sldChg>
      <pc:sldChg chg="addSp modSp new mod">
        <pc:chgData name="Wang Jian" userId="a603e94ea36f271c" providerId="LiveId" clId="{96CAE18B-C8A9-4CF7-B224-E76A3375F25A}" dt="2021-06-09T14:44:30.383" v="979"/>
        <pc:sldMkLst>
          <pc:docMk/>
          <pc:sldMk cId="3398304600" sldId="285"/>
        </pc:sldMkLst>
        <pc:spChg chg="mod">
          <ac:chgData name="Wang Jian" userId="a603e94ea36f271c" providerId="LiveId" clId="{96CAE18B-C8A9-4CF7-B224-E76A3375F25A}" dt="2021-06-09T14:44:30.383" v="979"/>
          <ac:spMkLst>
            <pc:docMk/>
            <pc:sldMk cId="3398304600" sldId="285"/>
            <ac:spMk id="2" creationId="{AECD2BF2-F71F-477F-A90E-CB8E2831695B}"/>
          </ac:spMkLst>
        </pc:spChg>
        <pc:spChg chg="mod">
          <ac:chgData name="Wang Jian" userId="a603e94ea36f271c" providerId="LiveId" clId="{96CAE18B-C8A9-4CF7-B224-E76A3375F25A}" dt="2021-06-09T14:44:30.383" v="979"/>
          <ac:spMkLst>
            <pc:docMk/>
            <pc:sldMk cId="3398304600" sldId="285"/>
            <ac:spMk id="3" creationId="{1C3E9F41-5477-4E9B-B788-5A4C218DB4CC}"/>
          </ac:spMkLst>
        </pc:spChg>
        <pc:graphicFrameChg chg="add mod modGraphic">
          <ac:chgData name="Wang Jian" userId="a603e94ea36f271c" providerId="LiveId" clId="{96CAE18B-C8A9-4CF7-B224-E76A3375F25A}" dt="2021-06-09T03:28:07.687" v="444" actId="1076"/>
          <ac:graphicFrameMkLst>
            <pc:docMk/>
            <pc:sldMk cId="3398304600" sldId="285"/>
            <ac:graphicFrameMk id="4" creationId="{AB9D2DD1-3799-4A8E-B9C5-46140B7212E9}"/>
          </ac:graphicFrameMkLst>
        </pc:graphicFrameChg>
      </pc:sldChg>
      <pc:sldChg chg="addSp modSp new mod addCm delCm">
        <pc:chgData name="Wang Jian" userId="a603e94ea36f271c" providerId="LiveId" clId="{96CAE18B-C8A9-4CF7-B224-E76A3375F25A}" dt="2021-06-09T14:44:30.383" v="979"/>
        <pc:sldMkLst>
          <pc:docMk/>
          <pc:sldMk cId="748551918" sldId="286"/>
        </pc:sldMkLst>
        <pc:spChg chg="mod">
          <ac:chgData name="Wang Jian" userId="a603e94ea36f271c" providerId="LiveId" clId="{96CAE18B-C8A9-4CF7-B224-E76A3375F25A}" dt="2021-06-09T14:44:30.383" v="979"/>
          <ac:spMkLst>
            <pc:docMk/>
            <pc:sldMk cId="748551918" sldId="286"/>
            <ac:spMk id="2" creationId="{7847ECE7-7AF9-487E-B0EB-64089D179EB8}"/>
          </ac:spMkLst>
        </pc:spChg>
        <pc:spChg chg="mod">
          <ac:chgData name="Wang Jian" userId="a603e94ea36f271c" providerId="LiveId" clId="{96CAE18B-C8A9-4CF7-B224-E76A3375F25A}" dt="2021-06-09T14:44:30.383" v="979"/>
          <ac:spMkLst>
            <pc:docMk/>
            <pc:sldMk cId="748551918" sldId="286"/>
            <ac:spMk id="3" creationId="{960BF82F-CE20-4E82-9111-3C87CDD34229}"/>
          </ac:spMkLst>
        </pc:spChg>
        <pc:spChg chg="add mod">
          <ac:chgData name="Wang Jian" userId="a603e94ea36f271c" providerId="LiveId" clId="{96CAE18B-C8A9-4CF7-B224-E76A3375F25A}" dt="2021-06-09T13:33:31.354" v="495" actId="108"/>
          <ac:spMkLst>
            <pc:docMk/>
            <pc:sldMk cId="748551918" sldId="286"/>
            <ac:spMk id="5" creationId="{32C45E40-0533-4273-ACF8-EB70DE69F6FF}"/>
          </ac:spMkLst>
        </pc:spChg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2804373493" sldId="286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863104272" sldId="287"/>
        </pc:sldMkLst>
      </pc:sldChg>
      <pc:sldChg chg="addSp delSp modSp new mod modClrScheme chgLayout">
        <pc:chgData name="Wang Jian" userId="a603e94ea36f271c" providerId="LiveId" clId="{96CAE18B-C8A9-4CF7-B224-E76A3375F25A}" dt="2021-06-10T15:35:19.201" v="1075" actId="1076"/>
        <pc:sldMkLst>
          <pc:docMk/>
          <pc:sldMk cId="2720797686" sldId="287"/>
        </pc:sldMkLst>
        <pc:spChg chg="del">
          <ac:chgData name="Wang Jian" userId="a603e94ea36f271c" providerId="LiveId" clId="{96CAE18B-C8A9-4CF7-B224-E76A3375F25A}" dt="2021-06-09T13:44:27.502" v="544" actId="700"/>
          <ac:spMkLst>
            <pc:docMk/>
            <pc:sldMk cId="2720797686" sldId="287"/>
            <ac:spMk id="2" creationId="{4FAEE7F1-589F-4F73-8B0E-DAC25EFE19C9}"/>
          </ac:spMkLst>
        </pc:spChg>
        <pc:spChg chg="del">
          <ac:chgData name="Wang Jian" userId="a603e94ea36f271c" providerId="LiveId" clId="{96CAE18B-C8A9-4CF7-B224-E76A3375F25A}" dt="2021-06-09T13:44:27.502" v="544" actId="700"/>
          <ac:spMkLst>
            <pc:docMk/>
            <pc:sldMk cId="2720797686" sldId="287"/>
            <ac:spMk id="3" creationId="{E7507678-929F-4636-8C39-382336E1EFDF}"/>
          </ac:spMkLst>
        </pc:spChg>
        <pc:spChg chg="add mod">
          <ac:chgData name="Wang Jian" userId="a603e94ea36f271c" providerId="LiveId" clId="{96CAE18B-C8A9-4CF7-B224-E76A3375F25A}" dt="2021-06-10T15:09:50.615" v="1072" actId="20577"/>
          <ac:spMkLst>
            <pc:docMk/>
            <pc:sldMk cId="2720797686" sldId="287"/>
            <ac:spMk id="5" creationId="{E0ABC83C-CAA0-43EF-9498-8CD6EC533E0D}"/>
          </ac:spMkLst>
        </pc:spChg>
        <pc:spChg chg="add mod">
          <ac:chgData name="Wang Jian" userId="a603e94ea36f271c" providerId="LiveId" clId="{96CAE18B-C8A9-4CF7-B224-E76A3375F25A}" dt="2021-06-09T13:58:32.315" v="583" actId="14100"/>
          <ac:spMkLst>
            <pc:docMk/>
            <pc:sldMk cId="2720797686" sldId="287"/>
            <ac:spMk id="6" creationId="{735058ED-27CD-4196-9699-6FBD0EC814E6}"/>
          </ac:spMkLst>
        </pc:spChg>
        <pc:spChg chg="add mod">
          <ac:chgData name="Wang Jian" userId="a603e94ea36f271c" providerId="LiveId" clId="{96CAE18B-C8A9-4CF7-B224-E76A3375F25A}" dt="2021-06-09T13:58:36.562" v="584" actId="1076"/>
          <ac:spMkLst>
            <pc:docMk/>
            <pc:sldMk cId="2720797686" sldId="287"/>
            <ac:spMk id="7" creationId="{DC1606C8-209E-492F-BE99-7545AF9825BD}"/>
          </ac:spMkLst>
        </pc:spChg>
        <pc:spChg chg="add mod">
          <ac:chgData name="Wang Jian" userId="a603e94ea36f271c" providerId="LiveId" clId="{96CAE18B-C8A9-4CF7-B224-E76A3375F25A}" dt="2021-06-09T13:57:30.516" v="546" actId="1076"/>
          <ac:spMkLst>
            <pc:docMk/>
            <pc:sldMk cId="2720797686" sldId="287"/>
            <ac:spMk id="8" creationId="{7F37FFA0-FD81-49F9-881F-BBB6B8B54E01}"/>
          </ac:spMkLst>
        </pc:spChg>
        <pc:spChg chg="add mod">
          <ac:chgData name="Wang Jian" userId="a603e94ea36f271c" providerId="LiveId" clId="{96CAE18B-C8A9-4CF7-B224-E76A3375F25A}" dt="2021-06-09T13:57:37.161" v="547" actId="1076"/>
          <ac:spMkLst>
            <pc:docMk/>
            <pc:sldMk cId="2720797686" sldId="287"/>
            <ac:spMk id="9" creationId="{6373AC90-D249-4E3F-BBE6-B6CFA253F8B1}"/>
          </ac:spMkLst>
        </pc:spChg>
        <pc:spChg chg="add mod">
          <ac:chgData name="Wang Jian" userId="a603e94ea36f271c" providerId="LiveId" clId="{96CAE18B-C8A9-4CF7-B224-E76A3375F25A}" dt="2021-06-09T13:43:25.028" v="534" actId="571"/>
          <ac:spMkLst>
            <pc:docMk/>
            <pc:sldMk cId="2720797686" sldId="287"/>
            <ac:spMk id="10" creationId="{351E14FE-B1E7-4805-8D48-CD5F606825EE}"/>
          </ac:spMkLst>
        </pc:spChg>
        <pc:spChg chg="add mod">
          <ac:chgData name="Wang Jian" userId="a603e94ea36f271c" providerId="LiveId" clId="{96CAE18B-C8A9-4CF7-B224-E76A3375F25A}" dt="2021-06-09T13:43:25.028" v="534" actId="571"/>
          <ac:spMkLst>
            <pc:docMk/>
            <pc:sldMk cId="2720797686" sldId="287"/>
            <ac:spMk id="11" creationId="{02DD7C7A-98C3-4494-B715-E4260A66556A}"/>
          </ac:spMkLst>
        </pc:spChg>
        <pc:spChg chg="add mod">
          <ac:chgData name="Wang Jian" userId="a603e94ea36f271c" providerId="LiveId" clId="{96CAE18B-C8A9-4CF7-B224-E76A3375F25A}" dt="2021-06-09T13:57:37.161" v="547" actId="1076"/>
          <ac:spMkLst>
            <pc:docMk/>
            <pc:sldMk cId="2720797686" sldId="287"/>
            <ac:spMk id="12" creationId="{90D516D8-14B3-495D-9AB4-8850EB74B56D}"/>
          </ac:spMkLst>
        </pc:spChg>
        <pc:spChg chg="add mod">
          <ac:chgData name="Wang Jian" userId="a603e94ea36f271c" providerId="LiveId" clId="{96CAE18B-C8A9-4CF7-B224-E76A3375F25A}" dt="2021-06-09T14:02:58.235" v="695" actId="20577"/>
          <ac:spMkLst>
            <pc:docMk/>
            <pc:sldMk cId="2720797686" sldId="287"/>
            <ac:spMk id="13" creationId="{A6CD21EB-EE5C-47D7-89C1-04D6DC2F79D4}"/>
          </ac:spMkLst>
        </pc:spChg>
        <pc:spChg chg="add mod">
          <ac:chgData name="Wang Jian" userId="a603e94ea36f271c" providerId="LiveId" clId="{96CAE18B-C8A9-4CF7-B224-E76A3375F25A}" dt="2021-06-09T14:04:09.983" v="709" actId="14100"/>
          <ac:spMkLst>
            <pc:docMk/>
            <pc:sldMk cId="2720797686" sldId="287"/>
            <ac:spMk id="14" creationId="{523A4B84-4035-40C1-98DA-94AF402AE938}"/>
          </ac:spMkLst>
        </pc:spChg>
        <pc:graphicFrameChg chg="add mod">
          <ac:chgData name="Wang Jian" userId="a603e94ea36f271c" providerId="LiveId" clId="{96CAE18B-C8A9-4CF7-B224-E76A3375F25A}" dt="2021-06-10T15:35:19.201" v="1075" actId="1076"/>
          <ac:graphicFrameMkLst>
            <pc:docMk/>
            <pc:sldMk cId="2720797686" sldId="287"/>
            <ac:graphicFrameMk id="2" creationId="{DE7C0EC7-295D-4185-B7E1-1E2525260952}"/>
          </ac:graphicFrameMkLst>
        </pc:graphicFrameChg>
      </pc:sldChg>
      <pc:sldChg chg="addSp modSp new mod modClrScheme modAnim chgLayout">
        <pc:chgData name="Wang Jian" userId="a603e94ea36f271c" providerId="LiveId" clId="{96CAE18B-C8A9-4CF7-B224-E76A3375F25A}" dt="2021-06-09T14:44:30.383" v="979"/>
        <pc:sldMkLst>
          <pc:docMk/>
          <pc:sldMk cId="1584619758" sldId="288"/>
        </pc:sldMkLst>
        <pc:spChg chg="add mod ord">
          <ac:chgData name="Wang Jian" userId="a603e94ea36f271c" providerId="LiveId" clId="{96CAE18B-C8A9-4CF7-B224-E76A3375F25A}" dt="2021-06-09T14:44:30.383" v="979"/>
          <ac:spMkLst>
            <pc:docMk/>
            <pc:sldMk cId="1584619758" sldId="288"/>
            <ac:spMk id="3" creationId="{A13B9EA2-FE53-40A6-9E31-7F4D7CB468BD}"/>
          </ac:spMkLst>
        </pc:spChg>
        <pc:spChg chg="add mod ord">
          <ac:chgData name="Wang Jian" userId="a603e94ea36f271c" providerId="LiveId" clId="{96CAE18B-C8A9-4CF7-B224-E76A3375F25A}" dt="2021-06-09T14:44:30.383" v="979"/>
          <ac:spMkLst>
            <pc:docMk/>
            <pc:sldMk cId="1584619758" sldId="288"/>
            <ac:spMk id="4" creationId="{5C4566B2-6FC4-41B0-867D-ED0A59F49FE0}"/>
          </ac:spMkLst>
        </pc:spChg>
        <pc:spChg chg="add mod">
          <ac:chgData name="Wang Jian" userId="a603e94ea36f271c" providerId="LiveId" clId="{96CAE18B-C8A9-4CF7-B224-E76A3375F25A}" dt="2021-06-09T14:07:53.343" v="765" actId="207"/>
          <ac:spMkLst>
            <pc:docMk/>
            <pc:sldMk cId="1584619758" sldId="288"/>
            <ac:spMk id="6" creationId="{421D575F-C4F7-4863-BBB6-7FE16FC7B26D}"/>
          </ac:spMkLst>
        </pc:spChg>
        <pc:picChg chg="add mod">
          <ac:chgData name="Wang Jian" userId="a603e94ea36f271c" providerId="LiveId" clId="{96CAE18B-C8A9-4CF7-B224-E76A3375F25A}" dt="2021-06-09T14:06:51.270" v="754" actId="14100"/>
          <ac:picMkLst>
            <pc:docMk/>
            <pc:sldMk cId="1584619758" sldId="288"/>
            <ac:picMk id="2" creationId="{AF86C45D-A3E3-4A9E-B691-3D31A5C497D5}"/>
          </ac:picMkLst>
        </pc:picChg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3825967038" sldId="288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1658910559" sldId="289"/>
        </pc:sldMkLst>
      </pc:sldChg>
      <pc:sldChg chg="modSp new mod ord">
        <pc:chgData name="Wang Jian" userId="a603e94ea36f271c" providerId="LiveId" clId="{96CAE18B-C8A9-4CF7-B224-E76A3375F25A}" dt="2021-06-09T14:44:30.383" v="979"/>
        <pc:sldMkLst>
          <pc:docMk/>
          <pc:sldMk cId="4215340776" sldId="289"/>
        </pc:sldMkLst>
        <pc:spChg chg="mod">
          <ac:chgData name="Wang Jian" userId="a603e94ea36f271c" providerId="LiveId" clId="{96CAE18B-C8A9-4CF7-B224-E76A3375F25A}" dt="2021-06-09T14:44:30.383" v="979"/>
          <ac:spMkLst>
            <pc:docMk/>
            <pc:sldMk cId="4215340776" sldId="289"/>
            <ac:spMk id="2" creationId="{93B57D2A-1CEC-4ED6-A972-E68FD6EC015E}"/>
          </ac:spMkLst>
        </pc:spChg>
        <pc:spChg chg="mod">
          <ac:chgData name="Wang Jian" userId="a603e94ea36f271c" providerId="LiveId" clId="{96CAE18B-C8A9-4CF7-B224-E76A3375F25A}" dt="2021-06-09T14:44:30.383" v="979"/>
          <ac:spMkLst>
            <pc:docMk/>
            <pc:sldMk cId="4215340776" sldId="289"/>
            <ac:spMk id="3" creationId="{8D1D09B7-A8FC-40E6-82B3-9B6AFE879722}"/>
          </ac:spMkLst>
        </pc:spChg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2350190" sldId="290"/>
        </pc:sldMkLst>
      </pc:sldChg>
      <pc:sldChg chg="addSp delSp modSp add mod">
        <pc:chgData name="Wang Jian" userId="a603e94ea36f271c" providerId="LiveId" clId="{96CAE18B-C8A9-4CF7-B224-E76A3375F25A}" dt="2021-06-09T14:44:30.383" v="979"/>
        <pc:sldMkLst>
          <pc:docMk/>
          <pc:sldMk cId="2314858947" sldId="290"/>
        </pc:sldMkLst>
        <pc:spChg chg="mod">
          <ac:chgData name="Wang Jian" userId="a603e94ea36f271c" providerId="LiveId" clId="{96CAE18B-C8A9-4CF7-B224-E76A3375F25A}" dt="2021-06-09T14:44:30.383" v="979"/>
          <ac:spMkLst>
            <pc:docMk/>
            <pc:sldMk cId="2314858947" sldId="290"/>
            <ac:spMk id="2" creationId="{7847ECE7-7AF9-487E-B0EB-64089D179EB8}"/>
          </ac:spMkLst>
        </pc:spChg>
        <pc:spChg chg="mod">
          <ac:chgData name="Wang Jian" userId="a603e94ea36f271c" providerId="LiveId" clId="{96CAE18B-C8A9-4CF7-B224-E76A3375F25A}" dt="2021-06-09T14:44:30.383" v="979"/>
          <ac:spMkLst>
            <pc:docMk/>
            <pc:sldMk cId="2314858947" sldId="290"/>
            <ac:spMk id="3" creationId="{960BF82F-CE20-4E82-9111-3C87CDD34229}"/>
          </ac:spMkLst>
        </pc:spChg>
        <pc:spChg chg="del">
          <ac:chgData name="Wang Jian" userId="a603e94ea36f271c" providerId="LiveId" clId="{96CAE18B-C8A9-4CF7-B224-E76A3375F25A}" dt="2021-06-09T14:06:16.622" v="744" actId="478"/>
          <ac:spMkLst>
            <pc:docMk/>
            <pc:sldMk cId="2314858947" sldId="290"/>
            <ac:spMk id="5" creationId="{32C45E40-0533-4273-ACF8-EB70DE69F6FF}"/>
          </ac:spMkLst>
        </pc:spChg>
        <pc:picChg chg="add mod">
          <ac:chgData name="Wang Jian" userId="a603e94ea36f271c" providerId="LiveId" clId="{96CAE18B-C8A9-4CF7-B224-E76A3375F25A}" dt="2021-06-09T14:06:28.605" v="749" actId="1076"/>
          <ac:picMkLst>
            <pc:docMk/>
            <pc:sldMk cId="2314858947" sldId="290"/>
            <ac:picMk id="6" creationId="{473823D8-6368-4B1B-9336-84B1B2F1C5D8}"/>
          </ac:picMkLst>
        </pc:picChg>
      </pc:sldChg>
      <pc:sldChg chg="addSp delSp modSp new mod chgLayout">
        <pc:chgData name="Wang Jian" userId="a603e94ea36f271c" providerId="LiveId" clId="{96CAE18B-C8A9-4CF7-B224-E76A3375F25A}" dt="2021-06-09T14:46:22.026" v="997" actId="1076"/>
        <pc:sldMkLst>
          <pc:docMk/>
          <pc:sldMk cId="2918017924" sldId="291"/>
        </pc:sldMkLst>
        <pc:spChg chg="mod ord">
          <ac:chgData name="Wang Jian" userId="a603e94ea36f271c" providerId="LiveId" clId="{96CAE18B-C8A9-4CF7-B224-E76A3375F25A}" dt="2021-06-09T14:46:05.945" v="994" actId="1076"/>
          <ac:spMkLst>
            <pc:docMk/>
            <pc:sldMk cId="2918017924" sldId="291"/>
            <ac:spMk id="2" creationId="{B28A0997-8730-4293-8BD7-3D7F05CB92D1}"/>
          </ac:spMkLst>
        </pc:spChg>
        <pc:spChg chg="del">
          <ac:chgData name="Wang Jian" userId="a603e94ea36f271c" providerId="LiveId" clId="{96CAE18B-C8A9-4CF7-B224-E76A3375F25A}" dt="2021-06-09T14:13:48.600" v="851" actId="478"/>
          <ac:spMkLst>
            <pc:docMk/>
            <pc:sldMk cId="2918017924" sldId="291"/>
            <ac:spMk id="3" creationId="{D8D80284-CC8A-4DB7-8529-2BAEF524C5B8}"/>
          </ac:spMkLst>
        </pc:spChg>
        <pc:spChg chg="add del">
          <ac:chgData name="Wang Jian" userId="a603e94ea36f271c" providerId="LiveId" clId="{96CAE18B-C8A9-4CF7-B224-E76A3375F25A}" dt="2021-06-09T14:09:24.487" v="777" actId="22"/>
          <ac:spMkLst>
            <pc:docMk/>
            <pc:sldMk cId="2918017924" sldId="291"/>
            <ac:spMk id="5" creationId="{E8BD8558-298F-4920-8646-F817EA153E72}"/>
          </ac:spMkLst>
        </pc:spChg>
        <pc:spChg chg="add mod">
          <ac:chgData name="Wang Jian" userId="a603e94ea36f271c" providerId="LiveId" clId="{96CAE18B-C8A9-4CF7-B224-E76A3375F25A}" dt="2021-06-09T14:46:08.960" v="995" actId="1076"/>
          <ac:spMkLst>
            <pc:docMk/>
            <pc:sldMk cId="2918017924" sldId="291"/>
            <ac:spMk id="7" creationId="{A1F6D55A-394F-4296-94EB-18ED4AD7541E}"/>
          </ac:spMkLst>
        </pc:spChg>
        <pc:spChg chg="add mod">
          <ac:chgData name="Wang Jian" userId="a603e94ea36f271c" providerId="LiveId" clId="{96CAE18B-C8A9-4CF7-B224-E76A3375F25A}" dt="2021-06-09T14:46:22.026" v="997" actId="1076"/>
          <ac:spMkLst>
            <pc:docMk/>
            <pc:sldMk cId="2918017924" sldId="291"/>
            <ac:spMk id="8" creationId="{141603D3-11E9-4AB8-B4D2-DCA47E3B7E47}"/>
          </ac:spMkLst>
        </pc:spChg>
        <pc:spChg chg="add mod">
          <ac:chgData name="Wang Jian" userId="a603e94ea36f271c" providerId="LiveId" clId="{96CAE18B-C8A9-4CF7-B224-E76A3375F25A}" dt="2021-06-09T14:46:18.681" v="996" actId="1076"/>
          <ac:spMkLst>
            <pc:docMk/>
            <pc:sldMk cId="2918017924" sldId="291"/>
            <ac:spMk id="9" creationId="{399DF0BC-1E7C-41E9-A350-DA21458BA039}"/>
          </ac:spMkLst>
        </pc:spChg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3738079866" sldId="291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732816708" sldId="292"/>
        </pc:sldMkLst>
      </pc:sldChg>
      <pc:sldChg chg="new del">
        <pc:chgData name="Wang Jian" userId="a603e94ea36f271c" providerId="LiveId" clId="{96CAE18B-C8A9-4CF7-B224-E76A3375F25A}" dt="2021-06-09T14:09:56.722" v="790" actId="47"/>
        <pc:sldMkLst>
          <pc:docMk/>
          <pc:sldMk cId="2448217422" sldId="292"/>
        </pc:sldMkLst>
      </pc:sldChg>
      <pc:sldChg chg="modSp new mod">
        <pc:chgData name="Wang Jian" userId="a603e94ea36f271c" providerId="LiveId" clId="{96CAE18B-C8A9-4CF7-B224-E76A3375F25A}" dt="2021-06-09T14:44:30.383" v="979"/>
        <pc:sldMkLst>
          <pc:docMk/>
          <pc:sldMk cId="293680698" sldId="293"/>
        </pc:sldMkLst>
        <pc:spChg chg="mod">
          <ac:chgData name="Wang Jian" userId="a603e94ea36f271c" providerId="LiveId" clId="{96CAE18B-C8A9-4CF7-B224-E76A3375F25A}" dt="2021-06-09T14:44:30.383" v="979"/>
          <ac:spMkLst>
            <pc:docMk/>
            <pc:sldMk cId="293680698" sldId="293"/>
            <ac:spMk id="2" creationId="{2DAEADBD-D8E3-47F1-B708-D06ACC7B599B}"/>
          </ac:spMkLst>
        </pc:spChg>
        <pc:spChg chg="mod">
          <ac:chgData name="Wang Jian" userId="a603e94ea36f271c" providerId="LiveId" clId="{96CAE18B-C8A9-4CF7-B224-E76A3375F25A}" dt="2021-06-09T14:44:30.383" v="979"/>
          <ac:spMkLst>
            <pc:docMk/>
            <pc:sldMk cId="293680698" sldId="293"/>
            <ac:spMk id="3" creationId="{0143AA3B-9890-44CD-A153-F7BE91D8FCEF}"/>
          </ac:spMkLst>
        </pc:spChg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1306597057" sldId="293"/>
        </pc:sldMkLst>
      </pc:sldChg>
      <pc:sldChg chg="delSp modSp add mod">
        <pc:chgData name="Wang Jian" userId="a603e94ea36f271c" providerId="LiveId" clId="{96CAE18B-C8A9-4CF7-B224-E76A3375F25A}" dt="2021-06-09T14:39:21.877" v="894" actId="20577"/>
        <pc:sldMkLst>
          <pc:docMk/>
          <pc:sldMk cId="1935343227" sldId="294"/>
        </pc:sldMkLst>
        <pc:spChg chg="del">
          <ac:chgData name="Wang Jian" userId="a603e94ea36f271c" providerId="LiveId" clId="{96CAE18B-C8A9-4CF7-B224-E76A3375F25A}" dt="2021-06-09T14:38:47.483" v="886" actId="478"/>
          <ac:spMkLst>
            <pc:docMk/>
            <pc:sldMk cId="1935343227" sldId="294"/>
            <ac:spMk id="3" creationId="{D8D80284-CC8A-4DB7-8529-2BAEF524C5B8}"/>
          </ac:spMkLst>
        </pc:spChg>
        <pc:spChg chg="mod">
          <ac:chgData name="Wang Jian" userId="a603e94ea36f271c" providerId="LiveId" clId="{96CAE18B-C8A9-4CF7-B224-E76A3375F25A}" dt="2021-06-09T14:39:21.877" v="894" actId="20577"/>
          <ac:spMkLst>
            <pc:docMk/>
            <pc:sldMk cId="1935343227" sldId="294"/>
            <ac:spMk id="7" creationId="{A1F6D55A-394F-4296-94EB-18ED4AD7541E}"/>
          </ac:spMkLst>
        </pc:spChg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3134526478" sldId="294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3169480114" sldId="295"/>
        </pc:sldMkLst>
      </pc:sldChg>
      <pc:sldChg chg="modSp add mod">
        <pc:chgData name="Wang Jian" userId="a603e94ea36f271c" providerId="LiveId" clId="{96CAE18B-C8A9-4CF7-B224-E76A3375F25A}" dt="2021-06-09T14:44:30.383" v="979"/>
        <pc:sldMkLst>
          <pc:docMk/>
          <pc:sldMk cId="3966308823" sldId="295"/>
        </pc:sldMkLst>
        <pc:spChg chg="mod">
          <ac:chgData name="Wang Jian" userId="a603e94ea36f271c" providerId="LiveId" clId="{96CAE18B-C8A9-4CF7-B224-E76A3375F25A}" dt="2021-06-09T14:44:30.383" v="979"/>
          <ac:spMkLst>
            <pc:docMk/>
            <pc:sldMk cId="3966308823" sldId="295"/>
            <ac:spMk id="2" creationId="{2DAEADBD-D8E3-47F1-B708-D06ACC7B599B}"/>
          </ac:spMkLst>
        </pc:spChg>
        <pc:spChg chg="mod">
          <ac:chgData name="Wang Jian" userId="a603e94ea36f271c" providerId="LiveId" clId="{96CAE18B-C8A9-4CF7-B224-E76A3375F25A}" dt="2021-06-09T14:44:30.383" v="979"/>
          <ac:spMkLst>
            <pc:docMk/>
            <pc:sldMk cId="3966308823" sldId="295"/>
            <ac:spMk id="3" creationId="{0143AA3B-9890-44CD-A153-F7BE91D8FCEF}"/>
          </ac:spMkLst>
        </pc:spChg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1336009736" sldId="296"/>
        </pc:sldMkLst>
      </pc:sldChg>
      <pc:sldChg chg="addSp delSp modSp new mod chgLayout">
        <pc:chgData name="Wang Jian" userId="a603e94ea36f271c" providerId="LiveId" clId="{96CAE18B-C8A9-4CF7-B224-E76A3375F25A}" dt="2021-06-09T14:45:49.449" v="992" actId="14100"/>
        <pc:sldMkLst>
          <pc:docMk/>
          <pc:sldMk cId="2704523912" sldId="296"/>
        </pc:sldMkLst>
        <pc:spChg chg="mod ord">
          <ac:chgData name="Wang Jian" userId="a603e94ea36f271c" providerId="LiveId" clId="{96CAE18B-C8A9-4CF7-B224-E76A3375F25A}" dt="2021-06-09T14:45:24.754" v="988" actId="1076"/>
          <ac:spMkLst>
            <pc:docMk/>
            <pc:sldMk cId="2704523912" sldId="296"/>
            <ac:spMk id="2" creationId="{0B214078-6472-46EB-959B-06B12815A224}"/>
          </ac:spMkLst>
        </pc:spChg>
        <pc:spChg chg="del">
          <ac:chgData name="Wang Jian" userId="a603e94ea36f271c" providerId="LiveId" clId="{96CAE18B-C8A9-4CF7-B224-E76A3375F25A}" dt="2021-06-09T14:40:46.716" v="914" actId="478"/>
          <ac:spMkLst>
            <pc:docMk/>
            <pc:sldMk cId="2704523912" sldId="296"/>
            <ac:spMk id="3" creationId="{7B702DDE-C2E1-4905-96A6-2B9689A8553B}"/>
          </ac:spMkLst>
        </pc:spChg>
        <pc:spChg chg="add mod">
          <ac:chgData name="Wang Jian" userId="a603e94ea36f271c" providerId="LiveId" clId="{96CAE18B-C8A9-4CF7-B224-E76A3375F25A}" dt="2021-06-09T14:45:49.449" v="992" actId="14100"/>
          <ac:spMkLst>
            <pc:docMk/>
            <pc:sldMk cId="2704523912" sldId="296"/>
            <ac:spMk id="5" creationId="{19731B3A-7C1C-44E0-A697-AC47C3085731}"/>
          </ac:spMkLst>
        </pc:spChg>
      </pc:sldChg>
      <pc:sldChg chg="addSp delSp modSp new mod chgLayout">
        <pc:chgData name="Wang Jian" userId="a603e94ea36f271c" providerId="LiveId" clId="{96CAE18B-C8A9-4CF7-B224-E76A3375F25A}" dt="2021-06-09T14:45:09.439" v="985" actId="1076"/>
        <pc:sldMkLst>
          <pc:docMk/>
          <pc:sldMk cId="2689419823" sldId="297"/>
        </pc:sldMkLst>
        <pc:spChg chg="del mod">
          <ac:chgData name="Wang Jian" userId="a603e94ea36f271c" providerId="LiveId" clId="{96CAE18B-C8A9-4CF7-B224-E76A3375F25A}" dt="2021-06-09T14:44:55.406" v="983" actId="700"/>
          <ac:spMkLst>
            <pc:docMk/>
            <pc:sldMk cId="2689419823" sldId="297"/>
            <ac:spMk id="2" creationId="{58D3CA99-2B01-485E-9888-0CA0F34FDA46}"/>
          </ac:spMkLst>
        </pc:spChg>
        <pc:spChg chg="del">
          <ac:chgData name="Wang Jian" userId="a603e94ea36f271c" providerId="LiveId" clId="{96CAE18B-C8A9-4CF7-B224-E76A3375F25A}" dt="2021-06-09T14:42:19.439" v="941" actId="478"/>
          <ac:spMkLst>
            <pc:docMk/>
            <pc:sldMk cId="2689419823" sldId="297"/>
            <ac:spMk id="3" creationId="{502E692F-07B8-4165-AD87-9304A9A4A048}"/>
          </ac:spMkLst>
        </pc:spChg>
        <pc:spChg chg="add mod">
          <ac:chgData name="Wang Jian" userId="a603e94ea36f271c" providerId="LiveId" clId="{96CAE18B-C8A9-4CF7-B224-E76A3375F25A}" dt="2021-06-09T14:45:09.439" v="985" actId="1076"/>
          <ac:spMkLst>
            <pc:docMk/>
            <pc:sldMk cId="2689419823" sldId="297"/>
            <ac:spMk id="5" creationId="{FAEACAEA-8DE4-4943-8C49-AD62A5E161D0}"/>
          </ac:spMkLst>
        </pc:spChg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3588926944" sldId="297"/>
        </pc:sldMkLst>
      </pc:sldChg>
      <pc:sldChg chg="new del">
        <pc:chgData name="Wang Jian" userId="a603e94ea36f271c" providerId="LiveId" clId="{96CAE18B-C8A9-4CF7-B224-E76A3375F25A}" dt="2021-06-09T14:46:36.618" v="999" actId="47"/>
        <pc:sldMkLst>
          <pc:docMk/>
          <pc:sldMk cId="934728014" sldId="298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980207139" sldId="298"/>
        </pc:sldMkLst>
      </pc:sldChg>
      <pc:sldChg chg="addSp modSp new mod">
        <pc:chgData name="Wang Jian" userId="a603e94ea36f271c" providerId="LiveId" clId="{96CAE18B-C8A9-4CF7-B224-E76A3375F25A}" dt="2021-06-14T13:19:56.980" v="1088" actId="1076"/>
        <pc:sldMkLst>
          <pc:docMk/>
          <pc:sldMk cId="3790021262" sldId="298"/>
        </pc:sldMkLst>
        <pc:graphicFrameChg chg="add mod">
          <ac:chgData name="Wang Jian" userId="a603e94ea36f271c" providerId="LiveId" clId="{96CAE18B-C8A9-4CF7-B224-E76A3375F25A}" dt="2021-06-14T13:19:55.423" v="1087" actId="1076"/>
          <ac:graphicFrameMkLst>
            <pc:docMk/>
            <pc:sldMk cId="3790021262" sldId="298"/>
            <ac:graphicFrameMk id="4" creationId="{579BE891-2E54-414A-803E-E0A1FA8A371D}"/>
          </ac:graphicFrameMkLst>
        </pc:graphicFrameChg>
        <pc:graphicFrameChg chg="add mod">
          <ac:chgData name="Wang Jian" userId="a603e94ea36f271c" providerId="LiveId" clId="{96CAE18B-C8A9-4CF7-B224-E76A3375F25A}" dt="2021-06-14T13:19:56.980" v="1088" actId="1076"/>
          <ac:graphicFrameMkLst>
            <pc:docMk/>
            <pc:sldMk cId="3790021262" sldId="298"/>
            <ac:graphicFrameMk id="5" creationId="{61FBEA53-BCA3-4430-AE2A-68FFF82154A3}"/>
          </ac:graphicFrameMkLst>
        </pc:graphicFrameChg>
      </pc:sldChg>
      <pc:sldChg chg="modSp add mod">
        <pc:chgData name="Wang Jian" userId="a603e94ea36f271c" providerId="LiveId" clId="{96CAE18B-C8A9-4CF7-B224-E76A3375F25A}" dt="2021-06-09T14:47:04.262" v="1004"/>
        <pc:sldMkLst>
          <pc:docMk/>
          <pc:sldMk cId="549567459" sldId="299"/>
        </pc:sldMkLst>
        <pc:spChg chg="mod">
          <ac:chgData name="Wang Jian" userId="a603e94ea36f271c" providerId="LiveId" clId="{96CAE18B-C8A9-4CF7-B224-E76A3375F25A}" dt="2021-06-09T14:47:04.262" v="1004"/>
          <ac:spMkLst>
            <pc:docMk/>
            <pc:sldMk cId="549567459" sldId="299"/>
            <ac:spMk id="3" creationId="{0143AA3B-9890-44CD-A153-F7BE91D8FCEF}"/>
          </ac:spMkLst>
        </pc:spChg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3378268462" sldId="299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1810972799" sldId="300"/>
        </pc:sldMkLst>
      </pc:sldChg>
      <pc:sldChg chg="addSp modSp new mod">
        <pc:chgData name="Wang Jian" userId="a603e94ea36f271c" providerId="LiveId" clId="{96CAE18B-C8A9-4CF7-B224-E76A3375F25A}" dt="2021-06-14T10:54:22.596" v="1079" actId="1076"/>
        <pc:sldMkLst>
          <pc:docMk/>
          <pc:sldMk cId="3982529402" sldId="300"/>
        </pc:sldMkLst>
        <pc:spChg chg="mod">
          <ac:chgData name="Wang Jian" userId="a603e94ea36f271c" providerId="LiveId" clId="{96CAE18B-C8A9-4CF7-B224-E76A3375F25A}" dt="2021-06-09T14:47:17.421" v="1009"/>
          <ac:spMkLst>
            <pc:docMk/>
            <pc:sldMk cId="3982529402" sldId="300"/>
            <ac:spMk id="2" creationId="{AA88013E-429D-487A-AE60-6FAEA7FC4244}"/>
          </ac:spMkLst>
        </pc:spChg>
        <pc:picChg chg="add mod">
          <ac:chgData name="Wang Jian" userId="a603e94ea36f271c" providerId="LiveId" clId="{96CAE18B-C8A9-4CF7-B224-E76A3375F25A}" dt="2021-06-14T10:54:22.596" v="1079" actId="1076"/>
          <ac:picMkLst>
            <pc:docMk/>
            <pc:sldMk cId="3982529402" sldId="300"/>
            <ac:picMk id="1026" creationId="{A821C2CD-9EA6-48FD-9010-1AE5E21B237F}"/>
          </ac:picMkLst>
        </pc:picChg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470001999" sldId="301"/>
        </pc:sldMkLst>
      </pc:sldChg>
      <pc:sldChg chg="addSp modSp new mod">
        <pc:chgData name="Wang Jian" userId="a603e94ea36f271c" providerId="LiveId" clId="{96CAE18B-C8A9-4CF7-B224-E76A3375F25A}" dt="2021-06-10T14:51:04.704" v="1070" actId="20577"/>
        <pc:sldMkLst>
          <pc:docMk/>
          <pc:sldMk cId="3504116005" sldId="301"/>
        </pc:sldMkLst>
        <pc:spChg chg="mod">
          <ac:chgData name="Wang Jian" userId="a603e94ea36f271c" providerId="LiveId" clId="{96CAE18B-C8A9-4CF7-B224-E76A3375F25A}" dt="2021-06-10T14:51:04.704" v="1070" actId="20577"/>
          <ac:spMkLst>
            <pc:docMk/>
            <pc:sldMk cId="3504116005" sldId="301"/>
            <ac:spMk id="3" creationId="{8C5CBAC6-4BE5-4F09-B86B-B55B9A7D7221}"/>
          </ac:spMkLst>
        </pc:spChg>
        <pc:graphicFrameChg chg="add mod">
          <ac:chgData name="Wang Jian" userId="a603e94ea36f271c" providerId="LiveId" clId="{96CAE18B-C8A9-4CF7-B224-E76A3375F25A}" dt="2021-06-10T14:50:15.503" v="1014" actId="1076"/>
          <ac:graphicFrameMkLst>
            <pc:docMk/>
            <pc:sldMk cId="3504116005" sldId="301"/>
            <ac:graphicFrameMk id="4" creationId="{1956818A-2819-44B5-81A4-2E60FA5F3E39}"/>
          </ac:graphicFrameMkLst>
        </pc:graphicFrameChg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3443035698" sldId="302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1025184199" sldId="303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959025800" sldId="304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3177840530" sldId="305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1184983065" sldId="306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3289922968" sldId="307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134554260" sldId="308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1877821526" sldId="309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3671202731" sldId="310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165876742" sldId="311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2112808528" sldId="312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685466222" sldId="313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3268082014" sldId="314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3132139000" sldId="315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4146279472" sldId="316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769056995" sldId="317"/>
        </pc:sldMkLst>
      </pc:sldChg>
      <pc:sldChg chg="del">
        <pc:chgData name="Wang Jian" userId="a603e94ea36f271c" providerId="LiveId" clId="{96CAE18B-C8A9-4CF7-B224-E76A3375F25A}" dt="2021-06-07T01:57:52.245" v="0" actId="47"/>
        <pc:sldMkLst>
          <pc:docMk/>
          <pc:sldMk cId="1021184587" sldId="318"/>
        </pc:sldMkLst>
      </pc:sldChg>
      <pc:sldMasterChg chg="addSldLayout delSldLayout modSldLayout">
        <pc:chgData name="Wang Jian" userId="a603e94ea36f271c" providerId="LiveId" clId="{96CAE18B-C8A9-4CF7-B224-E76A3375F25A}" dt="2021-06-09T14:44:48.362" v="982"/>
        <pc:sldMasterMkLst>
          <pc:docMk/>
          <pc:sldMasterMk cId="46817904" sldId="2147483680"/>
        </pc:sldMasterMkLst>
        <pc:sldLayoutChg chg="delSp new mod setBg">
          <pc:chgData name="Wang Jian" userId="a603e94ea36f271c" providerId="LiveId" clId="{96CAE18B-C8A9-4CF7-B224-E76A3375F25A}" dt="2021-06-09T14:44:48.362" v="982"/>
          <pc:sldLayoutMkLst>
            <pc:docMk/>
            <pc:sldMasterMk cId="46817904" sldId="2147483680"/>
            <pc:sldLayoutMk cId="1512779794" sldId="2147483700"/>
          </pc:sldLayoutMkLst>
          <pc:spChg chg="del">
            <ac:chgData name="Wang Jian" userId="a603e94ea36f271c" providerId="LiveId" clId="{96CAE18B-C8A9-4CF7-B224-E76A3375F25A}" dt="2021-06-09T14:44:34.867" v="981"/>
            <ac:spMkLst>
              <pc:docMk/>
              <pc:sldMasterMk cId="46817904" sldId="2147483680"/>
              <pc:sldLayoutMk cId="1512779794" sldId="2147483700"/>
              <ac:spMk id="2" creationId="{841B193E-ACE4-441D-B5E0-4654015A7DD0}"/>
            </ac:spMkLst>
          </pc:spChg>
          <pc:spChg chg="del">
            <ac:chgData name="Wang Jian" userId="a603e94ea36f271c" providerId="LiveId" clId="{96CAE18B-C8A9-4CF7-B224-E76A3375F25A}" dt="2021-06-09T14:44:33.711" v="980"/>
            <ac:spMkLst>
              <pc:docMk/>
              <pc:sldMasterMk cId="46817904" sldId="2147483680"/>
              <pc:sldLayoutMk cId="1512779794" sldId="2147483700"/>
              <ac:spMk id="3" creationId="{381C451E-4EF1-41D0-B374-DD95995333C5}"/>
            </ac:spMkLst>
          </pc:spChg>
          <pc:spChg chg="del">
            <ac:chgData name="Wang Jian" userId="a603e94ea36f271c" providerId="LiveId" clId="{96CAE18B-C8A9-4CF7-B224-E76A3375F25A}" dt="2021-06-09T14:44:33.711" v="980"/>
            <ac:spMkLst>
              <pc:docMk/>
              <pc:sldMasterMk cId="46817904" sldId="2147483680"/>
              <pc:sldLayoutMk cId="1512779794" sldId="2147483700"/>
              <ac:spMk id="4" creationId="{2707CF7E-14BE-4671-A49D-69C23A11DF79}"/>
            </ac:spMkLst>
          </pc:spChg>
          <pc:spChg chg="del">
            <ac:chgData name="Wang Jian" userId="a603e94ea36f271c" providerId="LiveId" clId="{96CAE18B-C8A9-4CF7-B224-E76A3375F25A}" dt="2021-06-09T14:44:33.711" v="980"/>
            <ac:spMkLst>
              <pc:docMk/>
              <pc:sldMasterMk cId="46817904" sldId="2147483680"/>
              <pc:sldLayoutMk cId="1512779794" sldId="2147483700"/>
              <ac:spMk id="5" creationId="{24BA13ED-A02B-4679-BA76-9216377759DF}"/>
            </ac:spMkLst>
          </pc:spChg>
        </pc:sldLayoutChg>
        <pc:sldLayoutChg chg="new del mod">
          <pc:chgData name="Wang Jian" userId="a603e94ea36f271c" providerId="LiveId" clId="{96CAE18B-C8A9-4CF7-B224-E76A3375F25A}" dt="2021-06-09T14:44:15.116" v="971" actId="2696"/>
          <pc:sldLayoutMkLst>
            <pc:docMk/>
            <pc:sldMasterMk cId="46817904" sldId="2147483680"/>
            <pc:sldLayoutMk cId="2566841281" sldId="2147483700"/>
          </pc:sldLayoutMkLst>
        </pc:sldLayoutChg>
      </pc:sldMasterChg>
    </pc:docChg>
  </pc:docChgLst>
  <pc:docChgLst>
    <pc:chgData name="Wang Jian" userId="a603e94ea36f271c" providerId="LiveId" clId="{584C2FA5-BDFF-4E89-9715-1F44F16C61E5}"/>
    <pc:docChg chg="undo redo custSel addSld delSld modSld modMainMaster">
      <pc:chgData name="Wang Jian" userId="a603e94ea36f271c" providerId="LiveId" clId="{584C2FA5-BDFF-4E89-9715-1F44F16C61E5}" dt="2021-06-07T01:52:36.323" v="2125" actId="1076"/>
      <pc:docMkLst>
        <pc:docMk/>
      </pc:docMkLst>
      <pc:sldChg chg="addSp modSp mod modAnim">
        <pc:chgData name="Wang Jian" userId="a603e94ea36f271c" providerId="LiveId" clId="{584C2FA5-BDFF-4E89-9715-1F44F16C61E5}" dt="2021-05-31T02:37:56.831" v="36"/>
        <pc:sldMkLst>
          <pc:docMk/>
          <pc:sldMk cId="3100668498" sldId="257"/>
        </pc:sldMkLst>
        <pc:spChg chg="mod">
          <ac:chgData name="Wang Jian" userId="a603e94ea36f271c" providerId="LiveId" clId="{584C2FA5-BDFF-4E89-9715-1F44F16C61E5}" dt="2021-05-31T02:37:46.689" v="34" actId="14100"/>
          <ac:spMkLst>
            <pc:docMk/>
            <pc:sldMk cId="3100668498" sldId="257"/>
            <ac:spMk id="3" creationId="{24B0DC50-3884-416E-B199-ACD8C84A1C24}"/>
          </ac:spMkLst>
        </pc:spChg>
        <pc:spChg chg="add mod">
          <ac:chgData name="Wang Jian" userId="a603e94ea36f271c" providerId="LiveId" clId="{584C2FA5-BDFF-4E89-9715-1F44F16C61E5}" dt="2021-05-31T02:37:42.366" v="33" actId="1076"/>
          <ac:spMkLst>
            <pc:docMk/>
            <pc:sldMk cId="3100668498" sldId="257"/>
            <ac:spMk id="4" creationId="{E0CDE301-AEDE-44EF-AC86-74F265262706}"/>
          </ac:spMkLst>
        </pc:spChg>
      </pc:sldChg>
      <pc:sldChg chg="del">
        <pc:chgData name="Wang Jian" userId="a603e94ea36f271c" providerId="LiveId" clId="{584C2FA5-BDFF-4E89-9715-1F44F16C61E5}" dt="2021-05-31T02:38:06.186" v="37" actId="47"/>
        <pc:sldMkLst>
          <pc:docMk/>
          <pc:sldMk cId="1309129819" sldId="258"/>
        </pc:sldMkLst>
      </pc:sldChg>
      <pc:sldChg chg="modSp mod">
        <pc:chgData name="Wang Jian" userId="a603e94ea36f271c" providerId="LiveId" clId="{584C2FA5-BDFF-4E89-9715-1F44F16C61E5}" dt="2021-05-31T02:35:00.775" v="8"/>
        <pc:sldMkLst>
          <pc:docMk/>
          <pc:sldMk cId="764686792" sldId="274"/>
        </pc:sldMkLst>
        <pc:spChg chg="mod">
          <ac:chgData name="Wang Jian" userId="a603e94ea36f271c" providerId="LiveId" clId="{584C2FA5-BDFF-4E89-9715-1F44F16C61E5}" dt="2021-05-31T02:35:00.775" v="8"/>
          <ac:spMkLst>
            <pc:docMk/>
            <pc:sldMk cId="764686792" sldId="274"/>
            <ac:spMk id="2" creationId="{151CABB7-2D7D-4353-9B20-C8F00021B546}"/>
          </ac:spMkLst>
        </pc:spChg>
      </pc:sldChg>
      <pc:sldChg chg="addSp modSp new mod modAnim">
        <pc:chgData name="Wang Jian" userId="a603e94ea36f271c" providerId="LiveId" clId="{584C2FA5-BDFF-4E89-9715-1F44F16C61E5}" dt="2021-05-31T14:18:29.899" v="108"/>
        <pc:sldMkLst>
          <pc:docMk/>
          <pc:sldMk cId="521101688" sldId="275"/>
        </pc:sldMkLst>
        <pc:spChg chg="mod">
          <ac:chgData name="Wang Jian" userId="a603e94ea36f271c" providerId="LiveId" clId="{584C2FA5-BDFF-4E89-9715-1F44F16C61E5}" dt="2021-05-31T02:39:42.128" v="49"/>
          <ac:spMkLst>
            <pc:docMk/>
            <pc:sldMk cId="521101688" sldId="275"/>
            <ac:spMk id="2" creationId="{B03F804E-7BA0-436D-97E6-412E18099E36}"/>
          </ac:spMkLst>
        </pc:spChg>
        <pc:spChg chg="mod">
          <ac:chgData name="Wang Jian" userId="a603e94ea36f271c" providerId="LiveId" clId="{584C2FA5-BDFF-4E89-9715-1F44F16C61E5}" dt="2021-05-31T14:13:51.492" v="77" actId="20577"/>
          <ac:spMkLst>
            <pc:docMk/>
            <pc:sldMk cId="521101688" sldId="275"/>
            <ac:spMk id="3" creationId="{F86033CF-A440-410F-BAB0-AEC5E1D7A999}"/>
          </ac:spMkLst>
        </pc:spChg>
        <pc:spChg chg="add mod">
          <ac:chgData name="Wang Jian" userId="a603e94ea36f271c" providerId="LiveId" clId="{584C2FA5-BDFF-4E89-9715-1F44F16C61E5}" dt="2021-05-31T14:18:26.349" v="107" actId="1076"/>
          <ac:spMkLst>
            <pc:docMk/>
            <pc:sldMk cId="521101688" sldId="275"/>
            <ac:spMk id="5" creationId="{DE275236-158F-4C5B-A03F-AB11D885FD61}"/>
          </ac:spMkLst>
        </pc:spChg>
      </pc:sldChg>
      <pc:sldChg chg="modSp new del mod">
        <pc:chgData name="Wang Jian" userId="a603e94ea36f271c" providerId="LiveId" clId="{584C2FA5-BDFF-4E89-9715-1F44F16C61E5}" dt="2021-05-31T02:39:39.058" v="47" actId="47"/>
        <pc:sldMkLst>
          <pc:docMk/>
          <pc:sldMk cId="1893285237" sldId="275"/>
        </pc:sldMkLst>
        <pc:spChg chg="mod">
          <ac:chgData name="Wang Jian" userId="a603e94ea36f271c" providerId="LiveId" clId="{584C2FA5-BDFF-4E89-9715-1F44F16C61E5}" dt="2021-05-31T02:38:39.361" v="42"/>
          <ac:spMkLst>
            <pc:docMk/>
            <pc:sldMk cId="1893285237" sldId="275"/>
            <ac:spMk id="2" creationId="{BFC4FD89-EE21-4A00-B5E8-D0CFF288FA8B}"/>
          </ac:spMkLst>
        </pc:spChg>
        <pc:spChg chg="mod">
          <ac:chgData name="Wang Jian" userId="a603e94ea36f271c" providerId="LiveId" clId="{584C2FA5-BDFF-4E89-9715-1F44F16C61E5}" dt="2021-05-31T02:38:46.161" v="44" actId="14100"/>
          <ac:spMkLst>
            <pc:docMk/>
            <pc:sldMk cId="1893285237" sldId="275"/>
            <ac:spMk id="3" creationId="{41DD8C04-8DCD-415F-A6A8-6BC281D73FC2}"/>
          </ac:spMkLst>
        </pc:spChg>
      </pc:sldChg>
      <pc:sldChg chg="addSp delSp modSp new mod modAnim">
        <pc:chgData name="Wang Jian" userId="a603e94ea36f271c" providerId="LiveId" clId="{584C2FA5-BDFF-4E89-9715-1F44F16C61E5}" dt="2021-05-31T14:16:43.026" v="104" actId="1582"/>
        <pc:sldMkLst>
          <pc:docMk/>
          <pc:sldMk cId="2481767308" sldId="276"/>
        </pc:sldMkLst>
        <pc:spChg chg="del">
          <ac:chgData name="Wang Jian" userId="a603e94ea36f271c" providerId="LiveId" clId="{584C2FA5-BDFF-4E89-9715-1F44F16C61E5}" dt="2021-05-31T14:14:02.491" v="81" actId="26606"/>
          <ac:spMkLst>
            <pc:docMk/>
            <pc:sldMk cId="2481767308" sldId="276"/>
            <ac:spMk id="2" creationId="{2C8C1CBA-5732-4CC2-AFFB-FB0A3D64526D}"/>
          </ac:spMkLst>
        </pc:spChg>
        <pc:spChg chg="del">
          <ac:chgData name="Wang Jian" userId="a603e94ea36f271c" providerId="LiveId" clId="{584C2FA5-BDFF-4E89-9715-1F44F16C61E5}" dt="2021-05-31T14:14:02.491" v="81" actId="26606"/>
          <ac:spMkLst>
            <pc:docMk/>
            <pc:sldMk cId="2481767308" sldId="276"/>
            <ac:spMk id="3" creationId="{D1392AE8-3534-4D0F-832E-1C8992AFD737}"/>
          </ac:spMkLst>
        </pc:spChg>
        <pc:spChg chg="add mod">
          <ac:chgData name="Wang Jian" userId="a603e94ea36f271c" providerId="LiveId" clId="{584C2FA5-BDFF-4E89-9715-1F44F16C61E5}" dt="2021-05-31T14:14:39.896" v="86" actId="1582"/>
          <ac:spMkLst>
            <pc:docMk/>
            <pc:sldMk cId="2481767308" sldId="276"/>
            <ac:spMk id="5" creationId="{A9332E4F-F7AD-4B82-BA54-7AE1075A98CE}"/>
          </ac:spMkLst>
        </pc:spChg>
        <pc:spChg chg="add mod">
          <ac:chgData name="Wang Jian" userId="a603e94ea36f271c" providerId="LiveId" clId="{584C2FA5-BDFF-4E89-9715-1F44F16C61E5}" dt="2021-05-31T14:14:49.219" v="88" actId="14100"/>
          <ac:spMkLst>
            <pc:docMk/>
            <pc:sldMk cId="2481767308" sldId="276"/>
            <ac:spMk id="6" creationId="{87864B10-2521-4FB7-AA80-8621B7F741C0}"/>
          </ac:spMkLst>
        </pc:spChg>
        <pc:spChg chg="add mod">
          <ac:chgData name="Wang Jian" userId="a603e94ea36f271c" providerId="LiveId" clId="{584C2FA5-BDFF-4E89-9715-1F44F16C61E5}" dt="2021-05-31T14:14:55.693" v="90" actId="14100"/>
          <ac:spMkLst>
            <pc:docMk/>
            <pc:sldMk cId="2481767308" sldId="276"/>
            <ac:spMk id="7" creationId="{9A34AAD3-6B3E-431D-99DD-326C7B2B22E9}"/>
          </ac:spMkLst>
        </pc:spChg>
        <pc:spChg chg="add mod">
          <ac:chgData name="Wang Jian" userId="a603e94ea36f271c" providerId="LiveId" clId="{584C2FA5-BDFF-4E89-9715-1F44F16C61E5}" dt="2021-05-31T14:15:59.123" v="99" actId="208"/>
          <ac:spMkLst>
            <pc:docMk/>
            <pc:sldMk cId="2481767308" sldId="276"/>
            <ac:spMk id="8" creationId="{5B46D79A-B9C2-4C4E-8ACE-1061ED8CF7E2}"/>
          </ac:spMkLst>
        </pc:spChg>
        <pc:spChg chg="add mod">
          <ac:chgData name="Wang Jian" userId="a603e94ea36f271c" providerId="LiveId" clId="{584C2FA5-BDFF-4E89-9715-1F44F16C61E5}" dt="2021-05-31T14:15:59.123" v="99" actId="208"/>
          <ac:spMkLst>
            <pc:docMk/>
            <pc:sldMk cId="2481767308" sldId="276"/>
            <ac:spMk id="9" creationId="{2FEDA98E-E1CE-46BA-B3AE-1B4994F9F137}"/>
          </ac:spMkLst>
        </pc:spChg>
        <pc:spChg chg="add mod">
          <ac:chgData name="Wang Jian" userId="a603e94ea36f271c" providerId="LiveId" clId="{584C2FA5-BDFF-4E89-9715-1F44F16C61E5}" dt="2021-05-31T14:16:43.026" v="104" actId="1582"/>
          <ac:spMkLst>
            <pc:docMk/>
            <pc:sldMk cId="2481767308" sldId="276"/>
            <ac:spMk id="10" creationId="{9B7CD0D5-F0C5-406F-980D-9F1C21CDA579}"/>
          </ac:spMkLst>
        </pc:spChg>
        <pc:picChg chg="add mod">
          <ac:chgData name="Wang Jian" userId="a603e94ea36f271c" providerId="LiveId" clId="{584C2FA5-BDFF-4E89-9715-1F44F16C61E5}" dt="2021-05-31T14:14:05.297" v="83" actId="962"/>
          <ac:picMkLst>
            <pc:docMk/>
            <pc:sldMk cId="2481767308" sldId="276"/>
            <ac:picMk id="4" creationId="{6372EC0B-11A3-4C70-92F4-2A0A10FC46EB}"/>
          </ac:picMkLst>
        </pc:picChg>
      </pc:sldChg>
      <pc:sldChg chg="modSp new mod modAnim">
        <pc:chgData name="Wang Jian" userId="a603e94ea36f271c" providerId="LiveId" clId="{584C2FA5-BDFF-4E89-9715-1F44F16C61E5}" dt="2021-05-31T14:22:02.961" v="156" actId="207"/>
        <pc:sldMkLst>
          <pc:docMk/>
          <pc:sldMk cId="1540144390" sldId="277"/>
        </pc:sldMkLst>
        <pc:spChg chg="mod">
          <ac:chgData name="Wang Jian" userId="a603e94ea36f271c" providerId="LiveId" clId="{584C2FA5-BDFF-4E89-9715-1F44F16C61E5}" dt="2021-05-31T14:18:47.471" v="114"/>
          <ac:spMkLst>
            <pc:docMk/>
            <pc:sldMk cId="1540144390" sldId="277"/>
            <ac:spMk id="2" creationId="{E75C8A7E-3496-4960-BB26-108E80359D2F}"/>
          </ac:spMkLst>
        </pc:spChg>
        <pc:spChg chg="mod">
          <ac:chgData name="Wang Jian" userId="a603e94ea36f271c" providerId="LiveId" clId="{584C2FA5-BDFF-4E89-9715-1F44F16C61E5}" dt="2021-05-31T14:22:02.961" v="156" actId="207"/>
          <ac:spMkLst>
            <pc:docMk/>
            <pc:sldMk cId="1540144390" sldId="277"/>
            <ac:spMk id="3" creationId="{DF367213-72ED-4AA3-AD9E-343EC859ECC4}"/>
          </ac:spMkLst>
        </pc:spChg>
      </pc:sldChg>
      <pc:sldChg chg="modSp new mod">
        <pc:chgData name="Wang Jian" userId="a603e94ea36f271c" providerId="LiveId" clId="{584C2FA5-BDFF-4E89-9715-1F44F16C61E5}" dt="2021-05-31T14:24:22.897" v="179" actId="403"/>
        <pc:sldMkLst>
          <pc:docMk/>
          <pc:sldMk cId="3398693420" sldId="278"/>
        </pc:sldMkLst>
        <pc:spChg chg="mod">
          <ac:chgData name="Wang Jian" userId="a603e94ea36f271c" providerId="LiveId" clId="{584C2FA5-BDFF-4E89-9715-1F44F16C61E5}" dt="2021-05-31T14:23:16.140" v="162" actId="20577"/>
          <ac:spMkLst>
            <pc:docMk/>
            <pc:sldMk cId="3398693420" sldId="278"/>
            <ac:spMk id="2" creationId="{21B9EAFC-D894-45CC-A471-431D2DB5E0CB}"/>
          </ac:spMkLst>
        </pc:spChg>
        <pc:spChg chg="mod">
          <ac:chgData name="Wang Jian" userId="a603e94ea36f271c" providerId="LiveId" clId="{584C2FA5-BDFF-4E89-9715-1F44F16C61E5}" dt="2021-05-31T14:24:22.897" v="179" actId="403"/>
          <ac:spMkLst>
            <pc:docMk/>
            <pc:sldMk cId="3398693420" sldId="278"/>
            <ac:spMk id="3" creationId="{9C09BF2F-6916-40CA-8CE7-0F667CA1315E}"/>
          </ac:spMkLst>
        </pc:spChg>
      </pc:sldChg>
      <pc:sldChg chg="modSp new mod">
        <pc:chgData name="Wang Jian" userId="a603e94ea36f271c" providerId="LiveId" clId="{584C2FA5-BDFF-4E89-9715-1F44F16C61E5}" dt="2021-05-31T14:27:08.221" v="210"/>
        <pc:sldMkLst>
          <pc:docMk/>
          <pc:sldMk cId="14619490" sldId="279"/>
        </pc:sldMkLst>
        <pc:spChg chg="mod">
          <ac:chgData name="Wang Jian" userId="a603e94ea36f271c" providerId="LiveId" clId="{584C2FA5-BDFF-4E89-9715-1F44F16C61E5}" dt="2021-05-31T14:27:08.221" v="210"/>
          <ac:spMkLst>
            <pc:docMk/>
            <pc:sldMk cId="14619490" sldId="279"/>
            <ac:spMk id="3" creationId="{D6ABAC2C-8EBA-4E06-921A-3D65700D7E51}"/>
          </ac:spMkLst>
        </pc:spChg>
      </pc:sldChg>
      <pc:sldChg chg="modSp new mod">
        <pc:chgData name="Wang Jian" userId="a603e94ea36f271c" providerId="LiveId" clId="{584C2FA5-BDFF-4E89-9715-1F44F16C61E5}" dt="2021-05-31T14:29:50.908" v="285" actId="1076"/>
        <pc:sldMkLst>
          <pc:docMk/>
          <pc:sldMk cId="1830747222" sldId="280"/>
        </pc:sldMkLst>
        <pc:spChg chg="mod">
          <ac:chgData name="Wang Jian" userId="a603e94ea36f271c" providerId="LiveId" clId="{584C2FA5-BDFF-4E89-9715-1F44F16C61E5}" dt="2021-05-31T14:27:39.063" v="213"/>
          <ac:spMkLst>
            <pc:docMk/>
            <pc:sldMk cId="1830747222" sldId="280"/>
            <ac:spMk id="2" creationId="{A675C897-3419-45B8-B4A9-A911E190170E}"/>
          </ac:spMkLst>
        </pc:spChg>
        <pc:spChg chg="mod">
          <ac:chgData name="Wang Jian" userId="a603e94ea36f271c" providerId="LiveId" clId="{584C2FA5-BDFF-4E89-9715-1F44F16C61E5}" dt="2021-05-31T14:29:50.908" v="285" actId="1076"/>
          <ac:spMkLst>
            <pc:docMk/>
            <pc:sldMk cId="1830747222" sldId="280"/>
            <ac:spMk id="3" creationId="{1EC82DB1-4772-45C4-9D2C-414CA764760B}"/>
          </ac:spMkLst>
        </pc:spChg>
      </pc:sldChg>
      <pc:sldChg chg="modSp new mod">
        <pc:chgData name="Wang Jian" userId="a603e94ea36f271c" providerId="LiveId" clId="{584C2FA5-BDFF-4E89-9715-1F44F16C61E5}" dt="2021-05-31T14:31:36.197" v="314"/>
        <pc:sldMkLst>
          <pc:docMk/>
          <pc:sldMk cId="1243163746" sldId="281"/>
        </pc:sldMkLst>
        <pc:spChg chg="mod">
          <ac:chgData name="Wang Jian" userId="a603e94ea36f271c" providerId="LiveId" clId="{584C2FA5-BDFF-4E89-9715-1F44F16C61E5}" dt="2021-05-31T14:31:36.197" v="314"/>
          <ac:spMkLst>
            <pc:docMk/>
            <pc:sldMk cId="1243163746" sldId="281"/>
            <ac:spMk id="3" creationId="{4F0F7BEF-5E32-49C1-93AF-C97001570B1D}"/>
          </ac:spMkLst>
        </pc:spChg>
      </pc:sldChg>
      <pc:sldChg chg="modSp new mod">
        <pc:chgData name="Wang Jian" userId="a603e94ea36f271c" providerId="LiveId" clId="{584C2FA5-BDFF-4E89-9715-1F44F16C61E5}" dt="2021-05-31T14:32:41.557" v="339" actId="15"/>
        <pc:sldMkLst>
          <pc:docMk/>
          <pc:sldMk cId="2247010734" sldId="282"/>
        </pc:sldMkLst>
        <pc:spChg chg="mod">
          <ac:chgData name="Wang Jian" userId="a603e94ea36f271c" providerId="LiveId" clId="{584C2FA5-BDFF-4E89-9715-1F44F16C61E5}" dt="2021-05-31T14:32:41.557" v="339" actId="15"/>
          <ac:spMkLst>
            <pc:docMk/>
            <pc:sldMk cId="2247010734" sldId="282"/>
            <ac:spMk id="3" creationId="{D2494504-515A-4851-BCCD-4E2C05B7DB36}"/>
          </ac:spMkLst>
        </pc:spChg>
      </pc:sldChg>
      <pc:sldChg chg="modSp new mod">
        <pc:chgData name="Wang Jian" userId="a603e94ea36f271c" providerId="LiveId" clId="{584C2FA5-BDFF-4E89-9715-1F44F16C61E5}" dt="2021-05-31T14:33:15.129" v="350" actId="15"/>
        <pc:sldMkLst>
          <pc:docMk/>
          <pc:sldMk cId="4252673738" sldId="283"/>
        </pc:sldMkLst>
        <pc:spChg chg="mod">
          <ac:chgData name="Wang Jian" userId="a603e94ea36f271c" providerId="LiveId" clId="{584C2FA5-BDFF-4E89-9715-1F44F16C61E5}" dt="2021-05-31T14:33:15.129" v="350" actId="15"/>
          <ac:spMkLst>
            <pc:docMk/>
            <pc:sldMk cId="4252673738" sldId="283"/>
            <ac:spMk id="3" creationId="{CABC0A1C-EA4E-4722-B534-06DB6C84FEA7}"/>
          </ac:spMkLst>
        </pc:spChg>
      </pc:sldChg>
      <pc:sldChg chg="addSp modSp new mod">
        <pc:chgData name="Wang Jian" userId="a603e94ea36f271c" providerId="LiveId" clId="{584C2FA5-BDFF-4E89-9715-1F44F16C61E5}" dt="2021-05-31T14:37:58.182" v="390" actId="14100"/>
        <pc:sldMkLst>
          <pc:docMk/>
          <pc:sldMk cId="980001835" sldId="284"/>
        </pc:sldMkLst>
        <pc:spChg chg="mod">
          <ac:chgData name="Wang Jian" userId="a603e94ea36f271c" providerId="LiveId" clId="{584C2FA5-BDFF-4E89-9715-1F44F16C61E5}" dt="2021-05-31T14:34:29.890" v="355"/>
          <ac:spMkLst>
            <pc:docMk/>
            <pc:sldMk cId="980001835" sldId="284"/>
            <ac:spMk id="2" creationId="{0829A9C3-F38F-43EA-93F4-1828B0B42ECD}"/>
          </ac:spMkLst>
        </pc:spChg>
        <pc:spChg chg="mod">
          <ac:chgData name="Wang Jian" userId="a603e94ea36f271c" providerId="LiveId" clId="{584C2FA5-BDFF-4E89-9715-1F44F16C61E5}" dt="2021-05-31T14:35:07.971" v="370" actId="15"/>
          <ac:spMkLst>
            <pc:docMk/>
            <pc:sldMk cId="980001835" sldId="284"/>
            <ac:spMk id="3" creationId="{DF2DDDA6-66CA-41FE-BF63-84353C775780}"/>
          </ac:spMkLst>
        </pc:spChg>
        <pc:spChg chg="add mod">
          <ac:chgData name="Wang Jian" userId="a603e94ea36f271c" providerId="LiveId" clId="{584C2FA5-BDFF-4E89-9715-1F44F16C61E5}" dt="2021-05-31T14:37:58.182" v="390" actId="14100"/>
          <ac:spMkLst>
            <pc:docMk/>
            <pc:sldMk cId="980001835" sldId="284"/>
            <ac:spMk id="6" creationId="{26959816-EF2C-4552-8B32-AF3E53E338A2}"/>
          </ac:spMkLst>
        </pc:spChg>
        <pc:picChg chg="add mod">
          <ac:chgData name="Wang Jian" userId="a603e94ea36f271c" providerId="LiveId" clId="{584C2FA5-BDFF-4E89-9715-1F44F16C61E5}" dt="2021-05-31T14:36:28.974" v="375" actId="1076"/>
          <ac:picMkLst>
            <pc:docMk/>
            <pc:sldMk cId="980001835" sldId="284"/>
            <ac:picMk id="4" creationId="{CCD32EF9-1990-409D-B7A3-57F30317654C}"/>
          </ac:picMkLst>
        </pc:picChg>
      </pc:sldChg>
      <pc:sldChg chg="addSp delSp modSp new mod">
        <pc:chgData name="Wang Jian" userId="a603e94ea36f271c" providerId="LiveId" clId="{584C2FA5-BDFF-4E89-9715-1F44F16C61E5}" dt="2021-05-31T14:44:38.410" v="450" actId="20577"/>
        <pc:sldMkLst>
          <pc:docMk/>
          <pc:sldMk cId="851472819" sldId="285"/>
        </pc:sldMkLst>
        <pc:spChg chg="mod">
          <ac:chgData name="Wang Jian" userId="a603e94ea36f271c" providerId="LiveId" clId="{584C2FA5-BDFF-4E89-9715-1F44F16C61E5}" dt="2021-05-31T14:39:35.775" v="396" actId="207"/>
          <ac:spMkLst>
            <pc:docMk/>
            <pc:sldMk cId="851472819" sldId="285"/>
            <ac:spMk id="3" creationId="{658F9C08-CD28-4716-B8A6-C24BF1FEE67E}"/>
          </ac:spMkLst>
        </pc:spChg>
        <pc:spChg chg="add mod">
          <ac:chgData name="Wang Jian" userId="a603e94ea36f271c" providerId="LiveId" clId="{584C2FA5-BDFF-4E89-9715-1F44F16C61E5}" dt="2021-05-31T14:44:14.990" v="442" actId="14100"/>
          <ac:spMkLst>
            <pc:docMk/>
            <pc:sldMk cId="851472819" sldId="285"/>
            <ac:spMk id="6" creationId="{557DC88E-BF99-44D5-BBEB-E14C1B95C0C9}"/>
          </ac:spMkLst>
        </pc:spChg>
        <pc:spChg chg="add mod">
          <ac:chgData name="Wang Jian" userId="a603e94ea36f271c" providerId="LiveId" clId="{584C2FA5-BDFF-4E89-9715-1F44F16C61E5}" dt="2021-05-31T14:44:38.410" v="450" actId="20577"/>
          <ac:spMkLst>
            <pc:docMk/>
            <pc:sldMk cId="851472819" sldId="285"/>
            <ac:spMk id="8" creationId="{F7137B19-C441-49EC-8F50-91163604EA4E}"/>
          </ac:spMkLst>
        </pc:spChg>
        <pc:picChg chg="add del mod">
          <ac:chgData name="Wang Jian" userId="a603e94ea36f271c" providerId="LiveId" clId="{584C2FA5-BDFF-4E89-9715-1F44F16C61E5}" dt="2021-05-31T14:40:13.940" v="402" actId="478"/>
          <ac:picMkLst>
            <pc:docMk/>
            <pc:sldMk cId="851472819" sldId="285"/>
            <ac:picMk id="5" creationId="{388E782F-F1EE-4437-BED4-2AC84FB81179}"/>
          </ac:picMkLst>
        </pc:picChg>
      </pc:sldChg>
      <pc:sldChg chg="del">
        <pc:chgData name="Wang Jian" userId="a603e94ea36f271c" providerId="LiveId" clId="{584C2FA5-BDFF-4E89-9715-1F44F16C61E5}" dt="2021-05-31T02:38:06.186" v="37" actId="47"/>
        <pc:sldMkLst>
          <pc:docMk/>
          <pc:sldMk cId="2150398162" sldId="286"/>
        </pc:sldMkLst>
      </pc:sldChg>
      <pc:sldChg chg="modSp new mod">
        <pc:chgData name="Wang Jian" userId="a603e94ea36f271c" providerId="LiveId" clId="{584C2FA5-BDFF-4E89-9715-1F44F16C61E5}" dt="2021-05-31T14:47:53.924" v="494" actId="122"/>
        <pc:sldMkLst>
          <pc:docMk/>
          <pc:sldMk cId="2804373493" sldId="286"/>
        </pc:sldMkLst>
        <pc:spChg chg="mod">
          <ac:chgData name="Wang Jian" userId="a603e94ea36f271c" providerId="LiveId" clId="{584C2FA5-BDFF-4E89-9715-1F44F16C61E5}" dt="2021-05-31T14:47:53.924" v="494" actId="122"/>
          <ac:spMkLst>
            <pc:docMk/>
            <pc:sldMk cId="2804373493" sldId="286"/>
            <ac:spMk id="3" creationId="{841E6F95-1921-4421-8EC8-2B9C3FBADCAF}"/>
          </ac:spMkLst>
        </pc:spChg>
      </pc:sldChg>
      <pc:sldChg chg="modSp new mod">
        <pc:chgData name="Wang Jian" userId="a603e94ea36f271c" providerId="LiveId" clId="{584C2FA5-BDFF-4E89-9715-1F44F16C61E5}" dt="2021-05-31T14:49:05.801" v="529" actId="20577"/>
        <pc:sldMkLst>
          <pc:docMk/>
          <pc:sldMk cId="863104272" sldId="287"/>
        </pc:sldMkLst>
        <pc:spChg chg="mod">
          <ac:chgData name="Wang Jian" userId="a603e94ea36f271c" providerId="LiveId" clId="{584C2FA5-BDFF-4E89-9715-1F44F16C61E5}" dt="2021-05-31T14:49:05.801" v="529" actId="20577"/>
          <ac:spMkLst>
            <pc:docMk/>
            <pc:sldMk cId="863104272" sldId="287"/>
            <ac:spMk id="3" creationId="{6597BD07-6730-4591-B0BD-FE7D050E775E}"/>
          </ac:spMkLst>
        </pc:spChg>
      </pc:sldChg>
      <pc:sldChg chg="del">
        <pc:chgData name="Wang Jian" userId="a603e94ea36f271c" providerId="LiveId" clId="{584C2FA5-BDFF-4E89-9715-1F44F16C61E5}" dt="2021-05-31T02:38:06.186" v="37" actId="47"/>
        <pc:sldMkLst>
          <pc:docMk/>
          <pc:sldMk cId="3552352394" sldId="287"/>
        </pc:sldMkLst>
      </pc:sldChg>
      <pc:sldChg chg="del">
        <pc:chgData name="Wang Jian" userId="a603e94ea36f271c" providerId="LiveId" clId="{584C2FA5-BDFF-4E89-9715-1F44F16C61E5}" dt="2021-05-31T02:38:06.186" v="37" actId="47"/>
        <pc:sldMkLst>
          <pc:docMk/>
          <pc:sldMk cId="491118430" sldId="288"/>
        </pc:sldMkLst>
      </pc:sldChg>
      <pc:sldChg chg="modSp new mod">
        <pc:chgData name="Wang Jian" userId="a603e94ea36f271c" providerId="LiveId" clId="{584C2FA5-BDFF-4E89-9715-1F44F16C61E5}" dt="2021-05-31T14:51:54.016" v="586" actId="20577"/>
        <pc:sldMkLst>
          <pc:docMk/>
          <pc:sldMk cId="3825967038" sldId="288"/>
        </pc:sldMkLst>
        <pc:spChg chg="mod">
          <ac:chgData name="Wang Jian" userId="a603e94ea36f271c" providerId="LiveId" clId="{584C2FA5-BDFF-4E89-9715-1F44F16C61E5}" dt="2021-05-31T14:51:54.016" v="586" actId="20577"/>
          <ac:spMkLst>
            <pc:docMk/>
            <pc:sldMk cId="3825967038" sldId="288"/>
            <ac:spMk id="3" creationId="{835EEED9-60E2-457C-8A2E-70B7887A40DE}"/>
          </ac:spMkLst>
        </pc:spChg>
      </pc:sldChg>
      <pc:sldChg chg="del">
        <pc:chgData name="Wang Jian" userId="a603e94ea36f271c" providerId="LiveId" clId="{584C2FA5-BDFF-4E89-9715-1F44F16C61E5}" dt="2021-05-31T02:38:06.186" v="37" actId="47"/>
        <pc:sldMkLst>
          <pc:docMk/>
          <pc:sldMk cId="33279049" sldId="289"/>
        </pc:sldMkLst>
      </pc:sldChg>
      <pc:sldChg chg="addSp modSp new mod modAnim">
        <pc:chgData name="Wang Jian" userId="a603e94ea36f271c" providerId="LiveId" clId="{584C2FA5-BDFF-4E89-9715-1F44F16C61E5}" dt="2021-05-31T14:54:55.043" v="626" actId="114"/>
        <pc:sldMkLst>
          <pc:docMk/>
          <pc:sldMk cId="1658910559" sldId="289"/>
        </pc:sldMkLst>
        <pc:spChg chg="mod">
          <ac:chgData name="Wang Jian" userId="a603e94ea36f271c" providerId="LiveId" clId="{584C2FA5-BDFF-4E89-9715-1F44F16C61E5}" dt="2021-05-31T14:54:55.043" v="626" actId="114"/>
          <ac:spMkLst>
            <pc:docMk/>
            <pc:sldMk cId="1658910559" sldId="289"/>
            <ac:spMk id="3" creationId="{8929601B-70F7-4A4C-B3AA-CF38AC9AA7E2}"/>
          </ac:spMkLst>
        </pc:spChg>
        <pc:spChg chg="add mod">
          <ac:chgData name="Wang Jian" userId="a603e94ea36f271c" providerId="LiveId" clId="{584C2FA5-BDFF-4E89-9715-1F44F16C61E5}" dt="2021-05-31T14:53:16.221" v="597" actId="1582"/>
          <ac:spMkLst>
            <pc:docMk/>
            <pc:sldMk cId="1658910559" sldId="289"/>
            <ac:spMk id="5" creationId="{9CE968F1-8F9F-42BF-A8C2-CE38D74C9BA9}"/>
          </ac:spMkLst>
        </pc:spChg>
        <pc:spChg chg="add mod">
          <ac:chgData name="Wang Jian" userId="a603e94ea36f271c" providerId="LiveId" clId="{584C2FA5-BDFF-4E89-9715-1F44F16C61E5}" dt="2021-05-31T14:53:59.902" v="604" actId="14100"/>
          <ac:spMkLst>
            <pc:docMk/>
            <pc:sldMk cId="1658910559" sldId="289"/>
            <ac:spMk id="6" creationId="{714A431F-6CB2-41DD-8DF4-5756F101D2A5}"/>
          </ac:spMkLst>
        </pc:spChg>
        <pc:picChg chg="add mod">
          <ac:chgData name="Wang Jian" userId="a603e94ea36f271c" providerId="LiveId" clId="{584C2FA5-BDFF-4E89-9715-1F44F16C61E5}" dt="2021-05-31T14:52:36.127" v="590" actId="1076"/>
          <ac:picMkLst>
            <pc:docMk/>
            <pc:sldMk cId="1658910559" sldId="289"/>
            <ac:picMk id="4" creationId="{AA20CA0A-80D7-4BE0-A371-6D8425BC4F5F}"/>
          </ac:picMkLst>
        </pc:picChg>
      </pc:sldChg>
      <pc:sldChg chg="modSp new mod">
        <pc:chgData name="Wang Jian" userId="a603e94ea36f271c" providerId="LiveId" clId="{584C2FA5-BDFF-4E89-9715-1F44F16C61E5}" dt="2021-05-31T14:56:40.479" v="634"/>
        <pc:sldMkLst>
          <pc:docMk/>
          <pc:sldMk cId="2350190" sldId="290"/>
        </pc:sldMkLst>
        <pc:spChg chg="mod">
          <ac:chgData name="Wang Jian" userId="a603e94ea36f271c" providerId="LiveId" clId="{584C2FA5-BDFF-4E89-9715-1F44F16C61E5}" dt="2021-05-31T14:56:40.479" v="634"/>
          <ac:spMkLst>
            <pc:docMk/>
            <pc:sldMk cId="2350190" sldId="290"/>
            <ac:spMk id="3" creationId="{C7B29476-AF05-43BD-B875-E9B6C664B52A}"/>
          </ac:spMkLst>
        </pc:spChg>
      </pc:sldChg>
      <pc:sldChg chg="del">
        <pc:chgData name="Wang Jian" userId="a603e94ea36f271c" providerId="LiveId" clId="{584C2FA5-BDFF-4E89-9715-1F44F16C61E5}" dt="2021-05-31T02:38:06.186" v="37" actId="47"/>
        <pc:sldMkLst>
          <pc:docMk/>
          <pc:sldMk cId="3231914472" sldId="290"/>
        </pc:sldMkLst>
      </pc:sldChg>
      <pc:sldChg chg="del">
        <pc:chgData name="Wang Jian" userId="a603e94ea36f271c" providerId="LiveId" clId="{584C2FA5-BDFF-4E89-9715-1F44F16C61E5}" dt="2021-05-31T02:38:06.186" v="37" actId="47"/>
        <pc:sldMkLst>
          <pc:docMk/>
          <pc:sldMk cId="2082747951" sldId="291"/>
        </pc:sldMkLst>
      </pc:sldChg>
      <pc:sldChg chg="addSp delSp modSp new mod delAnim modAnim">
        <pc:chgData name="Wang Jian" userId="a603e94ea36f271c" providerId="LiveId" clId="{584C2FA5-BDFF-4E89-9715-1F44F16C61E5}" dt="2021-06-01T07:26:32.608" v="979" actId="478"/>
        <pc:sldMkLst>
          <pc:docMk/>
          <pc:sldMk cId="3738079866" sldId="291"/>
        </pc:sldMkLst>
        <pc:spChg chg="mod">
          <ac:chgData name="Wang Jian" userId="a603e94ea36f271c" providerId="LiveId" clId="{584C2FA5-BDFF-4E89-9715-1F44F16C61E5}" dt="2021-05-31T14:58:34.627" v="639"/>
          <ac:spMkLst>
            <pc:docMk/>
            <pc:sldMk cId="3738079866" sldId="291"/>
            <ac:spMk id="2" creationId="{8B1EB52D-A26E-45BA-80A2-C48158550A33}"/>
          </ac:spMkLst>
        </pc:spChg>
        <pc:spChg chg="mod">
          <ac:chgData name="Wang Jian" userId="a603e94ea36f271c" providerId="LiveId" clId="{584C2FA5-BDFF-4E89-9715-1F44F16C61E5}" dt="2021-05-31T15:30:52.351" v="977" actId="115"/>
          <ac:spMkLst>
            <pc:docMk/>
            <pc:sldMk cId="3738079866" sldId="291"/>
            <ac:spMk id="3" creationId="{EE694910-CFF1-49E5-B7B3-DECC4912A676}"/>
          </ac:spMkLst>
        </pc:spChg>
        <pc:spChg chg="add mod">
          <ac:chgData name="Wang Jian" userId="a603e94ea36f271c" providerId="LiveId" clId="{584C2FA5-BDFF-4E89-9715-1F44F16C61E5}" dt="2021-05-31T15:09:24.735" v="821" actId="14100"/>
          <ac:spMkLst>
            <pc:docMk/>
            <pc:sldMk cId="3738079866" sldId="291"/>
            <ac:spMk id="4" creationId="{01093E17-1261-4EB8-BE7D-D56F51E73472}"/>
          </ac:spMkLst>
        </pc:spChg>
        <pc:spChg chg="add mod">
          <ac:chgData name="Wang Jian" userId="a603e94ea36f271c" providerId="LiveId" clId="{584C2FA5-BDFF-4E89-9715-1F44F16C61E5}" dt="2021-05-31T15:20:07.800" v="865" actId="1076"/>
          <ac:spMkLst>
            <pc:docMk/>
            <pc:sldMk cId="3738079866" sldId="291"/>
            <ac:spMk id="7" creationId="{F9E1EB94-9E00-4FF4-88E2-D6C4E3FCAD04}"/>
          </ac:spMkLst>
        </pc:spChg>
        <pc:spChg chg="add mod">
          <ac:chgData name="Wang Jian" userId="a603e94ea36f271c" providerId="LiveId" clId="{584C2FA5-BDFF-4E89-9715-1F44F16C61E5}" dt="2021-05-31T15:20:35.445" v="870" actId="1076"/>
          <ac:spMkLst>
            <pc:docMk/>
            <pc:sldMk cId="3738079866" sldId="291"/>
            <ac:spMk id="8" creationId="{D9DBB5BC-2782-4CC1-9462-AC828C5C7393}"/>
          </ac:spMkLst>
        </pc:spChg>
        <pc:picChg chg="add del mod">
          <ac:chgData name="Wang Jian" userId="a603e94ea36f271c" providerId="LiveId" clId="{584C2FA5-BDFF-4E89-9715-1F44F16C61E5}" dt="2021-06-01T07:26:32.608" v="979" actId="478"/>
          <ac:picMkLst>
            <pc:docMk/>
            <pc:sldMk cId="3738079866" sldId="291"/>
            <ac:picMk id="6" creationId="{97195876-4ADB-44AB-BD33-F3E39670B0F8}"/>
          </ac:picMkLst>
        </pc:picChg>
      </pc:sldChg>
      <pc:sldChg chg="addSp modSp new mod">
        <pc:chgData name="Wang Jian" userId="a603e94ea36f271c" providerId="LiveId" clId="{584C2FA5-BDFF-4E89-9715-1F44F16C61E5}" dt="2021-05-31T15:14:33.987" v="850"/>
        <pc:sldMkLst>
          <pc:docMk/>
          <pc:sldMk cId="732816708" sldId="292"/>
        </pc:sldMkLst>
        <pc:spChg chg="mod">
          <ac:chgData name="Wang Jian" userId="a603e94ea36f271c" providerId="LiveId" clId="{584C2FA5-BDFF-4E89-9715-1F44F16C61E5}" dt="2021-05-31T15:14:33.987" v="850"/>
          <ac:spMkLst>
            <pc:docMk/>
            <pc:sldMk cId="732816708" sldId="292"/>
            <ac:spMk id="2" creationId="{559C4027-B81E-412C-B2E8-7162BDDBE4FE}"/>
          </ac:spMkLst>
        </pc:spChg>
        <pc:picChg chg="add mod">
          <ac:chgData name="Wang Jian" userId="a603e94ea36f271c" providerId="LiveId" clId="{584C2FA5-BDFF-4E89-9715-1F44F16C61E5}" dt="2021-05-31T15:14:17.865" v="846" actId="1076"/>
          <ac:picMkLst>
            <pc:docMk/>
            <pc:sldMk cId="732816708" sldId="292"/>
            <ac:picMk id="2050" creationId="{4EDEA44E-1555-4244-9FB1-691BAE36816A}"/>
          </ac:picMkLst>
        </pc:picChg>
      </pc:sldChg>
      <pc:sldChg chg="del">
        <pc:chgData name="Wang Jian" userId="a603e94ea36f271c" providerId="LiveId" clId="{584C2FA5-BDFF-4E89-9715-1F44F16C61E5}" dt="2021-05-31T02:38:06.186" v="37" actId="47"/>
        <pc:sldMkLst>
          <pc:docMk/>
          <pc:sldMk cId="1591944086" sldId="292"/>
        </pc:sldMkLst>
      </pc:sldChg>
      <pc:sldChg chg="addSp modSp new mod">
        <pc:chgData name="Wang Jian" userId="a603e94ea36f271c" providerId="LiveId" clId="{584C2FA5-BDFF-4E89-9715-1F44F16C61E5}" dt="2021-05-31T15:14:53.613" v="857"/>
        <pc:sldMkLst>
          <pc:docMk/>
          <pc:sldMk cId="1306597057" sldId="293"/>
        </pc:sldMkLst>
        <pc:spChg chg="mod">
          <ac:chgData name="Wang Jian" userId="a603e94ea36f271c" providerId="LiveId" clId="{584C2FA5-BDFF-4E89-9715-1F44F16C61E5}" dt="2021-05-31T15:14:53.613" v="857"/>
          <ac:spMkLst>
            <pc:docMk/>
            <pc:sldMk cId="1306597057" sldId="293"/>
            <ac:spMk id="2" creationId="{A451063E-4A53-4904-8F3F-427BFAA4D59E}"/>
          </ac:spMkLst>
        </pc:spChg>
        <pc:picChg chg="add mod">
          <ac:chgData name="Wang Jian" userId="a603e94ea36f271c" providerId="LiveId" clId="{584C2FA5-BDFF-4E89-9715-1F44F16C61E5}" dt="2021-05-31T15:14:48.764" v="853" actId="1076"/>
          <ac:picMkLst>
            <pc:docMk/>
            <pc:sldMk cId="1306597057" sldId="293"/>
            <ac:picMk id="3074" creationId="{20FEB73E-16B8-475D-A911-B3DBBD632FC1}"/>
          </ac:picMkLst>
        </pc:picChg>
      </pc:sldChg>
      <pc:sldChg chg="del">
        <pc:chgData name="Wang Jian" userId="a603e94ea36f271c" providerId="LiveId" clId="{584C2FA5-BDFF-4E89-9715-1F44F16C61E5}" dt="2021-05-31T02:38:06.186" v="37" actId="47"/>
        <pc:sldMkLst>
          <pc:docMk/>
          <pc:sldMk cId="4260640717" sldId="293"/>
        </pc:sldMkLst>
      </pc:sldChg>
      <pc:sldChg chg="addSp new">
        <pc:chgData name="Wang Jian" userId="a603e94ea36f271c" providerId="LiveId" clId="{584C2FA5-BDFF-4E89-9715-1F44F16C61E5}" dt="2021-05-31T15:15:22.663" v="859"/>
        <pc:sldMkLst>
          <pc:docMk/>
          <pc:sldMk cId="3134526478" sldId="294"/>
        </pc:sldMkLst>
        <pc:picChg chg="add">
          <ac:chgData name="Wang Jian" userId="a603e94ea36f271c" providerId="LiveId" clId="{584C2FA5-BDFF-4E89-9715-1F44F16C61E5}" dt="2021-05-31T15:15:22.663" v="859"/>
          <ac:picMkLst>
            <pc:docMk/>
            <pc:sldMk cId="3134526478" sldId="294"/>
            <ac:picMk id="4098" creationId="{878CF90E-08FF-4EF2-AFFA-4574F2D390A7}"/>
          </ac:picMkLst>
        </pc:picChg>
      </pc:sldChg>
      <pc:sldChg chg="del">
        <pc:chgData name="Wang Jian" userId="a603e94ea36f271c" providerId="LiveId" clId="{584C2FA5-BDFF-4E89-9715-1F44F16C61E5}" dt="2021-05-31T02:38:06.186" v="37" actId="47"/>
        <pc:sldMkLst>
          <pc:docMk/>
          <pc:sldMk cId="4103468364" sldId="294"/>
        </pc:sldMkLst>
      </pc:sldChg>
      <pc:sldChg chg="addSp new">
        <pc:chgData name="Wang Jian" userId="a603e94ea36f271c" providerId="LiveId" clId="{584C2FA5-BDFF-4E89-9715-1F44F16C61E5}" dt="2021-05-31T15:16:02.557" v="861"/>
        <pc:sldMkLst>
          <pc:docMk/>
          <pc:sldMk cId="3169480114" sldId="295"/>
        </pc:sldMkLst>
        <pc:picChg chg="add">
          <ac:chgData name="Wang Jian" userId="a603e94ea36f271c" providerId="LiveId" clId="{584C2FA5-BDFF-4E89-9715-1F44F16C61E5}" dt="2021-05-31T15:16:02.557" v="861"/>
          <ac:picMkLst>
            <pc:docMk/>
            <pc:sldMk cId="3169480114" sldId="295"/>
            <ac:picMk id="5122" creationId="{A80E337E-3BF2-4F06-96FD-09D9B9E5E6D0}"/>
          </ac:picMkLst>
        </pc:picChg>
      </pc:sldChg>
      <pc:sldChg chg="del">
        <pc:chgData name="Wang Jian" userId="a603e94ea36f271c" providerId="LiveId" clId="{584C2FA5-BDFF-4E89-9715-1F44F16C61E5}" dt="2021-05-31T02:38:06.186" v="37" actId="47"/>
        <pc:sldMkLst>
          <pc:docMk/>
          <pc:sldMk cId="3504167841" sldId="295"/>
        </pc:sldMkLst>
      </pc:sldChg>
      <pc:sldChg chg="addSp modSp new mod modAnim">
        <pc:chgData name="Wang Jian" userId="a603e94ea36f271c" providerId="LiveId" clId="{584C2FA5-BDFF-4E89-9715-1F44F16C61E5}" dt="2021-05-31T15:30:41.192" v="975" actId="115"/>
        <pc:sldMkLst>
          <pc:docMk/>
          <pc:sldMk cId="1336009736" sldId="296"/>
        </pc:sldMkLst>
        <pc:spChg chg="mod">
          <ac:chgData name="Wang Jian" userId="a603e94ea36f271c" providerId="LiveId" clId="{584C2FA5-BDFF-4E89-9715-1F44F16C61E5}" dt="2021-05-31T15:30:41.192" v="975" actId="115"/>
          <ac:spMkLst>
            <pc:docMk/>
            <pc:sldMk cId="1336009736" sldId="296"/>
            <ac:spMk id="3" creationId="{CF4EC063-D57A-4032-A907-7B849006DF58}"/>
          </ac:spMkLst>
        </pc:spChg>
        <pc:spChg chg="add mod">
          <ac:chgData name="Wang Jian" userId="a603e94ea36f271c" providerId="LiveId" clId="{584C2FA5-BDFF-4E89-9715-1F44F16C61E5}" dt="2021-05-31T15:29:57.082" v="962" actId="1076"/>
          <ac:spMkLst>
            <pc:docMk/>
            <pc:sldMk cId="1336009736" sldId="296"/>
            <ac:spMk id="5" creationId="{C41D5F5E-704A-409C-B5A2-FD73FDE8FF0D}"/>
          </ac:spMkLst>
        </pc:spChg>
        <pc:spChg chg="add">
          <ac:chgData name="Wang Jian" userId="a603e94ea36f271c" providerId="LiveId" clId="{584C2FA5-BDFF-4E89-9715-1F44F16C61E5}" dt="2021-05-31T15:25:08.129" v="896" actId="11529"/>
          <ac:spMkLst>
            <pc:docMk/>
            <pc:sldMk cId="1336009736" sldId="296"/>
            <ac:spMk id="6" creationId="{A1B2E9F4-7864-43F9-89DD-051855B7B344}"/>
          </ac:spMkLst>
        </pc:spChg>
        <pc:spChg chg="add mod">
          <ac:chgData name="Wang Jian" userId="a603e94ea36f271c" providerId="LiveId" clId="{584C2FA5-BDFF-4E89-9715-1F44F16C61E5}" dt="2021-05-31T15:30:08.302" v="967" actId="1076"/>
          <ac:spMkLst>
            <pc:docMk/>
            <pc:sldMk cId="1336009736" sldId="296"/>
            <ac:spMk id="7" creationId="{9F265D2B-2683-4620-9C3A-181F12E54449}"/>
          </ac:spMkLst>
        </pc:spChg>
      </pc:sldChg>
      <pc:sldChg chg="modSp new mod">
        <pc:chgData name="Wang Jian" userId="a603e94ea36f271c" providerId="LiveId" clId="{584C2FA5-BDFF-4E89-9715-1F44F16C61E5}" dt="2021-06-03T13:12:15.658" v="1076"/>
        <pc:sldMkLst>
          <pc:docMk/>
          <pc:sldMk cId="3588926944" sldId="297"/>
        </pc:sldMkLst>
        <pc:spChg chg="mod">
          <ac:chgData name="Wang Jian" userId="a603e94ea36f271c" providerId="LiveId" clId="{584C2FA5-BDFF-4E89-9715-1F44F16C61E5}" dt="2021-06-03T13:10:00.597" v="984"/>
          <ac:spMkLst>
            <pc:docMk/>
            <pc:sldMk cId="3588926944" sldId="297"/>
            <ac:spMk id="2" creationId="{DA7DEDC9-0732-4F44-AD91-5E98FEDB45FA}"/>
          </ac:spMkLst>
        </pc:spChg>
        <pc:spChg chg="mod">
          <ac:chgData name="Wang Jian" userId="a603e94ea36f271c" providerId="LiveId" clId="{584C2FA5-BDFF-4E89-9715-1F44F16C61E5}" dt="2021-06-03T13:12:15.658" v="1076"/>
          <ac:spMkLst>
            <pc:docMk/>
            <pc:sldMk cId="3588926944" sldId="297"/>
            <ac:spMk id="3" creationId="{CD734854-7897-4B44-B6EB-94D637D234BC}"/>
          </ac:spMkLst>
        </pc:spChg>
      </pc:sldChg>
      <pc:sldChg chg="modSp new mod">
        <pc:chgData name="Wang Jian" userId="a603e94ea36f271c" providerId="LiveId" clId="{584C2FA5-BDFF-4E89-9715-1F44F16C61E5}" dt="2021-06-03T13:14:07.953" v="1121" actId="15"/>
        <pc:sldMkLst>
          <pc:docMk/>
          <pc:sldMk cId="980207139" sldId="298"/>
        </pc:sldMkLst>
        <pc:spChg chg="mod">
          <ac:chgData name="Wang Jian" userId="a603e94ea36f271c" providerId="LiveId" clId="{584C2FA5-BDFF-4E89-9715-1F44F16C61E5}" dt="2021-06-03T13:14:07.953" v="1121" actId="15"/>
          <ac:spMkLst>
            <pc:docMk/>
            <pc:sldMk cId="980207139" sldId="298"/>
            <ac:spMk id="3" creationId="{1531FB31-FC22-4436-B247-299E06E5C976}"/>
          </ac:spMkLst>
        </pc:spChg>
      </pc:sldChg>
      <pc:sldChg chg="addSp modSp new mod">
        <pc:chgData name="Wang Jian" userId="a603e94ea36f271c" providerId="LiveId" clId="{584C2FA5-BDFF-4E89-9715-1F44F16C61E5}" dt="2021-06-03T13:22:32.581" v="1267" actId="20577"/>
        <pc:sldMkLst>
          <pc:docMk/>
          <pc:sldMk cId="3378268462" sldId="299"/>
        </pc:sldMkLst>
        <pc:spChg chg="mod">
          <ac:chgData name="Wang Jian" userId="a603e94ea36f271c" providerId="LiveId" clId="{584C2FA5-BDFF-4E89-9715-1F44F16C61E5}" dt="2021-06-03T13:20:18.880" v="1220" actId="20577"/>
          <ac:spMkLst>
            <pc:docMk/>
            <pc:sldMk cId="3378268462" sldId="299"/>
            <ac:spMk id="3" creationId="{0D9E5FEE-7F00-4FD3-92D7-24471DD76CBD}"/>
          </ac:spMkLst>
        </pc:spChg>
        <pc:spChg chg="add mod">
          <ac:chgData name="Wang Jian" userId="a603e94ea36f271c" providerId="LiveId" clId="{584C2FA5-BDFF-4E89-9715-1F44F16C61E5}" dt="2021-06-03T13:20:28.216" v="1221" actId="1076"/>
          <ac:spMkLst>
            <pc:docMk/>
            <pc:sldMk cId="3378268462" sldId="299"/>
            <ac:spMk id="4" creationId="{30ED6B3A-63A2-4518-A87C-7CB43F0B8533}"/>
          </ac:spMkLst>
        </pc:spChg>
        <pc:spChg chg="add mod">
          <ac:chgData name="Wang Jian" userId="a603e94ea36f271c" providerId="LiveId" clId="{584C2FA5-BDFF-4E89-9715-1F44F16C61E5}" dt="2021-06-03T13:20:28.216" v="1221" actId="1076"/>
          <ac:spMkLst>
            <pc:docMk/>
            <pc:sldMk cId="3378268462" sldId="299"/>
            <ac:spMk id="5" creationId="{6CCB1D32-D130-4C01-9690-47951C7446E4}"/>
          </ac:spMkLst>
        </pc:spChg>
        <pc:spChg chg="add mod">
          <ac:chgData name="Wang Jian" userId="a603e94ea36f271c" providerId="LiveId" clId="{584C2FA5-BDFF-4E89-9715-1F44F16C61E5}" dt="2021-06-03T13:22:32.581" v="1267" actId="20577"/>
          <ac:spMkLst>
            <pc:docMk/>
            <pc:sldMk cId="3378268462" sldId="299"/>
            <ac:spMk id="6" creationId="{1DA55C86-318E-4083-B8F1-3130E7F1E83B}"/>
          </ac:spMkLst>
        </pc:spChg>
      </pc:sldChg>
      <pc:sldChg chg="modSp new mod">
        <pc:chgData name="Wang Jian" userId="a603e94ea36f271c" providerId="LiveId" clId="{584C2FA5-BDFF-4E89-9715-1F44F16C61E5}" dt="2021-06-03T13:24:34.178" v="1316"/>
        <pc:sldMkLst>
          <pc:docMk/>
          <pc:sldMk cId="1810972799" sldId="300"/>
        </pc:sldMkLst>
        <pc:spChg chg="mod">
          <ac:chgData name="Wang Jian" userId="a603e94ea36f271c" providerId="LiveId" clId="{584C2FA5-BDFF-4E89-9715-1F44F16C61E5}" dt="2021-06-03T13:24:34.178" v="1316"/>
          <ac:spMkLst>
            <pc:docMk/>
            <pc:sldMk cId="1810972799" sldId="300"/>
            <ac:spMk id="3" creationId="{C1AD3323-DC86-451E-B3CC-E7BD58CDD798}"/>
          </ac:spMkLst>
        </pc:spChg>
      </pc:sldChg>
      <pc:sldChg chg="modSp new mod">
        <pc:chgData name="Wang Jian" userId="a603e94ea36f271c" providerId="LiveId" clId="{584C2FA5-BDFF-4E89-9715-1F44F16C61E5}" dt="2021-06-03T13:27:19.225" v="1393" actId="15"/>
        <pc:sldMkLst>
          <pc:docMk/>
          <pc:sldMk cId="470001999" sldId="301"/>
        </pc:sldMkLst>
        <pc:spChg chg="mod">
          <ac:chgData name="Wang Jian" userId="a603e94ea36f271c" providerId="LiveId" clId="{584C2FA5-BDFF-4E89-9715-1F44F16C61E5}" dt="2021-06-03T13:27:19.225" v="1393" actId="15"/>
          <ac:spMkLst>
            <pc:docMk/>
            <pc:sldMk cId="470001999" sldId="301"/>
            <ac:spMk id="3" creationId="{C2895447-7A5A-4B02-AC88-EDCBC19798FF}"/>
          </ac:spMkLst>
        </pc:spChg>
      </pc:sldChg>
      <pc:sldChg chg="modSp new mod">
        <pc:chgData name="Wang Jian" userId="a603e94ea36f271c" providerId="LiveId" clId="{584C2FA5-BDFF-4E89-9715-1F44F16C61E5}" dt="2021-06-03T13:37:39.936" v="1488" actId="20577"/>
        <pc:sldMkLst>
          <pc:docMk/>
          <pc:sldMk cId="3443035698" sldId="302"/>
        </pc:sldMkLst>
        <pc:spChg chg="mod">
          <ac:chgData name="Wang Jian" userId="a603e94ea36f271c" providerId="LiveId" clId="{584C2FA5-BDFF-4E89-9715-1F44F16C61E5}" dt="2021-06-03T13:34:38.989" v="1398"/>
          <ac:spMkLst>
            <pc:docMk/>
            <pc:sldMk cId="3443035698" sldId="302"/>
            <ac:spMk id="2" creationId="{9E65DD9E-0599-4A19-936B-62AF661B99F7}"/>
          </ac:spMkLst>
        </pc:spChg>
        <pc:spChg chg="mod">
          <ac:chgData name="Wang Jian" userId="a603e94ea36f271c" providerId="LiveId" clId="{584C2FA5-BDFF-4E89-9715-1F44F16C61E5}" dt="2021-06-03T13:37:39.936" v="1488" actId="20577"/>
          <ac:spMkLst>
            <pc:docMk/>
            <pc:sldMk cId="3443035698" sldId="302"/>
            <ac:spMk id="3" creationId="{DC4C0B0D-8E07-4371-B122-AC5AB0A927C5}"/>
          </ac:spMkLst>
        </pc:spChg>
      </pc:sldChg>
      <pc:sldChg chg="modSp new mod">
        <pc:chgData name="Wang Jian" userId="a603e94ea36f271c" providerId="LiveId" clId="{584C2FA5-BDFF-4E89-9715-1F44F16C61E5}" dt="2021-06-03T13:41:55.457" v="1534" actId="13926"/>
        <pc:sldMkLst>
          <pc:docMk/>
          <pc:sldMk cId="1025184199" sldId="303"/>
        </pc:sldMkLst>
        <pc:spChg chg="mod">
          <ac:chgData name="Wang Jian" userId="a603e94ea36f271c" providerId="LiveId" clId="{584C2FA5-BDFF-4E89-9715-1F44F16C61E5}" dt="2021-06-03T13:38:01.841" v="1493"/>
          <ac:spMkLst>
            <pc:docMk/>
            <pc:sldMk cId="1025184199" sldId="303"/>
            <ac:spMk id="2" creationId="{14EEC318-9E72-4A70-91BE-911EFF3933F8}"/>
          </ac:spMkLst>
        </pc:spChg>
        <pc:spChg chg="mod">
          <ac:chgData name="Wang Jian" userId="a603e94ea36f271c" providerId="LiveId" clId="{584C2FA5-BDFF-4E89-9715-1F44F16C61E5}" dt="2021-06-03T13:41:55.457" v="1534" actId="13926"/>
          <ac:spMkLst>
            <pc:docMk/>
            <pc:sldMk cId="1025184199" sldId="303"/>
            <ac:spMk id="3" creationId="{0C1E740D-34F4-4BBA-9AC8-A3CC961AA733}"/>
          </ac:spMkLst>
        </pc:spChg>
      </pc:sldChg>
      <pc:sldChg chg="modSp new mod">
        <pc:chgData name="Wang Jian" userId="a603e94ea36f271c" providerId="LiveId" clId="{584C2FA5-BDFF-4E89-9715-1F44F16C61E5}" dt="2021-06-03T13:46:00.617" v="1608" actId="20577"/>
        <pc:sldMkLst>
          <pc:docMk/>
          <pc:sldMk cId="959025800" sldId="304"/>
        </pc:sldMkLst>
        <pc:spChg chg="mod">
          <ac:chgData name="Wang Jian" userId="a603e94ea36f271c" providerId="LiveId" clId="{584C2FA5-BDFF-4E89-9715-1F44F16C61E5}" dt="2021-06-03T13:46:00.617" v="1608" actId="20577"/>
          <ac:spMkLst>
            <pc:docMk/>
            <pc:sldMk cId="959025800" sldId="304"/>
            <ac:spMk id="3" creationId="{26E69708-2C5D-4608-98F9-ED618102C13B}"/>
          </ac:spMkLst>
        </pc:spChg>
      </pc:sldChg>
      <pc:sldChg chg="modSp new mod">
        <pc:chgData name="Wang Jian" userId="a603e94ea36f271c" providerId="LiveId" clId="{584C2FA5-BDFF-4E89-9715-1F44F16C61E5}" dt="2021-06-03T13:47:49.172" v="1636" actId="115"/>
        <pc:sldMkLst>
          <pc:docMk/>
          <pc:sldMk cId="3177840530" sldId="305"/>
        </pc:sldMkLst>
        <pc:spChg chg="mod">
          <ac:chgData name="Wang Jian" userId="a603e94ea36f271c" providerId="LiveId" clId="{584C2FA5-BDFF-4E89-9715-1F44F16C61E5}" dt="2021-06-03T13:47:49.172" v="1636" actId="115"/>
          <ac:spMkLst>
            <pc:docMk/>
            <pc:sldMk cId="3177840530" sldId="305"/>
            <ac:spMk id="3" creationId="{8710D30C-F6AB-41B5-A352-EC3B803180D2}"/>
          </ac:spMkLst>
        </pc:spChg>
      </pc:sldChg>
      <pc:sldChg chg="addSp modSp new mod">
        <pc:chgData name="Wang Jian" userId="a603e94ea36f271c" providerId="LiveId" clId="{584C2FA5-BDFF-4E89-9715-1F44F16C61E5}" dt="2021-06-03T13:55:21.911" v="1691" actId="2711"/>
        <pc:sldMkLst>
          <pc:docMk/>
          <pc:sldMk cId="1184983065" sldId="306"/>
        </pc:sldMkLst>
        <pc:spChg chg="mod">
          <ac:chgData name="Wang Jian" userId="a603e94ea36f271c" providerId="LiveId" clId="{584C2FA5-BDFF-4E89-9715-1F44F16C61E5}" dt="2021-06-03T13:51:03.944" v="1641"/>
          <ac:spMkLst>
            <pc:docMk/>
            <pc:sldMk cId="1184983065" sldId="306"/>
            <ac:spMk id="2" creationId="{21998AB2-A692-40C6-A0F0-324B8B124FCE}"/>
          </ac:spMkLst>
        </pc:spChg>
        <pc:spChg chg="mod">
          <ac:chgData name="Wang Jian" userId="a603e94ea36f271c" providerId="LiveId" clId="{584C2FA5-BDFF-4E89-9715-1F44F16C61E5}" dt="2021-06-03T13:51:30.414" v="1655" actId="15"/>
          <ac:spMkLst>
            <pc:docMk/>
            <pc:sldMk cId="1184983065" sldId="306"/>
            <ac:spMk id="3" creationId="{6A6712CD-E08A-408B-AA38-7BEC89002231}"/>
          </ac:spMkLst>
        </pc:spChg>
        <pc:spChg chg="add mod">
          <ac:chgData name="Wang Jian" userId="a603e94ea36f271c" providerId="LiveId" clId="{584C2FA5-BDFF-4E89-9715-1F44F16C61E5}" dt="2021-06-03T13:54:32.050" v="1667" actId="1076"/>
          <ac:spMkLst>
            <pc:docMk/>
            <pc:sldMk cId="1184983065" sldId="306"/>
            <ac:spMk id="4" creationId="{24795E97-CC19-4AD5-A661-326518E76275}"/>
          </ac:spMkLst>
        </pc:spChg>
        <pc:spChg chg="add mod">
          <ac:chgData name="Wang Jian" userId="a603e94ea36f271c" providerId="LiveId" clId="{584C2FA5-BDFF-4E89-9715-1F44F16C61E5}" dt="2021-06-03T13:55:21.911" v="1691" actId="2711"/>
          <ac:spMkLst>
            <pc:docMk/>
            <pc:sldMk cId="1184983065" sldId="306"/>
            <ac:spMk id="6" creationId="{0BB2B9E9-A18D-4446-9D96-7F423A589457}"/>
          </ac:spMkLst>
        </pc:spChg>
      </pc:sldChg>
      <pc:sldChg chg="addSp modSp new mod">
        <pc:chgData name="Wang Jian" userId="a603e94ea36f271c" providerId="LiveId" clId="{584C2FA5-BDFF-4E89-9715-1F44F16C61E5}" dt="2021-06-03T13:58:18.422" v="1738" actId="403"/>
        <pc:sldMkLst>
          <pc:docMk/>
          <pc:sldMk cId="3289922968" sldId="307"/>
        </pc:sldMkLst>
        <pc:spChg chg="mod">
          <ac:chgData name="Wang Jian" userId="a603e94ea36f271c" providerId="LiveId" clId="{584C2FA5-BDFF-4E89-9715-1F44F16C61E5}" dt="2021-06-03T13:57:30.696" v="1726"/>
          <ac:spMkLst>
            <pc:docMk/>
            <pc:sldMk cId="3289922968" sldId="307"/>
            <ac:spMk id="3" creationId="{037027B7-A7D5-4A8E-89A0-63B30CDF140D}"/>
          </ac:spMkLst>
        </pc:spChg>
        <pc:spChg chg="add mod">
          <ac:chgData name="Wang Jian" userId="a603e94ea36f271c" providerId="LiveId" clId="{584C2FA5-BDFF-4E89-9715-1F44F16C61E5}" dt="2021-06-03T13:56:45.767" v="1711" actId="1076"/>
          <ac:spMkLst>
            <pc:docMk/>
            <pc:sldMk cId="3289922968" sldId="307"/>
            <ac:spMk id="4" creationId="{E6B77872-0B8F-4528-BD87-3816A7CC4C87}"/>
          </ac:spMkLst>
        </pc:spChg>
        <pc:spChg chg="add mod">
          <ac:chgData name="Wang Jian" userId="a603e94ea36f271c" providerId="LiveId" clId="{584C2FA5-BDFF-4E89-9715-1F44F16C61E5}" dt="2021-06-03T13:58:18.422" v="1738" actId="403"/>
          <ac:spMkLst>
            <pc:docMk/>
            <pc:sldMk cId="3289922968" sldId="307"/>
            <ac:spMk id="5" creationId="{9123094D-38D6-4C07-B77D-B7F27ED6FE7D}"/>
          </ac:spMkLst>
        </pc:spChg>
      </pc:sldChg>
      <pc:sldChg chg="modSp new mod">
        <pc:chgData name="Wang Jian" userId="a603e94ea36f271c" providerId="LiveId" clId="{584C2FA5-BDFF-4E89-9715-1F44F16C61E5}" dt="2021-06-03T15:15:08.157" v="1751" actId="15"/>
        <pc:sldMkLst>
          <pc:docMk/>
          <pc:sldMk cId="134554260" sldId="308"/>
        </pc:sldMkLst>
        <pc:spChg chg="mod">
          <ac:chgData name="Wang Jian" userId="a603e94ea36f271c" providerId="LiveId" clId="{584C2FA5-BDFF-4E89-9715-1F44F16C61E5}" dt="2021-06-03T15:15:08.157" v="1751" actId="15"/>
          <ac:spMkLst>
            <pc:docMk/>
            <pc:sldMk cId="134554260" sldId="308"/>
            <ac:spMk id="3" creationId="{73895EF6-7E9B-4D51-8839-46CB94E9F270}"/>
          </ac:spMkLst>
        </pc:spChg>
      </pc:sldChg>
      <pc:sldChg chg="addSp modSp new mod">
        <pc:chgData name="Wang Jian" userId="a603e94ea36f271c" providerId="LiveId" clId="{584C2FA5-BDFF-4E89-9715-1F44F16C61E5}" dt="2021-06-03T15:18:03.237" v="1778" actId="20577"/>
        <pc:sldMkLst>
          <pc:docMk/>
          <pc:sldMk cId="1877821526" sldId="309"/>
        </pc:sldMkLst>
        <pc:spChg chg="mod">
          <ac:chgData name="Wang Jian" userId="a603e94ea36f271c" providerId="LiveId" clId="{584C2FA5-BDFF-4E89-9715-1F44F16C61E5}" dt="2021-06-03T15:15:21.657" v="1755"/>
          <ac:spMkLst>
            <pc:docMk/>
            <pc:sldMk cId="1877821526" sldId="309"/>
            <ac:spMk id="3" creationId="{52F1BE58-024B-4067-AF6A-E26EDF097AF1}"/>
          </ac:spMkLst>
        </pc:spChg>
        <pc:spChg chg="add mod">
          <ac:chgData name="Wang Jian" userId="a603e94ea36f271c" providerId="LiveId" clId="{584C2FA5-BDFF-4E89-9715-1F44F16C61E5}" dt="2021-06-03T15:18:03.237" v="1778" actId="20577"/>
          <ac:spMkLst>
            <pc:docMk/>
            <pc:sldMk cId="1877821526" sldId="309"/>
            <ac:spMk id="4" creationId="{7FEDAD8F-59C6-4754-A745-0E65DFE5AB3C}"/>
          </ac:spMkLst>
        </pc:spChg>
      </pc:sldChg>
      <pc:sldChg chg="modSp add mod">
        <pc:chgData name="Wang Jian" userId="a603e94ea36f271c" providerId="LiveId" clId="{584C2FA5-BDFF-4E89-9715-1F44F16C61E5}" dt="2021-06-06T12:34:36.772" v="1786"/>
        <pc:sldMkLst>
          <pc:docMk/>
          <pc:sldMk cId="3671202731" sldId="310"/>
        </pc:sldMkLst>
        <pc:spChg chg="mod">
          <ac:chgData name="Wang Jian" userId="a603e94ea36f271c" providerId="LiveId" clId="{584C2FA5-BDFF-4E89-9715-1F44F16C61E5}" dt="2021-06-06T12:34:36.772" v="1786"/>
          <ac:spMkLst>
            <pc:docMk/>
            <pc:sldMk cId="3671202731" sldId="310"/>
            <ac:spMk id="3" creationId="{52F1BE58-024B-4067-AF6A-E26EDF097AF1}"/>
          </ac:spMkLst>
        </pc:spChg>
        <pc:spChg chg="mod">
          <ac:chgData name="Wang Jian" userId="a603e94ea36f271c" providerId="LiveId" clId="{584C2FA5-BDFF-4E89-9715-1F44F16C61E5}" dt="2021-06-03T15:18:17.610" v="1781" actId="14100"/>
          <ac:spMkLst>
            <pc:docMk/>
            <pc:sldMk cId="3671202731" sldId="310"/>
            <ac:spMk id="4" creationId="{7FEDAD8F-59C6-4754-A745-0E65DFE5AB3C}"/>
          </ac:spMkLst>
        </pc:spChg>
      </pc:sldChg>
      <pc:sldChg chg="addSp modSp new">
        <pc:chgData name="Wang Jian" userId="a603e94ea36f271c" providerId="LiveId" clId="{584C2FA5-BDFF-4E89-9715-1F44F16C61E5}" dt="2021-06-07T01:52:36.323" v="2125" actId="1076"/>
        <pc:sldMkLst>
          <pc:docMk/>
          <pc:sldMk cId="165876742" sldId="311"/>
        </pc:sldMkLst>
        <pc:picChg chg="add mod">
          <ac:chgData name="Wang Jian" userId="a603e94ea36f271c" providerId="LiveId" clId="{584C2FA5-BDFF-4E89-9715-1F44F16C61E5}" dt="2021-06-07T01:52:36.323" v="2125" actId="1076"/>
          <ac:picMkLst>
            <pc:docMk/>
            <pc:sldMk cId="165876742" sldId="311"/>
            <ac:picMk id="4098" creationId="{0287427E-EC10-41FC-86F6-38BCEF632DC3}"/>
          </ac:picMkLst>
        </pc:picChg>
      </pc:sldChg>
      <pc:sldChg chg="modSp new mod">
        <pc:chgData name="Wang Jian" userId="a603e94ea36f271c" providerId="LiveId" clId="{584C2FA5-BDFF-4E89-9715-1F44F16C61E5}" dt="2021-06-06T12:36:46.001" v="1809" actId="20577"/>
        <pc:sldMkLst>
          <pc:docMk/>
          <pc:sldMk cId="2112808528" sldId="312"/>
        </pc:sldMkLst>
        <pc:spChg chg="mod">
          <ac:chgData name="Wang Jian" userId="a603e94ea36f271c" providerId="LiveId" clId="{584C2FA5-BDFF-4E89-9715-1F44F16C61E5}" dt="2021-06-06T12:35:10.059" v="1793" actId="20577"/>
          <ac:spMkLst>
            <pc:docMk/>
            <pc:sldMk cId="2112808528" sldId="312"/>
            <ac:spMk id="2" creationId="{E04DF191-2D57-415D-818E-8CADCE7A6FE4}"/>
          </ac:spMkLst>
        </pc:spChg>
        <pc:spChg chg="mod">
          <ac:chgData name="Wang Jian" userId="a603e94ea36f271c" providerId="LiveId" clId="{584C2FA5-BDFF-4E89-9715-1F44F16C61E5}" dt="2021-06-06T12:36:46.001" v="1809" actId="20577"/>
          <ac:spMkLst>
            <pc:docMk/>
            <pc:sldMk cId="2112808528" sldId="312"/>
            <ac:spMk id="3" creationId="{0D1D5BF5-92AC-4B9B-AAAC-588CBA16079C}"/>
          </ac:spMkLst>
        </pc:spChg>
      </pc:sldChg>
      <pc:sldChg chg="modSp new mod">
        <pc:chgData name="Wang Jian" userId="a603e94ea36f271c" providerId="LiveId" clId="{584C2FA5-BDFF-4E89-9715-1F44F16C61E5}" dt="2021-06-07T01:17:42.316" v="1908" actId="27636"/>
        <pc:sldMkLst>
          <pc:docMk/>
          <pc:sldMk cId="685466222" sldId="313"/>
        </pc:sldMkLst>
        <pc:spChg chg="mod">
          <ac:chgData name="Wang Jian" userId="a603e94ea36f271c" providerId="LiveId" clId="{584C2FA5-BDFF-4E89-9715-1F44F16C61E5}" dt="2021-06-07T01:17:42.316" v="1908" actId="27636"/>
          <ac:spMkLst>
            <pc:docMk/>
            <pc:sldMk cId="685466222" sldId="313"/>
            <ac:spMk id="3" creationId="{4C4B5284-92CA-47AB-95BA-71A3DE251D00}"/>
          </ac:spMkLst>
        </pc:spChg>
      </pc:sldChg>
      <pc:sldChg chg="addSp modSp new mod">
        <pc:chgData name="Wang Jian" userId="a603e94ea36f271c" providerId="LiveId" clId="{584C2FA5-BDFF-4E89-9715-1F44F16C61E5}" dt="2021-06-07T01:25:58.083" v="1960" actId="14100"/>
        <pc:sldMkLst>
          <pc:docMk/>
          <pc:sldMk cId="3268082014" sldId="314"/>
        </pc:sldMkLst>
        <pc:spChg chg="mod">
          <ac:chgData name="Wang Jian" userId="a603e94ea36f271c" providerId="LiveId" clId="{584C2FA5-BDFF-4E89-9715-1F44F16C61E5}" dt="2021-06-07T01:18:37.517" v="1939" actId="27636"/>
          <ac:spMkLst>
            <pc:docMk/>
            <pc:sldMk cId="3268082014" sldId="314"/>
            <ac:spMk id="2" creationId="{2EE745D9-C54C-4AA3-B33F-020F02FFD2E0}"/>
          </ac:spMkLst>
        </pc:spChg>
        <pc:spChg chg="add mod">
          <ac:chgData name="Wang Jian" userId="a603e94ea36f271c" providerId="LiveId" clId="{584C2FA5-BDFF-4E89-9715-1F44F16C61E5}" dt="2021-06-07T01:25:58.083" v="1960" actId="14100"/>
          <ac:spMkLst>
            <pc:docMk/>
            <pc:sldMk cId="3268082014" sldId="314"/>
            <ac:spMk id="4" creationId="{0F434D2F-1955-4D5F-9611-F768B8732D61}"/>
          </ac:spMkLst>
        </pc:spChg>
      </pc:sldChg>
      <pc:sldChg chg="addSp modSp new mod">
        <pc:chgData name="Wang Jian" userId="a603e94ea36f271c" providerId="LiveId" clId="{584C2FA5-BDFF-4E89-9715-1F44F16C61E5}" dt="2021-06-07T01:30:58.442" v="2008" actId="13926"/>
        <pc:sldMkLst>
          <pc:docMk/>
          <pc:sldMk cId="3132139000" sldId="315"/>
        </pc:sldMkLst>
        <pc:spChg chg="add mod">
          <ac:chgData name="Wang Jian" userId="a603e94ea36f271c" providerId="LiveId" clId="{584C2FA5-BDFF-4E89-9715-1F44F16C61E5}" dt="2021-06-07T01:30:58.442" v="2008" actId="13926"/>
          <ac:spMkLst>
            <pc:docMk/>
            <pc:sldMk cId="3132139000" sldId="315"/>
            <ac:spMk id="4" creationId="{F584D37B-56DB-4382-9F6C-1E26A5A74BDB}"/>
          </ac:spMkLst>
        </pc:spChg>
      </pc:sldChg>
      <pc:sldChg chg="addSp modSp new mod">
        <pc:chgData name="Wang Jian" userId="a603e94ea36f271c" providerId="LiveId" clId="{584C2FA5-BDFF-4E89-9715-1F44F16C61E5}" dt="2021-06-07T01:39:17.488" v="2052" actId="13926"/>
        <pc:sldMkLst>
          <pc:docMk/>
          <pc:sldMk cId="4146279472" sldId="316"/>
        </pc:sldMkLst>
        <pc:spChg chg="add mod">
          <ac:chgData name="Wang Jian" userId="a603e94ea36f271c" providerId="LiveId" clId="{584C2FA5-BDFF-4E89-9715-1F44F16C61E5}" dt="2021-06-07T01:33:01.682" v="2048" actId="14100"/>
          <ac:spMkLst>
            <pc:docMk/>
            <pc:sldMk cId="4146279472" sldId="316"/>
            <ac:spMk id="4" creationId="{532EB3B5-4B49-4B97-A82C-4DDD9D69EB33}"/>
          </ac:spMkLst>
        </pc:spChg>
        <pc:spChg chg="add mod">
          <ac:chgData name="Wang Jian" userId="a603e94ea36f271c" providerId="LiveId" clId="{584C2FA5-BDFF-4E89-9715-1F44F16C61E5}" dt="2021-06-07T01:39:17.488" v="2052" actId="13926"/>
          <ac:spMkLst>
            <pc:docMk/>
            <pc:sldMk cId="4146279472" sldId="316"/>
            <ac:spMk id="5" creationId="{30227192-04AF-4210-96FF-EB72B2CC5FA3}"/>
          </ac:spMkLst>
        </pc:spChg>
      </pc:sldChg>
      <pc:sldChg chg="addSp delSp modSp new mod">
        <pc:chgData name="Wang Jian" userId="a603e94ea36f271c" providerId="LiveId" clId="{584C2FA5-BDFF-4E89-9715-1F44F16C61E5}" dt="2021-06-07T01:52:18.798" v="2123"/>
        <pc:sldMkLst>
          <pc:docMk/>
          <pc:sldMk cId="769056995" sldId="317"/>
        </pc:sldMkLst>
        <pc:spChg chg="mod">
          <ac:chgData name="Wang Jian" userId="a603e94ea36f271c" providerId="LiveId" clId="{584C2FA5-BDFF-4E89-9715-1F44F16C61E5}" dt="2021-06-07T01:39:36.205" v="2057"/>
          <ac:spMkLst>
            <pc:docMk/>
            <pc:sldMk cId="769056995" sldId="317"/>
            <ac:spMk id="2" creationId="{B4CDEE2D-C400-496F-B3A2-DB088E4ABD4D}"/>
          </ac:spMkLst>
        </pc:spChg>
        <pc:spChg chg="add del mod">
          <ac:chgData name="Wang Jian" userId="a603e94ea36f271c" providerId="LiveId" clId="{584C2FA5-BDFF-4E89-9715-1F44F16C61E5}" dt="2021-06-07T01:51:48.250" v="2104" actId="478"/>
          <ac:spMkLst>
            <pc:docMk/>
            <pc:sldMk cId="769056995" sldId="317"/>
            <ac:spMk id="4" creationId="{1DD9D1E0-229C-428D-ABE4-FA698A002481}"/>
          </ac:spMkLst>
        </pc:spChg>
        <pc:spChg chg="add del">
          <ac:chgData name="Wang Jian" userId="a603e94ea36f271c" providerId="LiveId" clId="{584C2FA5-BDFF-4E89-9715-1F44F16C61E5}" dt="2021-06-07T01:51:33.435" v="2101"/>
          <ac:spMkLst>
            <pc:docMk/>
            <pc:sldMk cId="769056995" sldId="317"/>
            <ac:spMk id="5" creationId="{445B8D7F-5140-45D5-8270-9E48CAA2EB29}"/>
          </ac:spMkLst>
        </pc:spChg>
        <pc:spChg chg="add mod">
          <ac:chgData name="Wang Jian" userId="a603e94ea36f271c" providerId="LiveId" clId="{584C2FA5-BDFF-4E89-9715-1F44F16C61E5}" dt="2021-06-07T01:52:18.798" v="2123"/>
          <ac:spMkLst>
            <pc:docMk/>
            <pc:sldMk cId="769056995" sldId="317"/>
            <ac:spMk id="6" creationId="{C9E4E55B-80D3-4EE7-9843-CF2C224EFCD8}"/>
          </ac:spMkLst>
        </pc:spChg>
      </pc:sldChg>
      <pc:sldChg chg="modSp add mod">
        <pc:chgData name="Wang Jian" userId="a603e94ea36f271c" providerId="LiveId" clId="{584C2FA5-BDFF-4E89-9715-1F44F16C61E5}" dt="2021-06-07T01:51:35.690" v="2103"/>
        <pc:sldMkLst>
          <pc:docMk/>
          <pc:sldMk cId="1021184587" sldId="318"/>
        </pc:sldMkLst>
        <pc:spChg chg="mod">
          <ac:chgData name="Wang Jian" userId="a603e94ea36f271c" providerId="LiveId" clId="{584C2FA5-BDFF-4E89-9715-1F44F16C61E5}" dt="2021-06-07T01:51:35.690" v="2103"/>
          <ac:spMkLst>
            <pc:docMk/>
            <pc:sldMk cId="1021184587" sldId="318"/>
            <ac:spMk id="2" creationId="{B4CDEE2D-C400-496F-B3A2-DB088E4ABD4D}"/>
          </ac:spMkLst>
        </pc:spChg>
      </pc:sldChg>
      <pc:sldMasterChg chg="modSldLayout">
        <pc:chgData name="Wang Jian" userId="a603e94ea36f271c" providerId="LiveId" clId="{584C2FA5-BDFF-4E89-9715-1F44F16C61E5}" dt="2021-05-31T02:39:22.072" v="46" actId="14100"/>
        <pc:sldMasterMkLst>
          <pc:docMk/>
          <pc:sldMasterMk cId="46817904" sldId="2147483680"/>
        </pc:sldMasterMkLst>
        <pc:sldLayoutChg chg="modSp mod">
          <pc:chgData name="Wang Jian" userId="a603e94ea36f271c" providerId="LiveId" clId="{584C2FA5-BDFF-4E89-9715-1F44F16C61E5}" dt="2021-05-31T02:39:22.072" v="46" actId="14100"/>
          <pc:sldLayoutMkLst>
            <pc:docMk/>
            <pc:sldMasterMk cId="46817904" sldId="2147483680"/>
            <pc:sldLayoutMk cId="3917551904" sldId="2147483682"/>
          </pc:sldLayoutMkLst>
          <pc:spChg chg="mod">
            <ac:chgData name="Wang Jian" userId="a603e94ea36f271c" providerId="LiveId" clId="{584C2FA5-BDFF-4E89-9715-1F44F16C61E5}" dt="2021-05-31T02:39:22.072" v="46" actId="14100"/>
            <ac:spMkLst>
              <pc:docMk/>
              <pc:sldMasterMk cId="46817904" sldId="2147483680"/>
              <pc:sldLayoutMk cId="3917551904" sldId="2147483682"/>
              <ac:spMk id="3" creationId="{3BC3736B-D828-4BB6-9FA8-269E547A392E}"/>
            </ac:spMkLst>
          </pc:spChg>
        </pc:sldLayoutChg>
      </pc:sldMasterChg>
    </pc:docChg>
  </pc:docChgLst>
  <pc:docChgLst>
    <pc:chgData name="Wang Jian" userId="a603e94ea36f271c" providerId="LiveId" clId="{9747A627-5AB6-4542-A4C4-7139FE6B482F}"/>
    <pc:docChg chg="undo custSel addSld delSld modSld">
      <pc:chgData name="Wang Jian" userId="a603e94ea36f271c" providerId="LiveId" clId="{9747A627-5AB6-4542-A4C4-7139FE6B482F}" dt="2021-03-29T03:25:29.492" v="540"/>
      <pc:docMkLst>
        <pc:docMk/>
      </pc:docMkLst>
      <pc:sldChg chg="del">
        <pc:chgData name="Wang Jian" userId="a603e94ea36f271c" providerId="LiveId" clId="{9747A627-5AB6-4542-A4C4-7139FE6B482F}" dt="2021-03-28T08:16:31.094" v="0" actId="47"/>
        <pc:sldMkLst>
          <pc:docMk/>
          <pc:sldMk cId="1307967432" sldId="256"/>
        </pc:sldMkLst>
      </pc:sldChg>
      <pc:sldChg chg="modSp mod">
        <pc:chgData name="Wang Jian" userId="a603e94ea36f271c" providerId="LiveId" clId="{9747A627-5AB6-4542-A4C4-7139FE6B482F}" dt="2021-03-28T08:17:03.945" v="8" actId="1076"/>
        <pc:sldMkLst>
          <pc:docMk/>
          <pc:sldMk cId="3100668498" sldId="257"/>
        </pc:sldMkLst>
        <pc:spChg chg="mod">
          <ac:chgData name="Wang Jian" userId="a603e94ea36f271c" providerId="LiveId" clId="{9747A627-5AB6-4542-A4C4-7139FE6B482F}" dt="2021-03-28T08:17:03.945" v="8" actId="1076"/>
          <ac:spMkLst>
            <pc:docMk/>
            <pc:sldMk cId="3100668498" sldId="257"/>
            <ac:spMk id="3" creationId="{24B0DC50-3884-416E-B199-ACD8C84A1C24}"/>
          </ac:spMkLst>
        </pc:spChg>
      </pc:sldChg>
      <pc:sldChg chg="delSp modSp mod delAnim">
        <pc:chgData name="Wang Jian" userId="a603e94ea36f271c" providerId="LiveId" clId="{9747A627-5AB6-4542-A4C4-7139FE6B482F}" dt="2021-03-28T08:28:31.037" v="37" actId="1076"/>
        <pc:sldMkLst>
          <pc:docMk/>
          <pc:sldMk cId="1309129819" sldId="258"/>
        </pc:sldMkLst>
        <pc:spChg chg="mod">
          <ac:chgData name="Wang Jian" userId="a603e94ea36f271c" providerId="LiveId" clId="{9747A627-5AB6-4542-A4C4-7139FE6B482F}" dt="2021-03-28T08:17:15.960" v="9"/>
          <ac:spMkLst>
            <pc:docMk/>
            <pc:sldMk cId="1309129819" sldId="258"/>
            <ac:spMk id="2" creationId="{4DF89FD5-8E49-4336-AFB3-71D5E421E578}"/>
          </ac:spMkLst>
        </pc:spChg>
        <pc:spChg chg="mod">
          <ac:chgData name="Wang Jian" userId="a603e94ea36f271c" providerId="LiveId" clId="{9747A627-5AB6-4542-A4C4-7139FE6B482F}" dt="2021-03-28T08:28:31.037" v="37" actId="1076"/>
          <ac:spMkLst>
            <pc:docMk/>
            <pc:sldMk cId="1309129819" sldId="258"/>
            <ac:spMk id="3" creationId="{1DC4F4DA-2EB8-4ADB-89D6-10A47B99CE8D}"/>
          </ac:spMkLst>
        </pc:spChg>
        <pc:spChg chg="del">
          <ac:chgData name="Wang Jian" userId="a603e94ea36f271c" providerId="LiveId" clId="{9747A627-5AB6-4542-A4C4-7139FE6B482F}" dt="2021-03-28T08:17:43.670" v="12" actId="478"/>
          <ac:spMkLst>
            <pc:docMk/>
            <pc:sldMk cId="1309129819" sldId="258"/>
            <ac:spMk id="4" creationId="{EBF3F5B7-EE41-432A-B902-2DD23EBA301D}"/>
          </ac:spMkLst>
        </pc:spChg>
      </pc:sldChg>
      <pc:sldChg chg="del">
        <pc:chgData name="Wang Jian" userId="a603e94ea36f271c" providerId="LiveId" clId="{9747A627-5AB6-4542-A4C4-7139FE6B482F}" dt="2021-03-28T08:27:00.325" v="17" actId="47"/>
        <pc:sldMkLst>
          <pc:docMk/>
          <pc:sldMk cId="1914485693" sldId="259"/>
        </pc:sldMkLst>
      </pc:sldChg>
      <pc:sldChg chg="del">
        <pc:chgData name="Wang Jian" userId="a603e94ea36f271c" providerId="LiveId" clId="{9747A627-5AB6-4542-A4C4-7139FE6B482F}" dt="2021-03-28T08:27:00.325" v="17" actId="47"/>
        <pc:sldMkLst>
          <pc:docMk/>
          <pc:sldMk cId="2793564131" sldId="260"/>
        </pc:sldMkLst>
      </pc:sldChg>
      <pc:sldChg chg="del">
        <pc:chgData name="Wang Jian" userId="a603e94ea36f271c" providerId="LiveId" clId="{9747A627-5AB6-4542-A4C4-7139FE6B482F}" dt="2021-03-28T08:27:00.325" v="17" actId="47"/>
        <pc:sldMkLst>
          <pc:docMk/>
          <pc:sldMk cId="1008782030" sldId="261"/>
        </pc:sldMkLst>
      </pc:sldChg>
      <pc:sldChg chg="del">
        <pc:chgData name="Wang Jian" userId="a603e94ea36f271c" providerId="LiveId" clId="{9747A627-5AB6-4542-A4C4-7139FE6B482F}" dt="2021-03-28T08:27:00.325" v="17" actId="47"/>
        <pc:sldMkLst>
          <pc:docMk/>
          <pc:sldMk cId="240486686" sldId="262"/>
        </pc:sldMkLst>
      </pc:sldChg>
      <pc:sldChg chg="del">
        <pc:chgData name="Wang Jian" userId="a603e94ea36f271c" providerId="LiveId" clId="{9747A627-5AB6-4542-A4C4-7139FE6B482F}" dt="2021-03-28T08:27:00.325" v="17" actId="47"/>
        <pc:sldMkLst>
          <pc:docMk/>
          <pc:sldMk cId="550034848" sldId="263"/>
        </pc:sldMkLst>
      </pc:sldChg>
      <pc:sldChg chg="del">
        <pc:chgData name="Wang Jian" userId="a603e94ea36f271c" providerId="LiveId" clId="{9747A627-5AB6-4542-A4C4-7139FE6B482F}" dt="2021-03-28T08:27:00.325" v="17" actId="47"/>
        <pc:sldMkLst>
          <pc:docMk/>
          <pc:sldMk cId="618866231" sldId="264"/>
        </pc:sldMkLst>
      </pc:sldChg>
      <pc:sldChg chg="del">
        <pc:chgData name="Wang Jian" userId="a603e94ea36f271c" providerId="LiveId" clId="{9747A627-5AB6-4542-A4C4-7139FE6B482F}" dt="2021-03-28T08:27:00.325" v="17" actId="47"/>
        <pc:sldMkLst>
          <pc:docMk/>
          <pc:sldMk cId="159679602" sldId="265"/>
        </pc:sldMkLst>
      </pc:sldChg>
      <pc:sldChg chg="del">
        <pc:chgData name="Wang Jian" userId="a603e94ea36f271c" providerId="LiveId" clId="{9747A627-5AB6-4542-A4C4-7139FE6B482F}" dt="2021-03-28T08:27:00.325" v="17" actId="47"/>
        <pc:sldMkLst>
          <pc:docMk/>
          <pc:sldMk cId="4117208680" sldId="267"/>
        </pc:sldMkLst>
      </pc:sldChg>
      <pc:sldChg chg="del">
        <pc:chgData name="Wang Jian" userId="a603e94ea36f271c" providerId="LiveId" clId="{9747A627-5AB6-4542-A4C4-7139FE6B482F}" dt="2021-03-28T08:27:00.325" v="17" actId="47"/>
        <pc:sldMkLst>
          <pc:docMk/>
          <pc:sldMk cId="3496537832" sldId="268"/>
        </pc:sldMkLst>
      </pc:sldChg>
      <pc:sldChg chg="del">
        <pc:chgData name="Wang Jian" userId="a603e94ea36f271c" providerId="LiveId" clId="{9747A627-5AB6-4542-A4C4-7139FE6B482F}" dt="2021-03-28T08:27:00.325" v="17" actId="47"/>
        <pc:sldMkLst>
          <pc:docMk/>
          <pc:sldMk cId="1889053147" sldId="269"/>
        </pc:sldMkLst>
      </pc:sldChg>
      <pc:sldChg chg="del">
        <pc:chgData name="Wang Jian" userId="a603e94ea36f271c" providerId="LiveId" clId="{9747A627-5AB6-4542-A4C4-7139FE6B482F}" dt="2021-03-28T08:27:00.325" v="17" actId="47"/>
        <pc:sldMkLst>
          <pc:docMk/>
          <pc:sldMk cId="2668815121" sldId="270"/>
        </pc:sldMkLst>
      </pc:sldChg>
      <pc:sldChg chg="del">
        <pc:chgData name="Wang Jian" userId="a603e94ea36f271c" providerId="LiveId" clId="{9747A627-5AB6-4542-A4C4-7139FE6B482F}" dt="2021-03-28T08:27:00.325" v="17" actId="47"/>
        <pc:sldMkLst>
          <pc:docMk/>
          <pc:sldMk cId="3079574551" sldId="271"/>
        </pc:sldMkLst>
      </pc:sldChg>
      <pc:sldChg chg="del">
        <pc:chgData name="Wang Jian" userId="a603e94ea36f271c" providerId="LiveId" clId="{9747A627-5AB6-4542-A4C4-7139FE6B482F}" dt="2021-03-28T08:27:00.325" v="17" actId="47"/>
        <pc:sldMkLst>
          <pc:docMk/>
          <pc:sldMk cId="55255094" sldId="272"/>
        </pc:sldMkLst>
      </pc:sldChg>
      <pc:sldChg chg="del">
        <pc:chgData name="Wang Jian" userId="a603e94ea36f271c" providerId="LiveId" clId="{9747A627-5AB6-4542-A4C4-7139FE6B482F}" dt="2021-03-28T08:16:31.094" v="0" actId="47"/>
        <pc:sldMkLst>
          <pc:docMk/>
          <pc:sldMk cId="76014586" sldId="273"/>
        </pc:sldMkLst>
      </pc:sldChg>
      <pc:sldChg chg="modSp mod">
        <pc:chgData name="Wang Jian" userId="a603e94ea36f271c" providerId="LiveId" clId="{9747A627-5AB6-4542-A4C4-7139FE6B482F}" dt="2021-03-28T08:16:36.215" v="5" actId="20577"/>
        <pc:sldMkLst>
          <pc:docMk/>
          <pc:sldMk cId="764686792" sldId="274"/>
        </pc:sldMkLst>
        <pc:spChg chg="mod">
          <ac:chgData name="Wang Jian" userId="a603e94ea36f271c" providerId="LiveId" clId="{9747A627-5AB6-4542-A4C4-7139FE6B482F}" dt="2021-03-28T08:16:36.215" v="5" actId="20577"/>
          <ac:spMkLst>
            <pc:docMk/>
            <pc:sldMk cId="764686792" sldId="274"/>
            <ac:spMk id="2" creationId="{151CABB7-2D7D-4353-9B20-C8F00021B546}"/>
          </ac:spMkLst>
        </pc:spChg>
      </pc:sldChg>
      <pc:sldChg chg="del">
        <pc:chgData name="Wang Jian" userId="a603e94ea36f271c" providerId="LiveId" clId="{9747A627-5AB6-4542-A4C4-7139FE6B482F}" dt="2021-03-28T08:16:31.094" v="0" actId="47"/>
        <pc:sldMkLst>
          <pc:docMk/>
          <pc:sldMk cId="1194939959" sldId="275"/>
        </pc:sldMkLst>
      </pc:sldChg>
      <pc:sldChg chg="addSp modSp new mod">
        <pc:chgData name="Wang Jian" userId="a603e94ea36f271c" providerId="LiveId" clId="{9747A627-5AB6-4542-A4C4-7139FE6B482F}" dt="2021-03-28T08:30:12.789" v="41" actId="1076"/>
        <pc:sldMkLst>
          <pc:docMk/>
          <pc:sldMk cId="1535898056" sldId="275"/>
        </pc:sldMkLst>
        <pc:spChg chg="mod">
          <ac:chgData name="Wang Jian" userId="a603e94ea36f271c" providerId="LiveId" clId="{9747A627-5AB6-4542-A4C4-7139FE6B482F}" dt="2021-03-28T08:29:54.196" v="39"/>
          <ac:spMkLst>
            <pc:docMk/>
            <pc:sldMk cId="1535898056" sldId="275"/>
            <ac:spMk id="2" creationId="{D5DA8411-C073-4C62-9EC7-91CCBDD51C0C}"/>
          </ac:spMkLst>
        </pc:spChg>
        <pc:picChg chg="add mod">
          <ac:chgData name="Wang Jian" userId="a603e94ea36f271c" providerId="LiveId" clId="{9747A627-5AB6-4542-A4C4-7139FE6B482F}" dt="2021-03-28T08:30:12.789" v="41" actId="1076"/>
          <ac:picMkLst>
            <pc:docMk/>
            <pc:sldMk cId="1535898056" sldId="275"/>
            <ac:picMk id="3" creationId="{CFCB6DBE-921D-4F14-A0AE-F816BBED30A4}"/>
          </ac:picMkLst>
        </pc:picChg>
      </pc:sldChg>
      <pc:sldChg chg="del">
        <pc:chgData name="Wang Jian" userId="a603e94ea36f271c" providerId="LiveId" clId="{9747A627-5AB6-4542-A4C4-7139FE6B482F}" dt="2021-03-28T08:27:00.325" v="17" actId="47"/>
        <pc:sldMkLst>
          <pc:docMk/>
          <pc:sldMk cId="2458083632" sldId="276"/>
        </pc:sldMkLst>
      </pc:sldChg>
      <pc:sldChg chg="addSp modSp new mod">
        <pc:chgData name="Wang Jian" userId="a603e94ea36f271c" providerId="LiveId" clId="{9747A627-5AB6-4542-A4C4-7139FE6B482F}" dt="2021-03-28T08:30:55.449" v="44" actId="1076"/>
        <pc:sldMkLst>
          <pc:docMk/>
          <pc:sldMk cId="2719202166" sldId="276"/>
        </pc:sldMkLst>
        <pc:picChg chg="add mod">
          <ac:chgData name="Wang Jian" userId="a603e94ea36f271c" providerId="LiveId" clId="{9747A627-5AB6-4542-A4C4-7139FE6B482F}" dt="2021-03-28T08:30:55.449" v="44" actId="1076"/>
          <ac:picMkLst>
            <pc:docMk/>
            <pc:sldMk cId="2719202166" sldId="276"/>
            <ac:picMk id="3" creationId="{3DD7EF86-67A0-4B0A-A2AA-0DF7A1FA9603}"/>
          </ac:picMkLst>
        </pc:picChg>
      </pc:sldChg>
      <pc:sldChg chg="modSp new mod">
        <pc:chgData name="Wang Jian" userId="a603e94ea36f271c" providerId="LiveId" clId="{9747A627-5AB6-4542-A4C4-7139FE6B482F}" dt="2021-03-28T08:41:56.159" v="75" actId="20577"/>
        <pc:sldMkLst>
          <pc:docMk/>
          <pc:sldMk cId="1746812896" sldId="277"/>
        </pc:sldMkLst>
        <pc:spChg chg="mod">
          <ac:chgData name="Wang Jian" userId="a603e94ea36f271c" providerId="LiveId" clId="{9747A627-5AB6-4542-A4C4-7139FE6B482F}" dt="2021-03-28T08:41:56.159" v="75" actId="20577"/>
          <ac:spMkLst>
            <pc:docMk/>
            <pc:sldMk cId="1746812896" sldId="277"/>
            <ac:spMk id="3" creationId="{0DCD23CC-7D4A-41D1-B9AE-6E8493D31FC0}"/>
          </ac:spMkLst>
        </pc:spChg>
      </pc:sldChg>
      <pc:sldChg chg="del">
        <pc:chgData name="Wang Jian" userId="a603e94ea36f271c" providerId="LiveId" clId="{9747A627-5AB6-4542-A4C4-7139FE6B482F}" dt="2021-03-28T08:27:00.325" v="17" actId="47"/>
        <pc:sldMkLst>
          <pc:docMk/>
          <pc:sldMk cId="2544067216" sldId="277"/>
        </pc:sldMkLst>
      </pc:sldChg>
      <pc:sldChg chg="modSp new mod">
        <pc:chgData name="Wang Jian" userId="a603e94ea36f271c" providerId="LiveId" clId="{9747A627-5AB6-4542-A4C4-7139FE6B482F}" dt="2021-03-28T08:42:38.945" v="88"/>
        <pc:sldMkLst>
          <pc:docMk/>
          <pc:sldMk cId="4102847038" sldId="278"/>
        </pc:sldMkLst>
        <pc:spChg chg="mod">
          <ac:chgData name="Wang Jian" userId="a603e94ea36f271c" providerId="LiveId" clId="{9747A627-5AB6-4542-A4C4-7139FE6B482F}" dt="2021-03-28T08:42:19.799" v="79"/>
          <ac:spMkLst>
            <pc:docMk/>
            <pc:sldMk cId="4102847038" sldId="278"/>
            <ac:spMk id="2" creationId="{B55A597B-866A-47BF-9B78-C1E865192BD8}"/>
          </ac:spMkLst>
        </pc:spChg>
        <pc:spChg chg="mod">
          <ac:chgData name="Wang Jian" userId="a603e94ea36f271c" providerId="LiveId" clId="{9747A627-5AB6-4542-A4C4-7139FE6B482F}" dt="2021-03-28T08:42:38.945" v="88"/>
          <ac:spMkLst>
            <pc:docMk/>
            <pc:sldMk cId="4102847038" sldId="278"/>
            <ac:spMk id="3" creationId="{2427BF4D-F717-4712-8011-EF5EE35B01DE}"/>
          </ac:spMkLst>
        </pc:spChg>
      </pc:sldChg>
      <pc:sldChg chg="modSp add mod">
        <pc:chgData name="Wang Jian" userId="a603e94ea36f271c" providerId="LiveId" clId="{9747A627-5AB6-4542-A4C4-7139FE6B482F}" dt="2021-03-28T08:49:38.836" v="285" actId="20577"/>
        <pc:sldMkLst>
          <pc:docMk/>
          <pc:sldMk cId="1879696214" sldId="279"/>
        </pc:sldMkLst>
        <pc:spChg chg="mod">
          <ac:chgData name="Wang Jian" userId="a603e94ea36f271c" providerId="LiveId" clId="{9747A627-5AB6-4542-A4C4-7139FE6B482F}" dt="2021-03-28T08:49:38.836" v="285" actId="20577"/>
          <ac:spMkLst>
            <pc:docMk/>
            <pc:sldMk cId="1879696214" sldId="279"/>
            <ac:spMk id="3" creationId="{2427BF4D-F717-4712-8011-EF5EE35B01DE}"/>
          </ac:spMkLst>
        </pc:spChg>
      </pc:sldChg>
      <pc:sldChg chg="addSp delSp modSp add mod">
        <pc:chgData name="Wang Jian" userId="a603e94ea36f271c" providerId="LiveId" clId="{9747A627-5AB6-4542-A4C4-7139FE6B482F}" dt="2021-03-29T03:21:30.337" v="498" actId="20577"/>
        <pc:sldMkLst>
          <pc:docMk/>
          <pc:sldMk cId="3916796716" sldId="280"/>
        </pc:sldMkLst>
        <pc:spChg chg="mod">
          <ac:chgData name="Wang Jian" userId="a603e94ea36f271c" providerId="LiveId" clId="{9747A627-5AB6-4542-A4C4-7139FE6B482F}" dt="2021-03-28T09:01:23.459" v="358"/>
          <ac:spMkLst>
            <pc:docMk/>
            <pc:sldMk cId="3916796716" sldId="280"/>
            <ac:spMk id="3" creationId="{2427BF4D-F717-4712-8011-EF5EE35B01DE}"/>
          </ac:spMkLst>
        </pc:spChg>
        <pc:spChg chg="add del mod">
          <ac:chgData name="Wang Jian" userId="a603e94ea36f271c" providerId="LiveId" clId="{9747A627-5AB6-4542-A4C4-7139FE6B482F}" dt="2021-03-29T03:20:33.262" v="469"/>
          <ac:spMkLst>
            <pc:docMk/>
            <pc:sldMk cId="3916796716" sldId="280"/>
            <ac:spMk id="4" creationId="{BCACFDB4-F223-48E6-AA65-8A3451DB7E50}"/>
          </ac:spMkLst>
        </pc:spChg>
        <pc:spChg chg="add mod">
          <ac:chgData name="Wang Jian" userId="a603e94ea36f271c" providerId="LiveId" clId="{9747A627-5AB6-4542-A4C4-7139FE6B482F}" dt="2021-03-29T03:21:30.337" v="498" actId="20577"/>
          <ac:spMkLst>
            <pc:docMk/>
            <pc:sldMk cId="3916796716" sldId="280"/>
            <ac:spMk id="5" creationId="{FE3FF9F0-63D5-499D-AD2B-897F343E7D3A}"/>
          </ac:spMkLst>
        </pc:spChg>
      </pc:sldChg>
      <pc:sldChg chg="modSp new mod">
        <pc:chgData name="Wang Jian" userId="a603e94ea36f271c" providerId="LiveId" clId="{9747A627-5AB6-4542-A4C4-7139FE6B482F}" dt="2021-03-28T12:06:10.523" v="368"/>
        <pc:sldMkLst>
          <pc:docMk/>
          <pc:sldMk cId="46932141" sldId="281"/>
        </pc:sldMkLst>
        <pc:spChg chg="mod">
          <ac:chgData name="Wang Jian" userId="a603e94ea36f271c" providerId="LiveId" clId="{9747A627-5AB6-4542-A4C4-7139FE6B482F}" dt="2021-03-28T12:05:55.161" v="363"/>
          <ac:spMkLst>
            <pc:docMk/>
            <pc:sldMk cId="46932141" sldId="281"/>
            <ac:spMk id="2" creationId="{AFE0D135-0D01-4DF7-A760-666EF70EE932}"/>
          </ac:spMkLst>
        </pc:spChg>
        <pc:spChg chg="mod">
          <ac:chgData name="Wang Jian" userId="a603e94ea36f271c" providerId="LiveId" clId="{9747A627-5AB6-4542-A4C4-7139FE6B482F}" dt="2021-03-28T12:06:10.523" v="368"/>
          <ac:spMkLst>
            <pc:docMk/>
            <pc:sldMk cId="46932141" sldId="281"/>
            <ac:spMk id="3" creationId="{3A14F206-194F-424D-B446-4D0F3C23388A}"/>
          </ac:spMkLst>
        </pc:spChg>
      </pc:sldChg>
      <pc:sldChg chg="modSp new mod">
        <pc:chgData name="Wang Jian" userId="a603e94ea36f271c" providerId="LiveId" clId="{9747A627-5AB6-4542-A4C4-7139FE6B482F}" dt="2021-03-28T12:14:35.003" v="412" actId="20577"/>
        <pc:sldMkLst>
          <pc:docMk/>
          <pc:sldMk cId="1467812879" sldId="282"/>
        </pc:sldMkLst>
        <pc:spChg chg="mod">
          <ac:chgData name="Wang Jian" userId="a603e94ea36f271c" providerId="LiveId" clId="{9747A627-5AB6-4542-A4C4-7139FE6B482F}" dt="2021-03-28T12:08:57.856" v="384"/>
          <ac:spMkLst>
            <pc:docMk/>
            <pc:sldMk cId="1467812879" sldId="282"/>
            <ac:spMk id="2" creationId="{90415727-88B9-4B77-8860-79919C0DB285}"/>
          </ac:spMkLst>
        </pc:spChg>
        <pc:spChg chg="mod">
          <ac:chgData name="Wang Jian" userId="a603e94ea36f271c" providerId="LiveId" clId="{9747A627-5AB6-4542-A4C4-7139FE6B482F}" dt="2021-03-28T12:14:35.003" v="412" actId="20577"/>
          <ac:spMkLst>
            <pc:docMk/>
            <pc:sldMk cId="1467812879" sldId="282"/>
            <ac:spMk id="3" creationId="{9AEB2F4B-CE45-42FB-AC4A-1A07A917A479}"/>
          </ac:spMkLst>
        </pc:spChg>
      </pc:sldChg>
      <pc:sldChg chg="addSp modSp add mod modAnim">
        <pc:chgData name="Wang Jian" userId="a603e94ea36f271c" providerId="LiveId" clId="{9747A627-5AB6-4542-A4C4-7139FE6B482F}" dt="2021-03-29T03:25:29.492" v="540"/>
        <pc:sldMkLst>
          <pc:docMk/>
          <pc:sldMk cId="775931048" sldId="283"/>
        </pc:sldMkLst>
        <pc:spChg chg="add mod">
          <ac:chgData name="Wang Jian" userId="a603e94ea36f271c" providerId="LiveId" clId="{9747A627-5AB6-4542-A4C4-7139FE6B482F}" dt="2021-03-29T03:25:29.492" v="540"/>
          <ac:spMkLst>
            <pc:docMk/>
            <pc:sldMk cId="775931048" sldId="283"/>
            <ac:spMk id="4" creationId="{1B44832C-900E-4291-8F52-D250ACC3A015}"/>
          </ac:spMkLst>
        </pc:spChg>
        <pc:spChg chg="add mod">
          <ac:chgData name="Wang Jian" userId="a603e94ea36f271c" providerId="LiveId" clId="{9747A627-5AB6-4542-A4C4-7139FE6B482F}" dt="2021-03-29T03:24:48.259" v="516"/>
          <ac:spMkLst>
            <pc:docMk/>
            <pc:sldMk cId="775931048" sldId="283"/>
            <ac:spMk id="5" creationId="{EA6187B8-6AAF-4B6F-9C07-6A39A086B678}"/>
          </ac:spMkLst>
        </pc:spChg>
      </pc:sldChg>
      <pc:sldChg chg="modSp add mod">
        <pc:chgData name="Wang Jian" userId="a603e94ea36f271c" providerId="LiveId" clId="{9747A627-5AB6-4542-A4C4-7139FE6B482F}" dt="2021-03-28T12:25:25.970" v="433" actId="404"/>
        <pc:sldMkLst>
          <pc:docMk/>
          <pc:sldMk cId="3976068335" sldId="284"/>
        </pc:sldMkLst>
        <pc:spChg chg="mod">
          <ac:chgData name="Wang Jian" userId="a603e94ea36f271c" providerId="LiveId" clId="{9747A627-5AB6-4542-A4C4-7139FE6B482F}" dt="2021-03-28T12:25:25.970" v="433" actId="404"/>
          <ac:spMkLst>
            <pc:docMk/>
            <pc:sldMk cId="3976068335" sldId="284"/>
            <ac:spMk id="2" creationId="{90415727-88B9-4B77-8860-79919C0DB285}"/>
          </ac:spMkLst>
        </pc:spChg>
      </pc:sldChg>
      <pc:sldChg chg="new">
        <pc:chgData name="Wang Jian" userId="a603e94ea36f271c" providerId="LiveId" clId="{9747A627-5AB6-4542-A4C4-7139FE6B482F}" dt="2021-03-29T03:05:59.941" v="434" actId="680"/>
        <pc:sldMkLst>
          <pc:docMk/>
          <pc:sldMk cId="152002677" sldId="285"/>
        </pc:sldMkLst>
      </pc:sldChg>
      <pc:sldChg chg="modSp new mod">
        <pc:chgData name="Wang Jian" userId="a603e94ea36f271c" providerId="LiveId" clId="{9747A627-5AB6-4542-A4C4-7139FE6B482F}" dt="2021-03-29T03:18:03.213" v="455" actId="15"/>
        <pc:sldMkLst>
          <pc:docMk/>
          <pc:sldMk cId="4052704227" sldId="286"/>
        </pc:sldMkLst>
        <pc:spChg chg="mod">
          <ac:chgData name="Wang Jian" userId="a603e94ea36f271c" providerId="LiveId" clId="{9747A627-5AB6-4542-A4C4-7139FE6B482F}" dt="2021-03-29T03:18:03.213" v="455" actId="15"/>
          <ac:spMkLst>
            <pc:docMk/>
            <pc:sldMk cId="4052704227" sldId="286"/>
            <ac:spMk id="3" creationId="{02F0451F-652B-4A4E-AD0E-A9A9BCE11391}"/>
          </ac:spMkLst>
        </pc:spChg>
      </pc:sldChg>
    </pc:docChg>
  </pc:docChgLst>
  <pc:docChgLst>
    <pc:chgData name="Wang Jian" userId="a603e94ea36f271c" providerId="LiveId" clId="{803B7581-E4AC-4C93-91DC-009202CE5ED4}"/>
    <pc:docChg chg="undo redo custSel addSld delSld modSld">
      <pc:chgData name="Wang Jian" userId="a603e94ea36f271c" providerId="LiveId" clId="{803B7581-E4AC-4C93-91DC-009202CE5ED4}" dt="2023-04-08T01:46:04.116" v="202"/>
      <pc:docMkLst>
        <pc:docMk/>
      </pc:docMkLst>
      <pc:sldChg chg="addSp delSp modSp mod delAnim">
        <pc:chgData name="Wang Jian" userId="a603e94ea36f271c" providerId="LiveId" clId="{803B7581-E4AC-4C93-91DC-009202CE5ED4}" dt="2023-04-08T01:36:36.634" v="189" actId="1076"/>
        <pc:sldMkLst>
          <pc:docMk/>
          <pc:sldMk cId="3100668498" sldId="257"/>
        </pc:sldMkLst>
        <pc:spChg chg="del">
          <ac:chgData name="Wang Jian" userId="a603e94ea36f271c" providerId="LiveId" clId="{803B7581-E4AC-4C93-91DC-009202CE5ED4}" dt="2023-04-08T01:36:27.108" v="186" actId="478"/>
          <ac:spMkLst>
            <pc:docMk/>
            <pc:sldMk cId="3100668498" sldId="257"/>
            <ac:spMk id="3" creationId="{24B0DC50-3884-416E-B199-ACD8C84A1C24}"/>
          </ac:spMkLst>
        </pc:spChg>
        <pc:spChg chg="mod">
          <ac:chgData name="Wang Jian" userId="a603e94ea36f271c" providerId="LiveId" clId="{803B7581-E4AC-4C93-91DC-009202CE5ED4}" dt="2023-04-08T01:36:36.634" v="189" actId="1076"/>
          <ac:spMkLst>
            <pc:docMk/>
            <pc:sldMk cId="3100668498" sldId="257"/>
            <ac:spMk id="4" creationId="{E0CDE301-AEDE-44EF-AC86-74F265262706}"/>
          </ac:spMkLst>
        </pc:spChg>
        <pc:spChg chg="add del mod">
          <ac:chgData name="Wang Jian" userId="a603e94ea36f271c" providerId="LiveId" clId="{803B7581-E4AC-4C93-91DC-009202CE5ED4}" dt="2023-04-08T01:36:32.801" v="188" actId="478"/>
          <ac:spMkLst>
            <pc:docMk/>
            <pc:sldMk cId="3100668498" sldId="257"/>
            <ac:spMk id="5" creationId="{83FD36BC-CB74-A44C-E5B4-4859330024B3}"/>
          </ac:spMkLst>
        </pc:spChg>
      </pc:sldChg>
      <pc:sldChg chg="modSp mod">
        <pc:chgData name="Wang Jian" userId="a603e94ea36f271c" providerId="LiveId" clId="{803B7581-E4AC-4C93-91DC-009202CE5ED4}" dt="2022-05-21T13:37:18.973" v="58" actId="403"/>
        <pc:sldMkLst>
          <pc:docMk/>
          <pc:sldMk cId="764686792" sldId="274"/>
        </pc:sldMkLst>
        <pc:spChg chg="mod">
          <ac:chgData name="Wang Jian" userId="a603e94ea36f271c" providerId="LiveId" clId="{803B7581-E4AC-4C93-91DC-009202CE5ED4}" dt="2022-05-21T13:37:18.973" v="58" actId="403"/>
          <ac:spMkLst>
            <pc:docMk/>
            <pc:sldMk cId="764686792" sldId="274"/>
            <ac:spMk id="3" creationId="{0ECEC755-3693-4846-BC20-BA6D88F0C81A}"/>
          </ac:spMkLst>
        </pc:spChg>
      </pc:sldChg>
      <pc:sldChg chg="modSp modNotesTx">
        <pc:chgData name="Wang Jian" userId="a603e94ea36f271c" providerId="LiveId" clId="{803B7581-E4AC-4C93-91DC-009202CE5ED4}" dt="2023-04-08T01:39:41.505" v="194" actId="20577"/>
        <pc:sldMkLst>
          <pc:docMk/>
          <pc:sldMk cId="1549636694" sldId="278"/>
        </pc:sldMkLst>
        <pc:picChg chg="mod">
          <ac:chgData name="Wang Jian" userId="a603e94ea36f271c" providerId="LiveId" clId="{803B7581-E4AC-4C93-91DC-009202CE5ED4}" dt="2023-04-08T01:38:20.612" v="191" actId="1076"/>
          <ac:picMkLst>
            <pc:docMk/>
            <pc:sldMk cId="1549636694" sldId="278"/>
            <ac:picMk id="2050" creationId="{FF51832C-73FB-4C8E-A010-FFE72AD99D7C}"/>
          </ac:picMkLst>
        </pc:picChg>
      </pc:sldChg>
      <pc:sldChg chg="modSp mod">
        <pc:chgData name="Wang Jian" userId="a603e94ea36f271c" providerId="LiveId" clId="{803B7581-E4AC-4C93-91DC-009202CE5ED4}" dt="2022-05-21T13:09:35.527" v="4" actId="1076"/>
        <pc:sldMkLst>
          <pc:docMk/>
          <pc:sldMk cId="3177535612" sldId="279"/>
        </pc:sldMkLst>
        <pc:picChg chg="mod">
          <ac:chgData name="Wang Jian" userId="a603e94ea36f271c" providerId="LiveId" clId="{803B7581-E4AC-4C93-91DC-009202CE5ED4}" dt="2022-05-21T13:09:35.527" v="4" actId="1076"/>
          <ac:picMkLst>
            <pc:docMk/>
            <pc:sldMk cId="3177535612" sldId="279"/>
            <ac:picMk id="4" creationId="{70EFD584-AF62-4F36-A655-31382B9D52B8}"/>
          </ac:picMkLst>
        </pc:picChg>
      </pc:sldChg>
      <pc:sldChg chg="modSp mod">
        <pc:chgData name="Wang Jian" userId="a603e94ea36f271c" providerId="LiveId" clId="{803B7581-E4AC-4C93-91DC-009202CE5ED4}" dt="2022-05-21T13:51:58.929" v="184" actId="207"/>
        <pc:sldMkLst>
          <pc:docMk/>
          <pc:sldMk cId="3862571250" sldId="280"/>
        </pc:sldMkLst>
        <pc:spChg chg="mod">
          <ac:chgData name="Wang Jian" userId="a603e94ea36f271c" providerId="LiveId" clId="{803B7581-E4AC-4C93-91DC-009202CE5ED4}" dt="2022-05-21T13:51:58.929" v="184" actId="207"/>
          <ac:spMkLst>
            <pc:docMk/>
            <pc:sldMk cId="3862571250" sldId="280"/>
            <ac:spMk id="4" creationId="{5B68FF2D-130A-43C7-901C-D77EE18947D8}"/>
          </ac:spMkLst>
        </pc:spChg>
      </pc:sldChg>
      <pc:sldChg chg="modSp mod">
        <pc:chgData name="Wang Jian" userId="a603e94ea36f271c" providerId="LiveId" clId="{803B7581-E4AC-4C93-91DC-009202CE5ED4}" dt="2022-05-21T13:52:17.255" v="185" actId="6549"/>
        <pc:sldMkLst>
          <pc:docMk/>
          <pc:sldMk cId="514127090" sldId="283"/>
        </pc:sldMkLst>
        <pc:spChg chg="mod">
          <ac:chgData name="Wang Jian" userId="a603e94ea36f271c" providerId="LiveId" clId="{803B7581-E4AC-4C93-91DC-009202CE5ED4}" dt="2022-05-21T13:52:17.255" v="185" actId="6549"/>
          <ac:spMkLst>
            <pc:docMk/>
            <pc:sldMk cId="514127090" sldId="283"/>
            <ac:spMk id="3" creationId="{ED38FC78-ED98-475B-8D71-BFCFC692C5A4}"/>
          </ac:spMkLst>
        </pc:spChg>
      </pc:sldChg>
      <pc:sldChg chg="addSp delSp modSp new mod">
        <pc:chgData name="Wang Jian" userId="a603e94ea36f271c" providerId="LiveId" clId="{803B7581-E4AC-4C93-91DC-009202CE5ED4}" dt="2022-05-21T13:12:59.454" v="51" actId="207"/>
        <pc:sldMkLst>
          <pc:docMk/>
          <pc:sldMk cId="3536865394" sldId="302"/>
        </pc:sldMkLst>
        <pc:spChg chg="del">
          <ac:chgData name="Wang Jian" userId="a603e94ea36f271c" providerId="LiveId" clId="{803B7581-E4AC-4C93-91DC-009202CE5ED4}" dt="2022-05-21T13:09:56.776" v="6" actId="478"/>
          <ac:spMkLst>
            <pc:docMk/>
            <pc:sldMk cId="3536865394" sldId="302"/>
            <ac:spMk id="3" creationId="{D4605099-804A-26A2-A796-DA37A9946905}"/>
          </ac:spMkLst>
        </pc:spChg>
        <pc:spChg chg="add del">
          <ac:chgData name="Wang Jian" userId="a603e94ea36f271c" providerId="LiveId" clId="{803B7581-E4AC-4C93-91DC-009202CE5ED4}" dt="2022-05-21T13:10:00.163" v="10" actId="22"/>
          <ac:spMkLst>
            <pc:docMk/>
            <pc:sldMk cId="3536865394" sldId="302"/>
            <ac:spMk id="5" creationId="{E58967D2-6A26-1DE7-609E-EA987D79F90F}"/>
          </ac:spMkLst>
        </pc:spChg>
        <pc:spChg chg="add del">
          <ac:chgData name="Wang Jian" userId="a603e94ea36f271c" providerId="LiveId" clId="{803B7581-E4AC-4C93-91DC-009202CE5ED4}" dt="2022-05-21T13:10:00.858" v="12" actId="22"/>
          <ac:spMkLst>
            <pc:docMk/>
            <pc:sldMk cId="3536865394" sldId="302"/>
            <ac:spMk id="7" creationId="{F1A23D30-2ED8-D413-101C-923470A54023}"/>
          </ac:spMkLst>
        </pc:spChg>
        <pc:graphicFrameChg chg="add mod modGraphic">
          <ac:chgData name="Wang Jian" userId="a603e94ea36f271c" providerId="LiveId" clId="{803B7581-E4AC-4C93-91DC-009202CE5ED4}" dt="2022-05-21T13:12:59.454" v="51" actId="207"/>
          <ac:graphicFrameMkLst>
            <pc:docMk/>
            <pc:sldMk cId="3536865394" sldId="302"/>
            <ac:graphicFrameMk id="8" creationId="{6064A414-6652-C4B0-6926-7A99C61F582A}"/>
          </ac:graphicFrameMkLst>
        </pc:graphicFrameChg>
      </pc:sldChg>
      <pc:sldChg chg="addSp delSp modSp new mod">
        <pc:chgData name="Wang Jian" userId="a603e94ea36f271c" providerId="LiveId" clId="{803B7581-E4AC-4C93-91DC-009202CE5ED4}" dt="2022-05-21T13:50:54.640" v="183" actId="1582"/>
        <pc:sldMkLst>
          <pc:docMk/>
          <pc:sldMk cId="1595860844" sldId="303"/>
        </pc:sldMkLst>
        <pc:spChg chg="mod">
          <ac:chgData name="Wang Jian" userId="a603e94ea36f271c" providerId="LiveId" clId="{803B7581-E4AC-4C93-91DC-009202CE5ED4}" dt="2022-05-21T13:50:32.548" v="180"/>
          <ac:spMkLst>
            <pc:docMk/>
            <pc:sldMk cId="1595860844" sldId="303"/>
            <ac:spMk id="2" creationId="{4FCF94E0-3F14-46E6-E120-57DE62783ABD}"/>
          </ac:spMkLst>
        </pc:spChg>
        <pc:spChg chg="del">
          <ac:chgData name="Wang Jian" userId="a603e94ea36f271c" providerId="LiveId" clId="{803B7581-E4AC-4C93-91DC-009202CE5ED4}" dt="2022-05-21T13:37:37.857" v="60" actId="478"/>
          <ac:spMkLst>
            <pc:docMk/>
            <pc:sldMk cId="1595860844" sldId="303"/>
            <ac:spMk id="3" creationId="{6407BEE9-27A7-F0C3-24DB-0127F679C98D}"/>
          </ac:spMkLst>
        </pc:spChg>
        <pc:spChg chg="add mod">
          <ac:chgData name="Wang Jian" userId="a603e94ea36f271c" providerId="LiveId" clId="{803B7581-E4AC-4C93-91DC-009202CE5ED4}" dt="2022-05-21T13:48:45.743" v="129" actId="403"/>
          <ac:spMkLst>
            <pc:docMk/>
            <pc:sldMk cId="1595860844" sldId="303"/>
            <ac:spMk id="4" creationId="{76D4BD5C-26AB-7D5A-D1A2-B6682542363F}"/>
          </ac:spMkLst>
        </pc:spChg>
        <pc:spChg chg="add mod">
          <ac:chgData name="Wang Jian" userId="a603e94ea36f271c" providerId="LiveId" clId="{803B7581-E4AC-4C93-91DC-009202CE5ED4}" dt="2022-05-21T13:41:17.218" v="96" actId="1076"/>
          <ac:spMkLst>
            <pc:docMk/>
            <pc:sldMk cId="1595860844" sldId="303"/>
            <ac:spMk id="5" creationId="{6C9F91BB-1FFB-3123-3920-BB7891113287}"/>
          </ac:spMkLst>
        </pc:spChg>
        <pc:spChg chg="add mod">
          <ac:chgData name="Wang Jian" userId="a603e94ea36f271c" providerId="LiveId" clId="{803B7581-E4AC-4C93-91DC-009202CE5ED4}" dt="2022-05-21T13:41:35.710" v="106" actId="1076"/>
          <ac:spMkLst>
            <pc:docMk/>
            <pc:sldMk cId="1595860844" sldId="303"/>
            <ac:spMk id="6" creationId="{89778C4A-2FBB-31CE-CFBC-292C53B591CA}"/>
          </ac:spMkLst>
        </pc:spChg>
        <pc:spChg chg="add del mod">
          <ac:chgData name="Wang Jian" userId="a603e94ea36f271c" providerId="LiveId" clId="{803B7581-E4AC-4C93-91DC-009202CE5ED4}" dt="2022-05-21T13:41:03.540" v="91" actId="478"/>
          <ac:spMkLst>
            <pc:docMk/>
            <pc:sldMk cId="1595860844" sldId="303"/>
            <ac:spMk id="7" creationId="{126AA2DE-A559-97F4-5EE8-A2BE771A70D3}"/>
          </ac:spMkLst>
        </pc:spChg>
        <pc:spChg chg="add mod">
          <ac:chgData name="Wang Jian" userId="a603e94ea36f271c" providerId="LiveId" clId="{803B7581-E4AC-4C93-91DC-009202CE5ED4}" dt="2022-05-21T13:49:22.699" v="151" actId="403"/>
          <ac:spMkLst>
            <pc:docMk/>
            <pc:sldMk cId="1595860844" sldId="303"/>
            <ac:spMk id="8" creationId="{3567AC2F-4DCD-689A-66A3-3D0B472A28F6}"/>
          </ac:spMkLst>
        </pc:spChg>
        <pc:spChg chg="add mod">
          <ac:chgData name="Wang Jian" userId="a603e94ea36f271c" providerId="LiveId" clId="{803B7581-E4AC-4C93-91DC-009202CE5ED4}" dt="2022-05-21T13:49:54.864" v="171" actId="403"/>
          <ac:spMkLst>
            <pc:docMk/>
            <pc:sldMk cId="1595860844" sldId="303"/>
            <ac:spMk id="9" creationId="{E16E06CF-2ACC-F6F7-9108-83FA31F208FF}"/>
          </ac:spMkLst>
        </pc:spChg>
        <pc:spChg chg="add mod">
          <ac:chgData name="Wang Jian" userId="a603e94ea36f271c" providerId="LiveId" clId="{803B7581-E4AC-4C93-91DC-009202CE5ED4}" dt="2022-05-21T13:50:54.640" v="183" actId="1582"/>
          <ac:spMkLst>
            <pc:docMk/>
            <pc:sldMk cId="1595860844" sldId="303"/>
            <ac:spMk id="10" creationId="{470526E7-4A49-BDB2-54C6-A2F6C8F6DF16}"/>
          </ac:spMkLst>
        </pc:spChg>
      </pc:sldChg>
      <pc:sldChg chg="addSp delSp modSp new del mod">
        <pc:chgData name="Wang Jian" userId="a603e94ea36f271c" providerId="LiveId" clId="{803B7581-E4AC-4C93-91DC-009202CE5ED4}" dt="2022-05-21T13:12:13.647" v="26" actId="47"/>
        <pc:sldMkLst>
          <pc:docMk/>
          <pc:sldMk cId="4148860015" sldId="303"/>
        </pc:sldMkLst>
        <pc:picChg chg="add del">
          <ac:chgData name="Wang Jian" userId="a603e94ea36f271c" providerId="LiveId" clId="{803B7581-E4AC-4C93-91DC-009202CE5ED4}" dt="2022-05-21T13:12:03.246" v="22" actId="478"/>
          <ac:picMkLst>
            <pc:docMk/>
            <pc:sldMk cId="4148860015" sldId="303"/>
            <ac:picMk id="4" creationId="{6B41FAE0-1E8E-825A-BF8C-28FA3AA8B656}"/>
          </ac:picMkLst>
        </pc:picChg>
        <pc:picChg chg="add del mod">
          <ac:chgData name="Wang Jian" userId="a603e94ea36f271c" providerId="LiveId" clId="{803B7581-E4AC-4C93-91DC-009202CE5ED4}" dt="2022-05-21T13:12:11.052" v="25" actId="478"/>
          <ac:picMkLst>
            <pc:docMk/>
            <pc:sldMk cId="4148860015" sldId="303"/>
            <ac:picMk id="5" creationId="{DA49331C-4340-878A-60E8-526E78EB1AB5}"/>
          </ac:picMkLst>
        </pc:picChg>
      </pc:sldChg>
      <pc:sldChg chg="modSp mod">
        <pc:chgData name="Wang Jian" userId="a603e94ea36f271c" providerId="LiveId" clId="{803B7581-E4AC-4C93-91DC-009202CE5ED4}" dt="2023-04-08T01:46:04.116" v="202"/>
        <pc:sldMkLst>
          <pc:docMk/>
          <pc:sldMk cId="4040088804" sldId="312"/>
        </pc:sldMkLst>
        <pc:spChg chg="mod">
          <ac:chgData name="Wang Jian" userId="a603e94ea36f271c" providerId="LiveId" clId="{803B7581-E4AC-4C93-91DC-009202CE5ED4}" dt="2023-04-08T01:46:04.116" v="202"/>
          <ac:spMkLst>
            <pc:docMk/>
            <pc:sldMk cId="4040088804" sldId="312"/>
            <ac:spMk id="3" creationId="{3844A455-4E79-A252-404B-D9BF817BBC57}"/>
          </ac:spMkLst>
        </pc:spChg>
      </pc:sldChg>
    </pc:docChg>
  </pc:docChgLst>
  <pc:docChgLst>
    <pc:chgData name="Wang Jian" userId="a603e94ea36f271c" providerId="LiveId" clId="{249A0B6B-2C95-457F-B7AD-9D796A63F10D}"/>
    <pc:docChg chg="undo redo custSel addSld delSld modSld modMainMaster modShowInfo">
      <pc:chgData name="Wang Jian" userId="a603e94ea36f271c" providerId="LiveId" clId="{249A0B6B-2C95-457F-B7AD-9D796A63F10D}" dt="2021-03-04T13:13:29.685" v="1038"/>
      <pc:docMkLst>
        <pc:docMk/>
      </pc:docMkLst>
      <pc:sldChg chg="addSp delSp modSp mod">
        <pc:chgData name="Wang Jian" userId="a603e94ea36f271c" providerId="LiveId" clId="{249A0B6B-2C95-457F-B7AD-9D796A63F10D}" dt="2021-03-01T02:48:16.980" v="421" actId="20577"/>
        <pc:sldMkLst>
          <pc:docMk/>
          <pc:sldMk cId="1307967432" sldId="256"/>
        </pc:sldMkLst>
        <pc:spChg chg="mod">
          <ac:chgData name="Wang Jian" userId="a603e94ea36f271c" providerId="LiveId" clId="{249A0B6B-2C95-457F-B7AD-9D796A63F10D}" dt="2021-03-01T02:48:16.980" v="421" actId="20577"/>
          <ac:spMkLst>
            <pc:docMk/>
            <pc:sldMk cId="1307967432" sldId="256"/>
            <ac:spMk id="2" creationId="{5938D1FE-96FE-4805-B348-E615A816C012}"/>
          </ac:spMkLst>
        </pc:spChg>
        <pc:spChg chg="add del mod">
          <ac:chgData name="Wang Jian" userId="a603e94ea36f271c" providerId="LiveId" clId="{249A0B6B-2C95-457F-B7AD-9D796A63F10D}" dt="2021-02-28T14:05:43.692" v="329" actId="21"/>
          <ac:spMkLst>
            <pc:docMk/>
            <pc:sldMk cId="1307967432" sldId="256"/>
            <ac:spMk id="3" creationId="{9538B62B-40ED-48AA-A89D-49ED28698958}"/>
          </ac:spMkLst>
        </pc:spChg>
      </pc:sldChg>
      <pc:sldChg chg="modSp mod">
        <pc:chgData name="Wang Jian" userId="a603e94ea36f271c" providerId="LiveId" clId="{249A0B6B-2C95-457F-B7AD-9D796A63F10D}" dt="2021-02-27T14:48:11.012" v="2" actId="1076"/>
        <pc:sldMkLst>
          <pc:docMk/>
          <pc:sldMk cId="3100668498" sldId="257"/>
        </pc:sldMkLst>
        <pc:spChg chg="mod">
          <ac:chgData name="Wang Jian" userId="a603e94ea36f271c" providerId="LiveId" clId="{249A0B6B-2C95-457F-B7AD-9D796A63F10D}" dt="2021-02-27T14:48:11.012" v="2" actId="1076"/>
          <ac:spMkLst>
            <pc:docMk/>
            <pc:sldMk cId="3100668498" sldId="257"/>
            <ac:spMk id="3" creationId="{24B0DC50-3884-416E-B199-ACD8C84A1C24}"/>
          </ac:spMkLst>
        </pc:spChg>
      </pc:sldChg>
      <pc:sldChg chg="addSp modSp mod modAnim">
        <pc:chgData name="Wang Jian" userId="a603e94ea36f271c" providerId="LiveId" clId="{249A0B6B-2C95-457F-B7AD-9D796A63F10D}" dt="2021-02-28T11:22:04.751" v="127"/>
        <pc:sldMkLst>
          <pc:docMk/>
          <pc:sldMk cId="1309129819" sldId="258"/>
        </pc:sldMkLst>
        <pc:spChg chg="mod">
          <ac:chgData name="Wang Jian" userId="a603e94ea36f271c" providerId="LiveId" clId="{249A0B6B-2C95-457F-B7AD-9D796A63F10D}" dt="2021-02-27T14:50:48.823" v="30"/>
          <ac:spMkLst>
            <pc:docMk/>
            <pc:sldMk cId="1309129819" sldId="258"/>
            <ac:spMk id="2" creationId="{4DF89FD5-8E49-4336-AFB3-71D5E421E578}"/>
          </ac:spMkLst>
        </pc:spChg>
        <pc:spChg chg="mod">
          <ac:chgData name="Wang Jian" userId="a603e94ea36f271c" providerId="LiveId" clId="{249A0B6B-2C95-457F-B7AD-9D796A63F10D}" dt="2021-02-28T11:22:04.751" v="127"/>
          <ac:spMkLst>
            <pc:docMk/>
            <pc:sldMk cId="1309129819" sldId="258"/>
            <ac:spMk id="3" creationId="{1DC4F4DA-2EB8-4ADB-89D6-10A47B99CE8D}"/>
          </ac:spMkLst>
        </pc:spChg>
        <pc:spChg chg="add mod">
          <ac:chgData name="Wang Jian" userId="a603e94ea36f271c" providerId="LiveId" clId="{249A0B6B-2C95-457F-B7AD-9D796A63F10D}" dt="2021-02-28T11:21:22.181" v="112" actId="2085"/>
          <ac:spMkLst>
            <pc:docMk/>
            <pc:sldMk cId="1309129819" sldId="258"/>
            <ac:spMk id="4" creationId="{EBF3F5B7-EE41-432A-B902-2DD23EBA301D}"/>
          </ac:spMkLst>
        </pc:spChg>
      </pc:sldChg>
      <pc:sldChg chg="addSp modSp mod modAnim">
        <pc:chgData name="Wang Jian" userId="a603e94ea36f271c" providerId="LiveId" clId="{249A0B6B-2C95-457F-B7AD-9D796A63F10D}" dt="2021-02-28T11:27:00.927" v="210"/>
        <pc:sldMkLst>
          <pc:docMk/>
          <pc:sldMk cId="1914485693" sldId="259"/>
        </pc:sldMkLst>
        <pc:spChg chg="mod">
          <ac:chgData name="Wang Jian" userId="a603e94ea36f271c" providerId="LiveId" clId="{249A0B6B-2C95-457F-B7AD-9D796A63F10D}" dt="2021-02-28T11:26:11.740" v="182" actId="207"/>
          <ac:spMkLst>
            <pc:docMk/>
            <pc:sldMk cId="1914485693" sldId="259"/>
            <ac:spMk id="3" creationId="{92E10EDE-F890-4750-81B6-F56AFF75BBE3}"/>
          </ac:spMkLst>
        </pc:spChg>
        <pc:spChg chg="add mod">
          <ac:chgData name="Wang Jian" userId="a603e94ea36f271c" providerId="LiveId" clId="{249A0B6B-2C95-457F-B7AD-9D796A63F10D}" dt="2021-02-28T11:26:55.706" v="208" actId="120"/>
          <ac:spMkLst>
            <pc:docMk/>
            <pc:sldMk cId="1914485693" sldId="259"/>
            <ac:spMk id="7" creationId="{B0B33184-FA67-47BF-AB7E-D9DE996430ED}"/>
          </ac:spMkLst>
        </pc:spChg>
        <pc:inkChg chg="add">
          <ac:chgData name="Wang Jian" userId="a603e94ea36f271c" providerId="LiveId" clId="{249A0B6B-2C95-457F-B7AD-9D796A63F10D}" dt="2021-02-28T11:24:25.453" v="169" actId="9405"/>
          <ac:inkMkLst>
            <pc:docMk/>
            <pc:sldMk cId="1914485693" sldId="259"/>
            <ac:inkMk id="2" creationId="{2CEF8C51-3EAB-437C-A5DF-17C1D86653DC}"/>
          </ac:inkMkLst>
        </pc:inkChg>
        <pc:inkChg chg="add">
          <ac:chgData name="Wang Jian" userId="a603e94ea36f271c" providerId="LiveId" clId="{249A0B6B-2C95-457F-B7AD-9D796A63F10D}" dt="2021-02-28T11:24:27.857" v="170" actId="9405"/>
          <ac:inkMkLst>
            <pc:docMk/>
            <pc:sldMk cId="1914485693" sldId="259"/>
            <ac:inkMk id="4" creationId="{5787A78E-13EA-48D4-93FC-E6408BB27415}"/>
          </ac:inkMkLst>
        </pc:inkChg>
        <pc:inkChg chg="add">
          <ac:chgData name="Wang Jian" userId="a603e94ea36f271c" providerId="LiveId" clId="{249A0B6B-2C95-457F-B7AD-9D796A63F10D}" dt="2021-02-28T11:24:40.104" v="171" actId="9405"/>
          <ac:inkMkLst>
            <pc:docMk/>
            <pc:sldMk cId="1914485693" sldId="259"/>
            <ac:inkMk id="5" creationId="{FD24997C-E672-4B07-AAFA-76F51FFBB5C9}"/>
          </ac:inkMkLst>
        </pc:inkChg>
        <pc:inkChg chg="add">
          <ac:chgData name="Wang Jian" userId="a603e94ea36f271c" providerId="LiveId" clId="{249A0B6B-2C95-457F-B7AD-9D796A63F10D}" dt="2021-02-28T11:24:42.108" v="172" actId="9405"/>
          <ac:inkMkLst>
            <pc:docMk/>
            <pc:sldMk cId="1914485693" sldId="259"/>
            <ac:inkMk id="6" creationId="{8E0B6760-C3A8-45E7-B0C3-2B534122CEBB}"/>
          </ac:inkMkLst>
        </pc:inkChg>
      </pc:sldChg>
      <pc:sldChg chg="addSp delSp modSp mod delAnim modAnim">
        <pc:chgData name="Wang Jian" userId="a603e94ea36f271c" providerId="LiveId" clId="{249A0B6B-2C95-457F-B7AD-9D796A63F10D}" dt="2021-02-28T11:46:12.670" v="274"/>
        <pc:sldMkLst>
          <pc:docMk/>
          <pc:sldMk cId="2793564131" sldId="260"/>
        </pc:sldMkLst>
        <pc:spChg chg="mod">
          <ac:chgData name="Wang Jian" userId="a603e94ea36f271c" providerId="LiveId" clId="{249A0B6B-2C95-457F-B7AD-9D796A63F10D}" dt="2021-02-28T11:42:35.272" v="243" actId="27636"/>
          <ac:spMkLst>
            <pc:docMk/>
            <pc:sldMk cId="2793564131" sldId="260"/>
            <ac:spMk id="3" creationId="{AD9F96C7-F3DB-4619-8AC1-C18A1001ABC0}"/>
          </ac:spMkLst>
        </pc:spChg>
        <pc:spChg chg="add mod">
          <ac:chgData name="Wang Jian" userId="a603e94ea36f271c" providerId="LiveId" clId="{249A0B6B-2C95-457F-B7AD-9D796A63F10D}" dt="2021-02-28T11:46:05.553" v="271" actId="2085"/>
          <ac:spMkLst>
            <pc:docMk/>
            <pc:sldMk cId="2793564131" sldId="260"/>
            <ac:spMk id="9" creationId="{078CFDC9-8407-4514-B94E-A15D65943F74}"/>
          </ac:spMkLst>
        </pc:spChg>
        <pc:inkChg chg="add del mod">
          <ac:chgData name="Wang Jian" userId="a603e94ea36f271c" providerId="LiveId" clId="{249A0B6B-2C95-457F-B7AD-9D796A63F10D}" dt="2021-02-28T11:42:19.184" v="238" actId="478"/>
          <ac:inkMkLst>
            <pc:docMk/>
            <pc:sldMk cId="2793564131" sldId="260"/>
            <ac:inkMk id="2" creationId="{F54A4374-494D-4F18-A15D-4819EC35712D}"/>
          </ac:inkMkLst>
        </pc:inkChg>
        <pc:inkChg chg="add del mod">
          <ac:chgData name="Wang Jian" userId="a603e94ea36f271c" providerId="LiveId" clId="{249A0B6B-2C95-457F-B7AD-9D796A63F10D}" dt="2021-02-28T11:42:19.184" v="238" actId="478"/>
          <ac:inkMkLst>
            <pc:docMk/>
            <pc:sldMk cId="2793564131" sldId="260"/>
            <ac:inkMk id="4" creationId="{27DE6687-EA81-44AB-9148-1E0A6CC4BD4F}"/>
          </ac:inkMkLst>
        </pc:inkChg>
        <pc:inkChg chg="add del mod">
          <ac:chgData name="Wang Jian" userId="a603e94ea36f271c" providerId="LiveId" clId="{249A0B6B-2C95-457F-B7AD-9D796A63F10D}" dt="2021-02-28T11:42:19.184" v="238" actId="478"/>
          <ac:inkMkLst>
            <pc:docMk/>
            <pc:sldMk cId="2793564131" sldId="260"/>
            <ac:inkMk id="5" creationId="{FC843C75-F305-4FD2-AA38-A99C4073DC00}"/>
          </ac:inkMkLst>
        </pc:inkChg>
        <pc:inkChg chg="add">
          <ac:chgData name="Wang Jian" userId="a603e94ea36f271c" providerId="LiveId" clId="{249A0B6B-2C95-457F-B7AD-9D796A63F10D}" dt="2021-02-28T11:43:01.895" v="244" actId="9405"/>
          <ac:inkMkLst>
            <pc:docMk/>
            <pc:sldMk cId="2793564131" sldId="260"/>
            <ac:inkMk id="6" creationId="{586024BD-CEA0-4492-A822-85C1DC29DAAB}"/>
          </ac:inkMkLst>
        </pc:inkChg>
        <pc:inkChg chg="add">
          <ac:chgData name="Wang Jian" userId="a603e94ea36f271c" providerId="LiveId" clId="{249A0B6B-2C95-457F-B7AD-9D796A63F10D}" dt="2021-02-28T11:43:05.253" v="245" actId="9405"/>
          <ac:inkMkLst>
            <pc:docMk/>
            <pc:sldMk cId="2793564131" sldId="260"/>
            <ac:inkMk id="7" creationId="{1D1DFC3D-51FE-4DDA-B12B-43BC07ADF3EF}"/>
          </ac:inkMkLst>
        </pc:inkChg>
        <pc:inkChg chg="add">
          <ac:chgData name="Wang Jian" userId="a603e94ea36f271c" providerId="LiveId" clId="{249A0B6B-2C95-457F-B7AD-9D796A63F10D}" dt="2021-02-28T11:43:10.334" v="246" actId="9405"/>
          <ac:inkMkLst>
            <pc:docMk/>
            <pc:sldMk cId="2793564131" sldId="260"/>
            <ac:inkMk id="8" creationId="{B7898C46-03C0-4007-B326-CFD9740B744F}"/>
          </ac:inkMkLst>
        </pc:inkChg>
      </pc:sldChg>
      <pc:sldChg chg="addSp delSp modSp mod modAnim">
        <pc:chgData name="Wang Jian" userId="a603e94ea36f271c" providerId="LiveId" clId="{249A0B6B-2C95-457F-B7AD-9D796A63F10D}" dt="2021-02-28T11:52:37.821" v="316"/>
        <pc:sldMkLst>
          <pc:docMk/>
          <pc:sldMk cId="1008782030" sldId="261"/>
        </pc:sldMkLst>
        <pc:spChg chg="mod">
          <ac:chgData name="Wang Jian" userId="a603e94ea36f271c" providerId="LiveId" clId="{249A0B6B-2C95-457F-B7AD-9D796A63F10D}" dt="2021-02-28T11:52:37.821" v="316"/>
          <ac:spMkLst>
            <pc:docMk/>
            <pc:sldMk cId="1008782030" sldId="261"/>
            <ac:spMk id="3" creationId="{2392C49F-0EF8-4568-A975-80EB8A50E7E5}"/>
          </ac:spMkLst>
        </pc:spChg>
        <pc:spChg chg="add mod">
          <ac:chgData name="Wang Jian" userId="a603e94ea36f271c" providerId="LiveId" clId="{249A0B6B-2C95-457F-B7AD-9D796A63F10D}" dt="2021-02-28T11:50:37.948" v="308" actId="120"/>
          <ac:spMkLst>
            <pc:docMk/>
            <pc:sldMk cId="1008782030" sldId="261"/>
            <ac:spMk id="8" creationId="{13C25DAB-1EA5-4434-B2B9-CF8AD8504C2B}"/>
          </ac:spMkLst>
        </pc:spChg>
        <pc:inkChg chg="add del">
          <ac:chgData name="Wang Jian" userId="a603e94ea36f271c" providerId="LiveId" clId="{249A0B6B-2C95-457F-B7AD-9D796A63F10D}" dt="2021-02-28T11:47:26.341" v="277" actId="9405"/>
          <ac:inkMkLst>
            <pc:docMk/>
            <pc:sldMk cId="1008782030" sldId="261"/>
            <ac:inkMk id="2" creationId="{9A0CD609-5A5D-4321-81B3-FB55A9421025}"/>
          </ac:inkMkLst>
        </pc:inkChg>
        <pc:inkChg chg="add">
          <ac:chgData name="Wang Jian" userId="a603e94ea36f271c" providerId="LiveId" clId="{249A0B6B-2C95-457F-B7AD-9D796A63F10D}" dt="2021-02-28T11:47:32.671" v="278" actId="9405"/>
          <ac:inkMkLst>
            <pc:docMk/>
            <pc:sldMk cId="1008782030" sldId="261"/>
            <ac:inkMk id="4" creationId="{9412F650-685A-4887-B1DD-BAE175FFD4B6}"/>
          </ac:inkMkLst>
        </pc:inkChg>
        <pc:inkChg chg="add del">
          <ac:chgData name="Wang Jian" userId="a603e94ea36f271c" providerId="LiveId" clId="{249A0B6B-2C95-457F-B7AD-9D796A63F10D}" dt="2021-02-28T11:47:40.224" v="280" actId="9405"/>
          <ac:inkMkLst>
            <pc:docMk/>
            <pc:sldMk cId="1008782030" sldId="261"/>
            <ac:inkMk id="5" creationId="{489CDE4A-F54F-4E9A-A8B3-8B25109AFE32}"/>
          </ac:inkMkLst>
        </pc:inkChg>
        <pc:inkChg chg="add">
          <ac:chgData name="Wang Jian" userId="a603e94ea36f271c" providerId="LiveId" clId="{249A0B6B-2C95-457F-B7AD-9D796A63F10D}" dt="2021-02-28T11:47:44.171" v="281" actId="9405"/>
          <ac:inkMkLst>
            <pc:docMk/>
            <pc:sldMk cId="1008782030" sldId="261"/>
            <ac:inkMk id="6" creationId="{897C1C6B-61DC-41B8-AA5A-32CB66C079CE}"/>
          </ac:inkMkLst>
        </pc:inkChg>
        <pc:inkChg chg="add">
          <ac:chgData name="Wang Jian" userId="a603e94ea36f271c" providerId="LiveId" clId="{249A0B6B-2C95-457F-B7AD-9D796A63F10D}" dt="2021-02-28T11:47:50.681" v="282" actId="9405"/>
          <ac:inkMkLst>
            <pc:docMk/>
            <pc:sldMk cId="1008782030" sldId="261"/>
            <ac:inkMk id="7" creationId="{23C8E70A-65F4-45DA-91C7-A3B1840AC9D6}"/>
          </ac:inkMkLst>
        </pc:inkChg>
      </pc:sldChg>
      <pc:sldChg chg="addSp modSp mod">
        <pc:chgData name="Wang Jian" userId="a603e94ea36f271c" providerId="LiveId" clId="{249A0B6B-2C95-457F-B7AD-9D796A63F10D}" dt="2021-02-28T11:53:25.295" v="321" actId="1076"/>
        <pc:sldMkLst>
          <pc:docMk/>
          <pc:sldMk cId="240486686" sldId="262"/>
        </pc:sldMkLst>
        <pc:spChg chg="mod">
          <ac:chgData name="Wang Jian" userId="a603e94ea36f271c" providerId="LiveId" clId="{249A0B6B-2C95-457F-B7AD-9D796A63F10D}" dt="2021-02-27T14:48:22.299" v="4" actId="1076"/>
          <ac:spMkLst>
            <pc:docMk/>
            <pc:sldMk cId="240486686" sldId="262"/>
            <ac:spMk id="3" creationId="{46AE07A5-97A6-4B99-868A-56D14410F0CD}"/>
          </ac:spMkLst>
        </pc:spChg>
        <pc:picChg chg="add mod">
          <ac:chgData name="Wang Jian" userId="a603e94ea36f271c" providerId="LiveId" clId="{249A0B6B-2C95-457F-B7AD-9D796A63F10D}" dt="2021-02-28T11:53:25.295" v="321" actId="1076"/>
          <ac:picMkLst>
            <pc:docMk/>
            <pc:sldMk cId="240486686" sldId="262"/>
            <ac:picMk id="2" creationId="{BC36732B-06F8-44E7-81C1-6141C8AF10F5}"/>
          </ac:picMkLst>
        </pc:picChg>
      </pc:sldChg>
      <pc:sldChg chg="addSp modSp mod">
        <pc:chgData name="Wang Jian" userId="a603e94ea36f271c" providerId="LiveId" clId="{249A0B6B-2C95-457F-B7AD-9D796A63F10D}" dt="2021-03-01T03:08:26.169" v="546"/>
        <pc:sldMkLst>
          <pc:docMk/>
          <pc:sldMk cId="550034848" sldId="263"/>
        </pc:sldMkLst>
        <pc:spChg chg="mod">
          <ac:chgData name="Wang Jian" userId="a603e94ea36f271c" providerId="LiveId" clId="{249A0B6B-2C95-457F-B7AD-9D796A63F10D}" dt="2021-02-27T14:50:48.823" v="30"/>
          <ac:spMkLst>
            <pc:docMk/>
            <pc:sldMk cId="550034848" sldId="263"/>
            <ac:spMk id="2" creationId="{6875F829-FA0D-4902-B9A2-17DB24CD5833}"/>
          </ac:spMkLst>
        </pc:spChg>
        <pc:spChg chg="add mod">
          <ac:chgData name="Wang Jian" userId="a603e94ea36f271c" providerId="LiveId" clId="{249A0B6B-2C95-457F-B7AD-9D796A63F10D}" dt="2021-03-01T03:08:26.169" v="546"/>
          <ac:spMkLst>
            <pc:docMk/>
            <pc:sldMk cId="550034848" sldId="263"/>
            <ac:spMk id="3" creationId="{147F8677-BEB8-4B7D-A4F2-0CD3EA85A11C}"/>
          </ac:spMkLst>
        </pc:spChg>
      </pc:sldChg>
      <pc:sldChg chg="modSp mod">
        <pc:chgData name="Wang Jian" userId="a603e94ea36f271c" providerId="LiveId" clId="{249A0B6B-2C95-457F-B7AD-9D796A63F10D}" dt="2021-03-02T09:56:21.264" v="927" actId="15"/>
        <pc:sldMkLst>
          <pc:docMk/>
          <pc:sldMk cId="618866231" sldId="264"/>
        </pc:sldMkLst>
        <pc:spChg chg="mod">
          <ac:chgData name="Wang Jian" userId="a603e94ea36f271c" providerId="LiveId" clId="{249A0B6B-2C95-457F-B7AD-9D796A63F10D}" dt="2021-02-27T14:50:48.823" v="30"/>
          <ac:spMkLst>
            <pc:docMk/>
            <pc:sldMk cId="618866231" sldId="264"/>
            <ac:spMk id="2" creationId="{D5AAC994-D649-42F8-B6C3-6EDD50954847}"/>
          </ac:spMkLst>
        </pc:spChg>
        <pc:spChg chg="mod">
          <ac:chgData name="Wang Jian" userId="a603e94ea36f271c" providerId="LiveId" clId="{249A0B6B-2C95-457F-B7AD-9D796A63F10D}" dt="2021-03-02T09:56:21.264" v="927" actId="15"/>
          <ac:spMkLst>
            <pc:docMk/>
            <pc:sldMk cId="618866231" sldId="264"/>
            <ac:spMk id="3" creationId="{07DC4F6A-FCD9-4D0B-BE8C-7276CB3F0AE4}"/>
          </ac:spMkLst>
        </pc:spChg>
      </pc:sldChg>
      <pc:sldChg chg="modSp mod">
        <pc:chgData name="Wang Jian" userId="a603e94ea36f271c" providerId="LiveId" clId="{249A0B6B-2C95-457F-B7AD-9D796A63F10D}" dt="2021-03-02T08:52:18.272" v="704"/>
        <pc:sldMkLst>
          <pc:docMk/>
          <pc:sldMk cId="159679602" sldId="265"/>
        </pc:sldMkLst>
        <pc:spChg chg="mod">
          <ac:chgData name="Wang Jian" userId="a603e94ea36f271c" providerId="LiveId" clId="{249A0B6B-2C95-457F-B7AD-9D796A63F10D}" dt="2021-03-02T08:52:18.272" v="704"/>
          <ac:spMkLst>
            <pc:docMk/>
            <pc:sldMk cId="159679602" sldId="265"/>
            <ac:spMk id="3" creationId="{DCE525D4-6B5B-473D-9354-69F7B75D7413}"/>
          </ac:spMkLst>
        </pc:spChg>
      </pc:sldChg>
      <pc:sldChg chg="modSp mod">
        <pc:chgData name="Wang Jian" userId="a603e94ea36f271c" providerId="LiveId" clId="{249A0B6B-2C95-457F-B7AD-9D796A63F10D}" dt="2021-03-02T09:56:49.167" v="929" actId="207"/>
        <pc:sldMkLst>
          <pc:docMk/>
          <pc:sldMk cId="4117208680" sldId="267"/>
        </pc:sldMkLst>
        <pc:spChg chg="mod">
          <ac:chgData name="Wang Jian" userId="a603e94ea36f271c" providerId="LiveId" clId="{249A0B6B-2C95-457F-B7AD-9D796A63F10D}" dt="2021-02-27T14:50:48.823" v="30"/>
          <ac:spMkLst>
            <pc:docMk/>
            <pc:sldMk cId="4117208680" sldId="267"/>
            <ac:spMk id="2" creationId="{49751F9F-FA49-4C83-883E-8B2BE0E667CA}"/>
          </ac:spMkLst>
        </pc:spChg>
        <pc:spChg chg="mod">
          <ac:chgData name="Wang Jian" userId="a603e94ea36f271c" providerId="LiveId" clId="{249A0B6B-2C95-457F-B7AD-9D796A63F10D}" dt="2021-02-27T14:48:31.141" v="6" actId="1076"/>
          <ac:spMkLst>
            <pc:docMk/>
            <pc:sldMk cId="4117208680" sldId="267"/>
            <ac:spMk id="3" creationId="{9E3856A3-B1BB-4CFA-8097-F13709AABF65}"/>
          </ac:spMkLst>
        </pc:spChg>
        <pc:graphicFrameChg chg="mod modGraphic">
          <ac:chgData name="Wang Jian" userId="a603e94ea36f271c" providerId="LiveId" clId="{249A0B6B-2C95-457F-B7AD-9D796A63F10D}" dt="2021-03-02T09:56:49.167" v="929" actId="207"/>
          <ac:graphicFrameMkLst>
            <pc:docMk/>
            <pc:sldMk cId="4117208680" sldId="267"/>
            <ac:graphicFrameMk id="4" creationId="{C7E2B074-BC27-4580-B9B4-10906582B68A}"/>
          </ac:graphicFrameMkLst>
        </pc:graphicFrameChg>
      </pc:sldChg>
      <pc:sldChg chg="modSp mod">
        <pc:chgData name="Wang Jian" userId="a603e94ea36f271c" providerId="LiveId" clId="{249A0B6B-2C95-457F-B7AD-9D796A63F10D}" dt="2021-03-02T09:57:30.443" v="936" actId="20577"/>
        <pc:sldMkLst>
          <pc:docMk/>
          <pc:sldMk cId="3496537832" sldId="268"/>
        </pc:sldMkLst>
        <pc:spChg chg="mod">
          <ac:chgData name="Wang Jian" userId="a603e94ea36f271c" providerId="LiveId" clId="{249A0B6B-2C95-457F-B7AD-9D796A63F10D}" dt="2021-02-27T14:50:48.823" v="30"/>
          <ac:spMkLst>
            <pc:docMk/>
            <pc:sldMk cId="3496537832" sldId="268"/>
            <ac:spMk id="2" creationId="{0C4E93FE-F463-42F8-BB9D-CFE5920D9A40}"/>
          </ac:spMkLst>
        </pc:spChg>
        <pc:spChg chg="mod">
          <ac:chgData name="Wang Jian" userId="a603e94ea36f271c" providerId="LiveId" clId="{249A0B6B-2C95-457F-B7AD-9D796A63F10D}" dt="2021-03-02T09:57:30.443" v="936" actId="20577"/>
          <ac:spMkLst>
            <pc:docMk/>
            <pc:sldMk cId="3496537832" sldId="268"/>
            <ac:spMk id="3" creationId="{9FBA89DD-A623-4B91-8C0C-E413FAEBA2F9}"/>
          </ac:spMkLst>
        </pc:spChg>
      </pc:sldChg>
      <pc:sldChg chg="addSp modSp mod">
        <pc:chgData name="Wang Jian" userId="a603e94ea36f271c" providerId="LiveId" clId="{249A0B6B-2C95-457F-B7AD-9D796A63F10D}" dt="2021-03-04T13:13:29.685" v="1038"/>
        <pc:sldMkLst>
          <pc:docMk/>
          <pc:sldMk cId="1889053147" sldId="269"/>
        </pc:sldMkLst>
        <pc:spChg chg="add mod">
          <ac:chgData name="Wang Jian" userId="a603e94ea36f271c" providerId="LiveId" clId="{249A0B6B-2C95-457F-B7AD-9D796A63F10D}" dt="2021-03-04T13:04:22.236" v="989" actId="13926"/>
          <ac:spMkLst>
            <pc:docMk/>
            <pc:sldMk cId="1889053147" sldId="269"/>
            <ac:spMk id="2" creationId="{8EBC0F31-FC12-4E5D-82BD-34A35AAEAEF2}"/>
          </ac:spMkLst>
        </pc:spChg>
        <pc:graphicFrameChg chg="mod modGraphic">
          <ac:chgData name="Wang Jian" userId="a603e94ea36f271c" providerId="LiveId" clId="{249A0B6B-2C95-457F-B7AD-9D796A63F10D}" dt="2021-03-04T13:13:29.685" v="1038"/>
          <ac:graphicFrameMkLst>
            <pc:docMk/>
            <pc:sldMk cId="1889053147" sldId="269"/>
            <ac:graphicFrameMk id="4" creationId="{3118E6E5-8C8F-430A-B5EA-1C67F54A5F72}"/>
          </ac:graphicFrameMkLst>
        </pc:graphicFrameChg>
      </pc:sldChg>
      <pc:sldChg chg="modSp mod">
        <pc:chgData name="Wang Jian" userId="a603e94ea36f271c" providerId="LiveId" clId="{249A0B6B-2C95-457F-B7AD-9D796A63F10D}" dt="2021-03-02T09:58:27.303" v="940" actId="20577"/>
        <pc:sldMkLst>
          <pc:docMk/>
          <pc:sldMk cId="2668815121" sldId="270"/>
        </pc:sldMkLst>
        <pc:spChg chg="mod">
          <ac:chgData name="Wang Jian" userId="a603e94ea36f271c" providerId="LiveId" clId="{249A0B6B-2C95-457F-B7AD-9D796A63F10D}" dt="2021-02-27T14:50:48.823" v="30"/>
          <ac:spMkLst>
            <pc:docMk/>
            <pc:sldMk cId="2668815121" sldId="270"/>
            <ac:spMk id="2" creationId="{397A8CD8-7150-44CE-AB73-4A2B343E17FB}"/>
          </ac:spMkLst>
        </pc:spChg>
        <pc:spChg chg="mod">
          <ac:chgData name="Wang Jian" userId="a603e94ea36f271c" providerId="LiveId" clId="{249A0B6B-2C95-457F-B7AD-9D796A63F10D}" dt="2021-03-02T09:58:27.303" v="940" actId="20577"/>
          <ac:spMkLst>
            <pc:docMk/>
            <pc:sldMk cId="2668815121" sldId="270"/>
            <ac:spMk id="3" creationId="{E9F5C913-A0CE-4C95-B1E8-C603953533A7}"/>
          </ac:spMkLst>
        </pc:spChg>
      </pc:sldChg>
      <pc:sldChg chg="addSp modSp mod modAnim">
        <pc:chgData name="Wang Jian" userId="a603e94ea36f271c" providerId="LiveId" clId="{249A0B6B-2C95-457F-B7AD-9D796A63F10D}" dt="2021-03-01T03:51:57.431" v="699"/>
        <pc:sldMkLst>
          <pc:docMk/>
          <pc:sldMk cId="3079574551" sldId="271"/>
        </pc:sldMkLst>
        <pc:spChg chg="mod">
          <ac:chgData name="Wang Jian" userId="a603e94ea36f271c" providerId="LiveId" clId="{249A0B6B-2C95-457F-B7AD-9D796A63F10D}" dt="2021-03-01T03:50:58.144" v="693" actId="207"/>
          <ac:spMkLst>
            <pc:docMk/>
            <pc:sldMk cId="3079574551" sldId="271"/>
            <ac:spMk id="3" creationId="{591A0C7A-CECC-4C8C-9DF5-2CBB302F976E}"/>
          </ac:spMkLst>
        </pc:spChg>
        <pc:inkChg chg="add">
          <ac:chgData name="Wang Jian" userId="a603e94ea36f271c" providerId="LiveId" clId="{249A0B6B-2C95-457F-B7AD-9D796A63F10D}" dt="2021-03-01T03:51:13.826" v="694" actId="9405"/>
          <ac:inkMkLst>
            <pc:docMk/>
            <pc:sldMk cId="3079574551" sldId="271"/>
            <ac:inkMk id="2" creationId="{516C066D-E52F-4D8C-8B1C-7F651FB6C9D3}"/>
          </ac:inkMkLst>
        </pc:inkChg>
        <pc:inkChg chg="add">
          <ac:chgData name="Wang Jian" userId="a603e94ea36f271c" providerId="LiveId" clId="{249A0B6B-2C95-457F-B7AD-9D796A63F10D}" dt="2021-03-01T03:51:39.046" v="695" actId="9405"/>
          <ac:inkMkLst>
            <pc:docMk/>
            <pc:sldMk cId="3079574551" sldId="271"/>
            <ac:inkMk id="4" creationId="{72E1CC05-8C6D-4099-8EC4-CDBBE30BB955}"/>
          </ac:inkMkLst>
        </pc:inkChg>
        <pc:inkChg chg="add">
          <ac:chgData name="Wang Jian" userId="a603e94ea36f271c" providerId="LiveId" clId="{249A0B6B-2C95-457F-B7AD-9D796A63F10D}" dt="2021-03-01T03:51:40.798" v="696" actId="9405"/>
          <ac:inkMkLst>
            <pc:docMk/>
            <pc:sldMk cId="3079574551" sldId="271"/>
            <ac:inkMk id="5" creationId="{ACDF4AA7-65C7-496D-B9C6-7C440901C6FC}"/>
          </ac:inkMkLst>
        </pc:inkChg>
      </pc:sldChg>
      <pc:sldChg chg="addSp modSp mod modAnim">
        <pc:chgData name="Wang Jian" userId="a603e94ea36f271c" providerId="LiveId" clId="{249A0B6B-2C95-457F-B7AD-9D796A63F10D}" dt="2021-03-01T03:48:57.231" v="655"/>
        <pc:sldMkLst>
          <pc:docMk/>
          <pc:sldMk cId="55255094" sldId="272"/>
        </pc:sldMkLst>
        <pc:spChg chg="add mod">
          <ac:chgData name="Wang Jian" userId="a603e94ea36f271c" providerId="LiveId" clId="{249A0B6B-2C95-457F-B7AD-9D796A63F10D}" dt="2021-03-01T03:47:18.563" v="648" actId="120"/>
          <ac:spMkLst>
            <pc:docMk/>
            <pc:sldMk cId="55255094" sldId="272"/>
            <ac:spMk id="2" creationId="{28AC7A89-CC5E-450F-AC5A-FE817C5AB68D}"/>
          </ac:spMkLst>
        </pc:spChg>
        <pc:spChg chg="mod">
          <ac:chgData name="Wang Jian" userId="a603e94ea36f271c" providerId="LiveId" clId="{249A0B6B-2C95-457F-B7AD-9D796A63F10D}" dt="2021-03-01T03:48:57.231" v="655"/>
          <ac:spMkLst>
            <pc:docMk/>
            <pc:sldMk cId="55255094" sldId="272"/>
            <ac:spMk id="3" creationId="{25600781-017B-4C96-ACA2-01E7D8DE6246}"/>
          </ac:spMkLst>
        </pc:spChg>
      </pc:sldChg>
      <pc:sldChg chg="addSp delSp modSp new mod modAnim">
        <pc:chgData name="Wang Jian" userId="a603e94ea36f271c" providerId="LiveId" clId="{249A0B6B-2C95-457F-B7AD-9D796A63F10D}" dt="2021-03-01T02:47:45.411" v="416" actId="1076"/>
        <pc:sldMkLst>
          <pc:docMk/>
          <pc:sldMk cId="76014586" sldId="273"/>
        </pc:sldMkLst>
        <pc:spChg chg="del mod">
          <ac:chgData name="Wang Jian" userId="a603e94ea36f271c" providerId="LiveId" clId="{249A0B6B-2C95-457F-B7AD-9D796A63F10D}" dt="2021-02-28T14:05:32.147" v="326" actId="478"/>
          <ac:spMkLst>
            <pc:docMk/>
            <pc:sldMk cId="76014586" sldId="273"/>
            <ac:spMk id="2" creationId="{3B528C18-7B91-4730-A076-73CA6F01A497}"/>
          </ac:spMkLst>
        </pc:spChg>
        <pc:spChg chg="del">
          <ac:chgData name="Wang Jian" userId="a603e94ea36f271c" providerId="LiveId" clId="{249A0B6B-2C95-457F-B7AD-9D796A63F10D}" dt="2021-02-28T14:05:34.172" v="327" actId="478"/>
          <ac:spMkLst>
            <pc:docMk/>
            <pc:sldMk cId="76014586" sldId="273"/>
            <ac:spMk id="3" creationId="{D659AC8B-E0F2-4822-8A94-04F1D6498380}"/>
          </ac:spMkLst>
        </pc:spChg>
        <pc:spChg chg="add mod">
          <ac:chgData name="Wang Jian" userId="a603e94ea36f271c" providerId="LiveId" clId="{249A0B6B-2C95-457F-B7AD-9D796A63F10D}" dt="2021-03-01T02:47:39.935" v="415" actId="20577"/>
          <ac:spMkLst>
            <pc:docMk/>
            <pc:sldMk cId="76014586" sldId="273"/>
            <ac:spMk id="4" creationId="{91545EA2-63FA-4F66-82E2-404EC4DE0329}"/>
          </ac:spMkLst>
        </pc:spChg>
        <pc:spChg chg="add mod">
          <ac:chgData name="Wang Jian" userId="a603e94ea36f271c" providerId="LiveId" clId="{249A0B6B-2C95-457F-B7AD-9D796A63F10D}" dt="2021-03-01T02:47:45.411" v="416" actId="1076"/>
          <ac:spMkLst>
            <pc:docMk/>
            <pc:sldMk cId="76014586" sldId="273"/>
            <ac:spMk id="5" creationId="{54CB8D25-A6A6-4832-B7B3-53346B976C39}"/>
          </ac:spMkLst>
        </pc:spChg>
        <pc:inkChg chg="add">
          <ac:chgData name="Wang Jian" userId="a603e94ea36f271c" providerId="LiveId" clId="{249A0B6B-2C95-457F-B7AD-9D796A63F10D}" dt="2021-03-01T02:47:05.007" v="409" actId="9405"/>
          <ac:inkMkLst>
            <pc:docMk/>
            <pc:sldMk cId="76014586" sldId="273"/>
            <ac:inkMk id="2" creationId="{1AC30211-ED9C-4599-BF91-17D174225D67}"/>
          </ac:inkMkLst>
        </pc:inkChg>
        <pc:inkChg chg="add del">
          <ac:chgData name="Wang Jian" userId="a603e94ea36f271c" providerId="LiveId" clId="{249A0B6B-2C95-457F-B7AD-9D796A63F10D}" dt="2021-03-01T02:47:11.333" v="411" actId="9405"/>
          <ac:inkMkLst>
            <pc:docMk/>
            <pc:sldMk cId="76014586" sldId="273"/>
            <ac:inkMk id="3" creationId="{4C9D6821-BBCB-4117-B502-21DF0F03292C}"/>
          </ac:inkMkLst>
        </pc:inkChg>
      </pc:sldChg>
      <pc:sldChg chg="new del">
        <pc:chgData name="Wang Jian" userId="a603e94ea36f271c" providerId="LiveId" clId="{249A0B6B-2C95-457F-B7AD-9D796A63F10D}" dt="2021-02-28T14:05:17.318" v="323" actId="47"/>
        <pc:sldMkLst>
          <pc:docMk/>
          <pc:sldMk cId="3169213717" sldId="273"/>
        </pc:sldMkLst>
      </pc:sldChg>
      <pc:sldChg chg="modSp new">
        <pc:chgData name="Wang Jian" userId="a603e94ea36f271c" providerId="LiveId" clId="{249A0B6B-2C95-457F-B7AD-9D796A63F10D}" dt="2021-03-01T02:47:57.964" v="417"/>
        <pc:sldMkLst>
          <pc:docMk/>
          <pc:sldMk cId="764686792" sldId="274"/>
        </pc:sldMkLst>
        <pc:spChg chg="mod">
          <ac:chgData name="Wang Jian" userId="a603e94ea36f271c" providerId="LiveId" clId="{249A0B6B-2C95-457F-B7AD-9D796A63F10D}" dt="2021-03-01T02:47:57.964" v="417"/>
          <ac:spMkLst>
            <pc:docMk/>
            <pc:sldMk cId="764686792" sldId="274"/>
            <ac:spMk id="2" creationId="{151CABB7-2D7D-4353-9B20-C8F00021B546}"/>
          </ac:spMkLst>
        </pc:spChg>
      </pc:sldChg>
      <pc:sldChg chg="modSp add">
        <pc:chgData name="Wang Jian" userId="a603e94ea36f271c" providerId="LiveId" clId="{249A0B6B-2C95-457F-B7AD-9D796A63F10D}" dt="2021-02-28T14:16:08.493" v="406" actId="403"/>
        <pc:sldMkLst>
          <pc:docMk/>
          <pc:sldMk cId="1194939959" sldId="275"/>
        </pc:sldMkLst>
        <pc:spChg chg="mod">
          <ac:chgData name="Wang Jian" userId="a603e94ea36f271c" providerId="LiveId" clId="{249A0B6B-2C95-457F-B7AD-9D796A63F10D}" dt="2021-02-28T14:16:08.493" v="406" actId="403"/>
          <ac:spMkLst>
            <pc:docMk/>
            <pc:sldMk cId="1194939959" sldId="275"/>
            <ac:spMk id="4" creationId="{91545EA2-63FA-4F66-82E2-404EC4DE0329}"/>
          </ac:spMkLst>
        </pc:spChg>
      </pc:sldChg>
      <pc:sldChg chg="new del">
        <pc:chgData name="Wang Jian" userId="a603e94ea36f271c" providerId="LiveId" clId="{249A0B6B-2C95-457F-B7AD-9D796A63F10D}" dt="2021-03-02T08:52:07.655" v="701" actId="47"/>
        <pc:sldMkLst>
          <pc:docMk/>
          <pc:sldMk cId="594762985" sldId="276"/>
        </pc:sldMkLst>
      </pc:sldChg>
      <pc:sldChg chg="addSp modSp new mod">
        <pc:chgData name="Wang Jian" userId="a603e94ea36f271c" providerId="LiveId" clId="{249A0B6B-2C95-457F-B7AD-9D796A63F10D}" dt="2021-03-02T09:53:28.066" v="919"/>
        <pc:sldMkLst>
          <pc:docMk/>
          <pc:sldMk cId="2458083632" sldId="276"/>
        </pc:sldMkLst>
        <pc:spChg chg="mod">
          <ac:chgData name="Wang Jian" userId="a603e94ea36f271c" providerId="LiveId" clId="{249A0B6B-2C95-457F-B7AD-9D796A63F10D}" dt="2021-03-02T08:59:47.262" v="711"/>
          <ac:spMkLst>
            <pc:docMk/>
            <pc:sldMk cId="2458083632" sldId="276"/>
            <ac:spMk id="2" creationId="{63431C42-39CF-409E-9290-26268D23EF06}"/>
          </ac:spMkLst>
        </pc:spChg>
        <pc:spChg chg="add mod">
          <ac:chgData name="Wang Jian" userId="a603e94ea36f271c" providerId="LiveId" clId="{249A0B6B-2C95-457F-B7AD-9D796A63F10D}" dt="2021-03-02T09:53:28.066" v="919"/>
          <ac:spMkLst>
            <pc:docMk/>
            <pc:sldMk cId="2458083632" sldId="276"/>
            <ac:spMk id="3" creationId="{A06EA300-E05F-40CA-A2AD-2678F6527790}"/>
          </ac:spMkLst>
        </pc:spChg>
      </pc:sldChg>
      <pc:sldChg chg="addSp delSp modSp new mod">
        <pc:chgData name="Wang Jian" userId="a603e94ea36f271c" providerId="LiveId" clId="{249A0B6B-2C95-457F-B7AD-9D796A63F10D}" dt="2021-03-04T13:00:21.928" v="977" actId="164"/>
        <pc:sldMkLst>
          <pc:docMk/>
          <pc:sldMk cId="2544067216" sldId="277"/>
        </pc:sldMkLst>
        <pc:spChg chg="add mod">
          <ac:chgData name="Wang Jian" userId="a603e94ea36f271c" providerId="LiveId" clId="{249A0B6B-2C95-457F-B7AD-9D796A63F10D}" dt="2021-03-04T12:51:27.206" v="963" actId="13926"/>
          <ac:spMkLst>
            <pc:docMk/>
            <pc:sldMk cId="2544067216" sldId="277"/>
            <ac:spMk id="2" creationId="{D0F9EDE1-3C1D-498A-A03E-B6223B711303}"/>
          </ac:spMkLst>
        </pc:spChg>
        <pc:spChg chg="add mod">
          <ac:chgData name="Wang Jian" userId="a603e94ea36f271c" providerId="LiveId" clId="{249A0B6B-2C95-457F-B7AD-9D796A63F10D}" dt="2021-03-04T13:00:21.928" v="977" actId="164"/>
          <ac:spMkLst>
            <pc:docMk/>
            <pc:sldMk cId="2544067216" sldId="277"/>
            <ac:spMk id="4" creationId="{10DE2B80-7B7B-4A69-A2C5-07A44446C4A8}"/>
          </ac:spMkLst>
        </pc:spChg>
        <pc:grpChg chg="add mod">
          <ac:chgData name="Wang Jian" userId="a603e94ea36f271c" providerId="LiveId" clId="{249A0B6B-2C95-457F-B7AD-9D796A63F10D}" dt="2021-03-04T13:00:21.928" v="977" actId="164"/>
          <ac:grpSpMkLst>
            <pc:docMk/>
            <pc:sldMk cId="2544067216" sldId="277"/>
            <ac:grpSpMk id="7" creationId="{C3C42CB9-374E-43E8-9AF7-19B696C8182E}"/>
          </ac:grpSpMkLst>
        </pc:grpChg>
        <pc:graphicFrameChg chg="add mod">
          <ac:chgData name="Wang Jian" userId="a603e94ea36f271c" providerId="LiveId" clId="{249A0B6B-2C95-457F-B7AD-9D796A63F10D}" dt="2021-03-04T12:54:40.126" v="967" actId="1076"/>
          <ac:graphicFrameMkLst>
            <pc:docMk/>
            <pc:sldMk cId="2544067216" sldId="277"/>
            <ac:graphicFrameMk id="3" creationId="{2109A15C-ACF1-4067-A10A-CE38EB9250B4}"/>
          </ac:graphicFrameMkLst>
        </pc:graphicFrameChg>
        <pc:inkChg chg="add del mod">
          <ac:chgData name="Wang Jian" userId="a603e94ea36f271c" providerId="LiveId" clId="{249A0B6B-2C95-457F-B7AD-9D796A63F10D}" dt="2021-03-04T13:00:21.928" v="977" actId="164"/>
          <ac:inkMkLst>
            <pc:docMk/>
            <pc:sldMk cId="2544067216" sldId="277"/>
            <ac:inkMk id="5" creationId="{302FF02C-8EDA-44DE-892A-6E4C89AB3D57}"/>
          </ac:inkMkLst>
        </pc:inkChg>
        <pc:inkChg chg="add del">
          <ac:chgData name="Wang Jian" userId="a603e94ea36f271c" providerId="LiveId" clId="{249A0B6B-2C95-457F-B7AD-9D796A63F10D}" dt="2021-03-04T13:00:04.874" v="974" actId="9405"/>
          <ac:inkMkLst>
            <pc:docMk/>
            <pc:sldMk cId="2544067216" sldId="277"/>
            <ac:inkMk id="6" creationId="{818377CD-E07C-4D55-B852-B2ED63FCCABA}"/>
          </ac:inkMkLst>
        </pc:inkChg>
      </pc:sldChg>
      <pc:sldMasterChg chg="modSp mod setBg modSldLayout">
        <pc:chgData name="Wang Jian" userId="a603e94ea36f271c" providerId="LiveId" clId="{249A0B6B-2C95-457F-B7AD-9D796A63F10D}" dt="2021-02-27T14:50:40.208" v="29"/>
        <pc:sldMasterMkLst>
          <pc:docMk/>
          <pc:sldMasterMk cId="1098988688" sldId="2147483660"/>
        </pc:sldMasterMkLst>
        <pc:spChg chg="mod">
          <ac:chgData name="Wang Jian" userId="a603e94ea36f271c" providerId="LiveId" clId="{249A0B6B-2C95-457F-B7AD-9D796A63F10D}" dt="2021-02-27T14:49:33.948" v="15" actId="1076"/>
          <ac:spMkLst>
            <pc:docMk/>
            <pc:sldMasterMk cId="1098988688" sldId="2147483660"/>
            <ac:spMk id="3" creationId="{84570FBA-946A-4C3A-BC74-CB6A5831AC7E}"/>
          </ac:spMkLst>
        </pc:spChg>
        <pc:sldLayoutChg chg="setBg">
          <pc:chgData name="Wang Jian" userId="a603e94ea36f271c" providerId="LiveId" clId="{249A0B6B-2C95-457F-B7AD-9D796A63F10D}" dt="2021-02-27T14:50:22.677" v="28"/>
          <pc:sldLayoutMkLst>
            <pc:docMk/>
            <pc:sldMasterMk cId="1098988688" sldId="2147483660"/>
            <pc:sldLayoutMk cId="3795664825" sldId="2147483661"/>
          </pc:sldLayoutMkLst>
        </pc:sldLayoutChg>
        <pc:sldLayoutChg chg="setBg">
          <pc:chgData name="Wang Jian" userId="a603e94ea36f271c" providerId="LiveId" clId="{249A0B6B-2C95-457F-B7AD-9D796A63F10D}" dt="2021-02-27T14:50:22.677" v="28"/>
          <pc:sldLayoutMkLst>
            <pc:docMk/>
            <pc:sldMasterMk cId="1098988688" sldId="2147483660"/>
            <pc:sldLayoutMk cId="2362592351" sldId="2147483662"/>
          </pc:sldLayoutMkLst>
        </pc:sldLayoutChg>
        <pc:sldLayoutChg chg="setBg">
          <pc:chgData name="Wang Jian" userId="a603e94ea36f271c" providerId="LiveId" clId="{249A0B6B-2C95-457F-B7AD-9D796A63F10D}" dt="2021-02-27T14:50:22.677" v="28"/>
          <pc:sldLayoutMkLst>
            <pc:docMk/>
            <pc:sldMasterMk cId="1098988688" sldId="2147483660"/>
            <pc:sldLayoutMk cId="3779532270" sldId="2147483663"/>
          </pc:sldLayoutMkLst>
        </pc:sldLayoutChg>
        <pc:sldLayoutChg chg="setBg">
          <pc:chgData name="Wang Jian" userId="a603e94ea36f271c" providerId="LiveId" clId="{249A0B6B-2C95-457F-B7AD-9D796A63F10D}" dt="2021-02-27T14:50:22.677" v="28"/>
          <pc:sldLayoutMkLst>
            <pc:docMk/>
            <pc:sldMasterMk cId="1098988688" sldId="2147483660"/>
            <pc:sldLayoutMk cId="3690687041" sldId="2147483664"/>
          </pc:sldLayoutMkLst>
        </pc:sldLayoutChg>
        <pc:sldLayoutChg chg="setBg">
          <pc:chgData name="Wang Jian" userId="a603e94ea36f271c" providerId="LiveId" clId="{249A0B6B-2C95-457F-B7AD-9D796A63F10D}" dt="2021-02-27T14:50:22.677" v="28"/>
          <pc:sldLayoutMkLst>
            <pc:docMk/>
            <pc:sldMasterMk cId="1098988688" sldId="2147483660"/>
            <pc:sldLayoutMk cId="1670873835" sldId="2147483665"/>
          </pc:sldLayoutMkLst>
        </pc:sldLayoutChg>
        <pc:sldLayoutChg chg="setBg">
          <pc:chgData name="Wang Jian" userId="a603e94ea36f271c" providerId="LiveId" clId="{249A0B6B-2C95-457F-B7AD-9D796A63F10D}" dt="2021-02-27T14:50:22.677" v="28"/>
          <pc:sldLayoutMkLst>
            <pc:docMk/>
            <pc:sldMasterMk cId="1098988688" sldId="2147483660"/>
            <pc:sldLayoutMk cId="1084912569" sldId="2147483666"/>
          </pc:sldLayoutMkLst>
        </pc:sldLayoutChg>
        <pc:sldLayoutChg chg="setBg">
          <pc:chgData name="Wang Jian" userId="a603e94ea36f271c" providerId="LiveId" clId="{249A0B6B-2C95-457F-B7AD-9D796A63F10D}" dt="2021-02-27T14:50:22.677" v="28"/>
          <pc:sldLayoutMkLst>
            <pc:docMk/>
            <pc:sldMasterMk cId="1098988688" sldId="2147483660"/>
            <pc:sldLayoutMk cId="237638050" sldId="2147483667"/>
          </pc:sldLayoutMkLst>
        </pc:sldLayoutChg>
        <pc:sldLayoutChg chg="setBg">
          <pc:chgData name="Wang Jian" userId="a603e94ea36f271c" providerId="LiveId" clId="{249A0B6B-2C95-457F-B7AD-9D796A63F10D}" dt="2021-02-27T14:50:22.677" v="28"/>
          <pc:sldLayoutMkLst>
            <pc:docMk/>
            <pc:sldMasterMk cId="1098988688" sldId="2147483660"/>
            <pc:sldLayoutMk cId="3863858285" sldId="2147483668"/>
          </pc:sldLayoutMkLst>
        </pc:sldLayoutChg>
        <pc:sldLayoutChg chg="setBg">
          <pc:chgData name="Wang Jian" userId="a603e94ea36f271c" providerId="LiveId" clId="{249A0B6B-2C95-457F-B7AD-9D796A63F10D}" dt="2021-02-27T14:50:22.677" v="28"/>
          <pc:sldLayoutMkLst>
            <pc:docMk/>
            <pc:sldMasterMk cId="1098988688" sldId="2147483660"/>
            <pc:sldLayoutMk cId="2438967541" sldId="2147483669"/>
          </pc:sldLayoutMkLst>
        </pc:sldLayoutChg>
        <pc:sldLayoutChg chg="setBg">
          <pc:chgData name="Wang Jian" userId="a603e94ea36f271c" providerId="LiveId" clId="{249A0B6B-2C95-457F-B7AD-9D796A63F10D}" dt="2021-02-27T14:50:22.677" v="28"/>
          <pc:sldLayoutMkLst>
            <pc:docMk/>
            <pc:sldMasterMk cId="1098988688" sldId="2147483660"/>
            <pc:sldLayoutMk cId="3195227612" sldId="2147483670"/>
          </pc:sldLayoutMkLst>
        </pc:sldLayoutChg>
        <pc:sldLayoutChg chg="setBg">
          <pc:chgData name="Wang Jian" userId="a603e94ea36f271c" providerId="LiveId" clId="{249A0B6B-2C95-457F-B7AD-9D796A63F10D}" dt="2021-02-27T14:50:22.677" v="28"/>
          <pc:sldLayoutMkLst>
            <pc:docMk/>
            <pc:sldMasterMk cId="1098988688" sldId="2147483660"/>
            <pc:sldLayoutMk cId="1374198752" sldId="2147483671"/>
          </pc:sldLayoutMkLst>
        </pc:sldLayoutChg>
        <pc:sldLayoutChg chg="setBg">
          <pc:chgData name="Wang Jian" userId="a603e94ea36f271c" providerId="LiveId" clId="{249A0B6B-2C95-457F-B7AD-9D796A63F10D}" dt="2021-02-27T14:50:22.677" v="28"/>
          <pc:sldLayoutMkLst>
            <pc:docMk/>
            <pc:sldMasterMk cId="1098988688" sldId="2147483660"/>
            <pc:sldLayoutMk cId="1868172230" sldId="2147483672"/>
          </pc:sldLayoutMkLst>
        </pc:sldLayoutChg>
        <pc:sldLayoutChg chg="setBg">
          <pc:chgData name="Wang Jian" userId="a603e94ea36f271c" providerId="LiveId" clId="{249A0B6B-2C95-457F-B7AD-9D796A63F10D}" dt="2021-02-27T14:50:22.677" v="28"/>
          <pc:sldLayoutMkLst>
            <pc:docMk/>
            <pc:sldMasterMk cId="1098988688" sldId="2147483660"/>
            <pc:sldLayoutMk cId="2965277069" sldId="2147483673"/>
          </pc:sldLayoutMkLst>
        </pc:sldLayoutChg>
        <pc:sldLayoutChg chg="setBg">
          <pc:chgData name="Wang Jian" userId="a603e94ea36f271c" providerId="LiveId" clId="{249A0B6B-2C95-457F-B7AD-9D796A63F10D}" dt="2021-02-27T14:50:22.677" v="28"/>
          <pc:sldLayoutMkLst>
            <pc:docMk/>
            <pc:sldMasterMk cId="1098988688" sldId="2147483660"/>
            <pc:sldLayoutMk cId="3987984547" sldId="2147483674"/>
          </pc:sldLayoutMkLst>
        </pc:sldLayoutChg>
        <pc:sldLayoutChg chg="setBg">
          <pc:chgData name="Wang Jian" userId="a603e94ea36f271c" providerId="LiveId" clId="{249A0B6B-2C95-457F-B7AD-9D796A63F10D}" dt="2021-02-27T14:50:22.677" v="28"/>
          <pc:sldLayoutMkLst>
            <pc:docMk/>
            <pc:sldMasterMk cId="1098988688" sldId="2147483660"/>
            <pc:sldLayoutMk cId="1115209529" sldId="2147483675"/>
          </pc:sldLayoutMkLst>
        </pc:sldLayoutChg>
        <pc:sldLayoutChg chg="setBg">
          <pc:chgData name="Wang Jian" userId="a603e94ea36f271c" providerId="LiveId" clId="{249A0B6B-2C95-457F-B7AD-9D796A63F10D}" dt="2021-02-27T14:50:22.677" v="28"/>
          <pc:sldLayoutMkLst>
            <pc:docMk/>
            <pc:sldMasterMk cId="1098988688" sldId="2147483660"/>
            <pc:sldLayoutMk cId="2814912036" sldId="2147483676"/>
          </pc:sldLayoutMkLst>
        </pc:sldLayoutChg>
        <pc:sldLayoutChg chg="setBg">
          <pc:chgData name="Wang Jian" userId="a603e94ea36f271c" providerId="LiveId" clId="{249A0B6B-2C95-457F-B7AD-9D796A63F10D}" dt="2021-02-27T14:50:22.677" v="28"/>
          <pc:sldLayoutMkLst>
            <pc:docMk/>
            <pc:sldMasterMk cId="1098988688" sldId="2147483660"/>
            <pc:sldLayoutMk cId="3624417600" sldId="2147483677"/>
          </pc:sldLayoutMkLst>
        </pc:sldLayoutChg>
        <pc:sldLayoutChg chg="setBg">
          <pc:chgData name="Wang Jian" userId="a603e94ea36f271c" providerId="LiveId" clId="{249A0B6B-2C95-457F-B7AD-9D796A63F10D}" dt="2021-02-27T14:50:22.677" v="28"/>
          <pc:sldLayoutMkLst>
            <pc:docMk/>
            <pc:sldMasterMk cId="1098988688" sldId="2147483660"/>
            <pc:sldLayoutMk cId="3708803031" sldId="2147483678"/>
          </pc:sldLayoutMkLst>
        </pc:sldLayoutChg>
        <pc:sldLayoutChg chg="setBg">
          <pc:chgData name="Wang Jian" userId="a603e94ea36f271c" providerId="LiveId" clId="{249A0B6B-2C95-457F-B7AD-9D796A63F10D}" dt="2021-02-27T14:50:22.677" v="28"/>
          <pc:sldLayoutMkLst>
            <pc:docMk/>
            <pc:sldMasterMk cId="1098988688" sldId="2147483660"/>
            <pc:sldLayoutMk cId="533292451" sldId="2147483679"/>
          </pc:sldLayoutMkLst>
        </pc:sldLayoutChg>
      </pc:sldMasterChg>
      <pc:sldMasterChg chg="setBg">
        <pc:chgData name="Wang Jian" userId="a603e94ea36f271c" providerId="LiveId" clId="{249A0B6B-2C95-457F-B7AD-9D796A63F10D}" dt="2021-02-27T14:51:05.405" v="51"/>
        <pc:sldMasterMkLst>
          <pc:docMk/>
          <pc:sldMasterMk cId="46817904" sldId="2147483680"/>
        </pc:sldMasterMkLst>
      </pc:sldMasterChg>
    </pc:docChg>
  </pc:docChgLst>
  <pc:docChgLst>
    <pc:chgData name="Wang Jian" userId="a603e94ea36f271c" providerId="LiveId" clId="{702E047F-B358-44AB-BF2A-E0D5FF1227EB}"/>
    <pc:docChg chg="custSel addSld modSld">
      <pc:chgData name="Wang Jian" userId="a603e94ea36f271c" providerId="LiveId" clId="{702E047F-B358-44AB-BF2A-E0D5FF1227EB}" dt="2021-04-29T01:23:18.046" v="5" actId="962"/>
      <pc:docMkLst>
        <pc:docMk/>
      </pc:docMkLst>
      <pc:sldChg chg="addSp delSp modSp new mod">
        <pc:chgData name="Wang Jian" userId="a603e94ea36f271c" providerId="LiveId" clId="{702E047F-B358-44AB-BF2A-E0D5FF1227EB}" dt="2021-04-29T01:23:18.046" v="5" actId="962"/>
        <pc:sldMkLst>
          <pc:docMk/>
          <pc:sldMk cId="3504167841" sldId="295"/>
        </pc:sldMkLst>
        <pc:spChg chg="del">
          <ac:chgData name="Wang Jian" userId="a603e94ea36f271c" providerId="LiveId" clId="{702E047F-B358-44AB-BF2A-E0D5FF1227EB}" dt="2021-04-29T01:23:15.381" v="3" actId="26606"/>
          <ac:spMkLst>
            <pc:docMk/>
            <pc:sldMk cId="3504167841" sldId="295"/>
            <ac:spMk id="2" creationId="{AD63D8C3-E9DC-4CEB-86A9-317B30E5C3F9}"/>
          </ac:spMkLst>
        </pc:spChg>
        <pc:spChg chg="del">
          <ac:chgData name="Wang Jian" userId="a603e94ea36f271c" providerId="LiveId" clId="{702E047F-B358-44AB-BF2A-E0D5FF1227EB}" dt="2021-04-29T01:23:15.381" v="3" actId="26606"/>
          <ac:spMkLst>
            <pc:docMk/>
            <pc:sldMk cId="3504167841" sldId="295"/>
            <ac:spMk id="3" creationId="{3A6D81A2-7345-4428-B839-5645F4810B87}"/>
          </ac:spMkLst>
        </pc:spChg>
        <pc:picChg chg="add mod">
          <ac:chgData name="Wang Jian" userId="a603e94ea36f271c" providerId="LiveId" clId="{702E047F-B358-44AB-BF2A-E0D5FF1227EB}" dt="2021-04-29T01:23:18.046" v="5" actId="962"/>
          <ac:picMkLst>
            <pc:docMk/>
            <pc:sldMk cId="3504167841" sldId="295"/>
            <ac:picMk id="1026" creationId="{88AC159D-9AE8-47A3-9C20-0C9F8B0B630F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D6D12-1219-46FB-A77E-C69C884B9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8591FDB-2FCE-4B9C-8A9D-1C1CDC782526}">
      <dgm:prSet phldrT="[Text]" phldr="1" custT="1"/>
      <dgm:spPr>
        <a:solidFill>
          <a:srgbClr val="09388B"/>
        </a:solidFill>
      </dgm:spPr>
      <dgm:t>
        <a:bodyPr/>
        <a:lstStyle/>
        <a:p>
          <a:endParaRPr lang="en-IN" sz="2500" dirty="0"/>
        </a:p>
      </dgm:t>
    </dgm:pt>
    <dgm:pt modelId="{AF149860-70DD-4330-AEEE-60C9C653DB96}" type="parTrans" cxnId="{7C92C5ED-713C-413E-B0C5-D82B3758F4DD}">
      <dgm:prSet/>
      <dgm:spPr/>
      <dgm:t>
        <a:bodyPr/>
        <a:lstStyle/>
        <a:p>
          <a:endParaRPr lang="en-IN"/>
        </a:p>
      </dgm:t>
    </dgm:pt>
    <dgm:pt modelId="{1408DDEB-C7EA-44CB-BDA4-6E78413F4508}" type="sibTrans" cxnId="{7C92C5ED-713C-413E-B0C5-D82B3758F4DD}">
      <dgm:prSet/>
      <dgm:spPr/>
      <dgm:t>
        <a:bodyPr/>
        <a:lstStyle/>
        <a:p>
          <a:endParaRPr lang="en-IN"/>
        </a:p>
      </dgm:t>
    </dgm:pt>
    <dgm:pt modelId="{C37E6306-A0FC-4256-9B2F-CB9D8CD601DD}">
      <dgm:prSet phldrT="[Text]" phldr="1"/>
      <dgm:spPr>
        <a:solidFill>
          <a:srgbClr val="F7BC29">
            <a:alpha val="90000"/>
          </a:srgbClr>
        </a:solidFill>
      </dgm:spPr>
      <dgm:t>
        <a:bodyPr/>
        <a:lstStyle/>
        <a:p>
          <a:pPr>
            <a:buFont typeface="+mj-lt"/>
            <a:buAutoNum type="alphaLcPeriod"/>
          </a:pPr>
          <a:endParaRPr lang="en-IN" dirty="0"/>
        </a:p>
      </dgm:t>
    </dgm:pt>
    <dgm:pt modelId="{2FA5B26B-6488-418C-9F7F-E3DC01D752FE}" type="parTrans" cxnId="{C2677F02-7EEB-4582-B1DB-079F5CC7FED6}">
      <dgm:prSet/>
      <dgm:spPr/>
      <dgm:t>
        <a:bodyPr/>
        <a:lstStyle/>
        <a:p>
          <a:endParaRPr lang="en-IN"/>
        </a:p>
      </dgm:t>
    </dgm:pt>
    <dgm:pt modelId="{AA9FDD9F-398E-470D-8A5A-1B6F9149D106}" type="sibTrans" cxnId="{C2677F02-7EEB-4582-B1DB-079F5CC7FED6}">
      <dgm:prSet/>
      <dgm:spPr/>
      <dgm:t>
        <a:bodyPr/>
        <a:lstStyle/>
        <a:p>
          <a:endParaRPr lang="en-IN"/>
        </a:p>
      </dgm:t>
    </dgm:pt>
    <dgm:pt modelId="{8D5AA0DE-7674-4C55-8D3E-BF62315AC1F9}">
      <dgm:prSet phldrT="[Text]" phldr="1"/>
      <dgm:spPr>
        <a:solidFill>
          <a:srgbClr val="F7BC29">
            <a:alpha val="90000"/>
          </a:srgbClr>
        </a:solidFill>
      </dgm:spPr>
      <dgm:t>
        <a:bodyPr/>
        <a:lstStyle/>
        <a:p>
          <a:pPr>
            <a:buFont typeface="+mj-lt"/>
            <a:buAutoNum type="alphaLcPeriod"/>
          </a:pPr>
          <a:endParaRPr lang="en-IN" dirty="0"/>
        </a:p>
      </dgm:t>
    </dgm:pt>
    <dgm:pt modelId="{89A42989-953B-4BD9-8F8A-2F4BE4886D26}" type="parTrans" cxnId="{A23A4CC5-2505-4615-AFBA-A434D92E3863}">
      <dgm:prSet/>
      <dgm:spPr/>
      <dgm:t>
        <a:bodyPr/>
        <a:lstStyle/>
        <a:p>
          <a:endParaRPr lang="en-IN"/>
        </a:p>
      </dgm:t>
    </dgm:pt>
    <dgm:pt modelId="{20C987B5-A7C2-4C61-A9E8-64AC712255D1}" type="sibTrans" cxnId="{A23A4CC5-2505-4615-AFBA-A434D92E3863}">
      <dgm:prSet/>
      <dgm:spPr/>
      <dgm:t>
        <a:bodyPr/>
        <a:lstStyle/>
        <a:p>
          <a:endParaRPr lang="en-IN"/>
        </a:p>
      </dgm:t>
    </dgm:pt>
    <dgm:pt modelId="{2CEDA7C1-7CCE-41E4-A08B-873F00CB91C4}">
      <dgm:prSet phldrT="[Text]" phldr="1" custT="1"/>
      <dgm:spPr>
        <a:solidFill>
          <a:srgbClr val="09388B"/>
        </a:solidFill>
      </dgm:spPr>
      <dgm:t>
        <a:bodyPr/>
        <a:lstStyle/>
        <a:p>
          <a:endParaRPr lang="en-IN" sz="2500" dirty="0"/>
        </a:p>
      </dgm:t>
    </dgm:pt>
    <dgm:pt modelId="{A676E930-E962-432B-81B4-0599D17CB39B}" type="parTrans" cxnId="{DACC63D8-BBAC-4111-B6F2-C836289B7A2A}">
      <dgm:prSet/>
      <dgm:spPr/>
      <dgm:t>
        <a:bodyPr/>
        <a:lstStyle/>
        <a:p>
          <a:endParaRPr lang="en-IN"/>
        </a:p>
      </dgm:t>
    </dgm:pt>
    <dgm:pt modelId="{CCF87090-9780-46C7-881E-B96607448ADB}" type="sibTrans" cxnId="{DACC63D8-BBAC-4111-B6F2-C836289B7A2A}">
      <dgm:prSet/>
      <dgm:spPr/>
      <dgm:t>
        <a:bodyPr/>
        <a:lstStyle/>
        <a:p>
          <a:endParaRPr lang="en-IN"/>
        </a:p>
      </dgm:t>
    </dgm:pt>
    <dgm:pt modelId="{058975EA-68CB-437A-8ECB-87862215DF80}">
      <dgm:prSet phldrT="[Text]" phldr="1"/>
      <dgm:spPr>
        <a:solidFill>
          <a:srgbClr val="F7BC29">
            <a:alpha val="90000"/>
          </a:srgbClr>
        </a:solidFill>
      </dgm:spPr>
      <dgm:t>
        <a:bodyPr/>
        <a:lstStyle/>
        <a:p>
          <a:pPr>
            <a:buFont typeface="+mj-lt"/>
            <a:buAutoNum type="alphaLcPeriod"/>
          </a:pPr>
          <a:endParaRPr lang="en-IN" dirty="0"/>
        </a:p>
      </dgm:t>
    </dgm:pt>
    <dgm:pt modelId="{C09C71B0-507A-4F78-8729-204C79F633AE}" type="parTrans" cxnId="{9776BE94-624A-4C5B-954A-B00F475FB001}">
      <dgm:prSet/>
      <dgm:spPr/>
      <dgm:t>
        <a:bodyPr/>
        <a:lstStyle/>
        <a:p>
          <a:endParaRPr lang="en-IN"/>
        </a:p>
      </dgm:t>
    </dgm:pt>
    <dgm:pt modelId="{FFE828D5-0ADD-436E-81BB-58E7CDA3480B}" type="sibTrans" cxnId="{9776BE94-624A-4C5B-954A-B00F475FB001}">
      <dgm:prSet/>
      <dgm:spPr/>
      <dgm:t>
        <a:bodyPr/>
        <a:lstStyle/>
        <a:p>
          <a:endParaRPr lang="en-IN"/>
        </a:p>
      </dgm:t>
    </dgm:pt>
    <dgm:pt modelId="{D89EA37A-6D1A-422F-B9A9-9F632B73942D}">
      <dgm:prSet phldrT="[Text]" phldr="1"/>
      <dgm:spPr>
        <a:solidFill>
          <a:srgbClr val="F7BC29">
            <a:alpha val="90000"/>
          </a:srgbClr>
        </a:solidFill>
      </dgm:spPr>
      <dgm:t>
        <a:bodyPr/>
        <a:lstStyle/>
        <a:p>
          <a:pPr>
            <a:buFont typeface="+mj-lt"/>
            <a:buAutoNum type="alphaLcPeriod"/>
          </a:pPr>
          <a:endParaRPr lang="en-IN" dirty="0"/>
        </a:p>
      </dgm:t>
    </dgm:pt>
    <dgm:pt modelId="{4599EAB2-9F30-4B14-A3E4-6C56AD7141B4}" type="parTrans" cxnId="{B0369262-E4CE-4747-9962-E883163EEB75}">
      <dgm:prSet/>
      <dgm:spPr/>
      <dgm:t>
        <a:bodyPr/>
        <a:lstStyle/>
        <a:p>
          <a:endParaRPr lang="en-IN"/>
        </a:p>
      </dgm:t>
    </dgm:pt>
    <dgm:pt modelId="{1EA60365-61A1-4FF7-86D1-205F68D0A14E}" type="sibTrans" cxnId="{B0369262-E4CE-4747-9962-E883163EEB75}">
      <dgm:prSet/>
      <dgm:spPr/>
      <dgm:t>
        <a:bodyPr/>
        <a:lstStyle/>
        <a:p>
          <a:endParaRPr lang="en-IN"/>
        </a:p>
      </dgm:t>
    </dgm:pt>
    <dgm:pt modelId="{17B77CCD-8E04-43A4-8FB2-5846B17D3CD8}" type="pres">
      <dgm:prSet presAssocID="{131D6D12-1219-46FB-A77E-C69C884B9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A7CDFA-7BA9-4AA3-A383-5AF3404EC6CA}" type="pres">
      <dgm:prSet presAssocID="{D8591FDB-2FCE-4B9C-8A9D-1C1CDC782526}" presName="linNode" presStyleCnt="0"/>
      <dgm:spPr/>
    </dgm:pt>
    <dgm:pt modelId="{CF1F3AD6-DBFB-4B5E-906E-60DDC6473BC8}" type="pres">
      <dgm:prSet presAssocID="{D8591FDB-2FCE-4B9C-8A9D-1C1CDC782526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E31FA-EB2B-413C-AD1E-F10B96B8CC3E}" type="pres">
      <dgm:prSet presAssocID="{D8591FDB-2FCE-4B9C-8A9D-1C1CDC782526}" presName="descendantText" presStyleLbl="alignAccFollowNode1" presStyleIdx="0" presStyleCnt="2" custScaleY="116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9C1CF-1F9B-4BA2-B230-D6CA6D6CEEA5}" type="pres">
      <dgm:prSet presAssocID="{1408DDEB-C7EA-44CB-BDA4-6E78413F4508}" presName="sp" presStyleCnt="0"/>
      <dgm:spPr/>
    </dgm:pt>
    <dgm:pt modelId="{9B8C1F2B-D996-4ED4-86C9-7D5AF9536007}" type="pres">
      <dgm:prSet presAssocID="{2CEDA7C1-7CCE-41E4-A08B-873F00CB91C4}" presName="linNode" presStyleCnt="0"/>
      <dgm:spPr/>
    </dgm:pt>
    <dgm:pt modelId="{298D7352-72DC-4887-AF7F-C5AA55F0E424}" type="pres">
      <dgm:prSet presAssocID="{2CEDA7C1-7CCE-41E4-A08B-873F00CB91C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A6A13-5E22-4286-BFC5-89807CE38C3D}" type="pres">
      <dgm:prSet presAssocID="{2CEDA7C1-7CCE-41E4-A08B-873F00CB91C4}" presName="descendantText" presStyleLbl="alignAccFollowNode1" presStyleIdx="1" presStyleCnt="2" custScaleY="1113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369262-E4CE-4747-9962-E883163EEB75}" srcId="{2CEDA7C1-7CCE-41E4-A08B-873F00CB91C4}" destId="{D89EA37A-6D1A-422F-B9A9-9F632B73942D}" srcOrd="1" destOrd="0" parTransId="{4599EAB2-9F30-4B14-A3E4-6C56AD7141B4}" sibTransId="{1EA60365-61A1-4FF7-86D1-205F68D0A14E}"/>
    <dgm:cxn modelId="{DACC63D8-BBAC-4111-B6F2-C836289B7A2A}" srcId="{131D6D12-1219-46FB-A77E-C69C884B92D6}" destId="{2CEDA7C1-7CCE-41E4-A08B-873F00CB91C4}" srcOrd="1" destOrd="0" parTransId="{A676E930-E962-432B-81B4-0599D17CB39B}" sibTransId="{CCF87090-9780-46C7-881E-B96607448ADB}"/>
    <dgm:cxn modelId="{5057CD92-78C6-4316-B8B8-8895847A578C}" type="presOf" srcId="{131D6D12-1219-46FB-A77E-C69C884B92D6}" destId="{17B77CCD-8E04-43A4-8FB2-5846B17D3CD8}" srcOrd="0" destOrd="0" presId="urn:microsoft.com/office/officeart/2005/8/layout/vList5"/>
    <dgm:cxn modelId="{8ECB379C-95D8-430E-BD8E-E585C745BDAF}" type="presOf" srcId="{D89EA37A-6D1A-422F-B9A9-9F632B73942D}" destId="{701A6A13-5E22-4286-BFC5-89807CE38C3D}" srcOrd="0" destOrd="1" presId="urn:microsoft.com/office/officeart/2005/8/layout/vList5"/>
    <dgm:cxn modelId="{C094E58A-94F0-4F16-9ED1-B69EAF8283D2}" type="presOf" srcId="{8D5AA0DE-7674-4C55-8D3E-BF62315AC1F9}" destId="{27BE31FA-EB2B-413C-AD1E-F10B96B8CC3E}" srcOrd="0" destOrd="1" presId="urn:microsoft.com/office/officeart/2005/8/layout/vList5"/>
    <dgm:cxn modelId="{FEEF768E-B3E1-4A47-9703-96E7F843D837}" type="presOf" srcId="{2CEDA7C1-7CCE-41E4-A08B-873F00CB91C4}" destId="{298D7352-72DC-4887-AF7F-C5AA55F0E424}" srcOrd="0" destOrd="0" presId="urn:microsoft.com/office/officeart/2005/8/layout/vList5"/>
    <dgm:cxn modelId="{A23A4CC5-2505-4615-AFBA-A434D92E3863}" srcId="{D8591FDB-2FCE-4B9C-8A9D-1C1CDC782526}" destId="{8D5AA0DE-7674-4C55-8D3E-BF62315AC1F9}" srcOrd="1" destOrd="0" parTransId="{89A42989-953B-4BD9-8F8A-2F4BE4886D26}" sibTransId="{20C987B5-A7C2-4C61-A9E8-64AC712255D1}"/>
    <dgm:cxn modelId="{9ADE871C-E729-4A0D-9CE5-7D104564D06D}" type="presOf" srcId="{C37E6306-A0FC-4256-9B2F-CB9D8CD601DD}" destId="{27BE31FA-EB2B-413C-AD1E-F10B96B8CC3E}" srcOrd="0" destOrd="0" presId="urn:microsoft.com/office/officeart/2005/8/layout/vList5"/>
    <dgm:cxn modelId="{DB88412B-CD7F-4B55-8FB7-8028909A6453}" type="presOf" srcId="{058975EA-68CB-437A-8ECB-87862215DF80}" destId="{701A6A13-5E22-4286-BFC5-89807CE38C3D}" srcOrd="0" destOrd="0" presId="urn:microsoft.com/office/officeart/2005/8/layout/vList5"/>
    <dgm:cxn modelId="{9776BE94-624A-4C5B-954A-B00F475FB001}" srcId="{2CEDA7C1-7CCE-41E4-A08B-873F00CB91C4}" destId="{058975EA-68CB-437A-8ECB-87862215DF80}" srcOrd="0" destOrd="0" parTransId="{C09C71B0-507A-4F78-8729-204C79F633AE}" sibTransId="{FFE828D5-0ADD-436E-81BB-58E7CDA3480B}"/>
    <dgm:cxn modelId="{C2677F02-7EEB-4582-B1DB-079F5CC7FED6}" srcId="{D8591FDB-2FCE-4B9C-8A9D-1C1CDC782526}" destId="{C37E6306-A0FC-4256-9B2F-CB9D8CD601DD}" srcOrd="0" destOrd="0" parTransId="{2FA5B26B-6488-418C-9F7F-E3DC01D752FE}" sibTransId="{AA9FDD9F-398E-470D-8A5A-1B6F9149D106}"/>
    <dgm:cxn modelId="{7C92C5ED-713C-413E-B0C5-D82B3758F4DD}" srcId="{131D6D12-1219-46FB-A77E-C69C884B92D6}" destId="{D8591FDB-2FCE-4B9C-8A9D-1C1CDC782526}" srcOrd="0" destOrd="0" parTransId="{AF149860-70DD-4330-AEEE-60C9C653DB96}" sibTransId="{1408DDEB-C7EA-44CB-BDA4-6E78413F4508}"/>
    <dgm:cxn modelId="{68DA3973-9646-4B1B-95C7-AE0FD9616943}" type="presOf" srcId="{D8591FDB-2FCE-4B9C-8A9D-1C1CDC782526}" destId="{CF1F3AD6-DBFB-4B5E-906E-60DDC6473BC8}" srcOrd="0" destOrd="0" presId="urn:microsoft.com/office/officeart/2005/8/layout/vList5"/>
    <dgm:cxn modelId="{91C26FCE-11F4-4DAC-BBAA-4B9BD7EC81D6}" type="presParOf" srcId="{17B77CCD-8E04-43A4-8FB2-5846B17D3CD8}" destId="{1EA7CDFA-7BA9-4AA3-A383-5AF3404EC6CA}" srcOrd="0" destOrd="0" presId="urn:microsoft.com/office/officeart/2005/8/layout/vList5"/>
    <dgm:cxn modelId="{7F66EDC1-EA84-4647-9EE2-9648D68FBCE1}" type="presParOf" srcId="{1EA7CDFA-7BA9-4AA3-A383-5AF3404EC6CA}" destId="{CF1F3AD6-DBFB-4B5E-906E-60DDC6473BC8}" srcOrd="0" destOrd="0" presId="urn:microsoft.com/office/officeart/2005/8/layout/vList5"/>
    <dgm:cxn modelId="{D3BFD236-6039-4E41-AACC-FA2DA4C90F38}" type="presParOf" srcId="{1EA7CDFA-7BA9-4AA3-A383-5AF3404EC6CA}" destId="{27BE31FA-EB2B-413C-AD1E-F10B96B8CC3E}" srcOrd="1" destOrd="0" presId="urn:microsoft.com/office/officeart/2005/8/layout/vList5"/>
    <dgm:cxn modelId="{751E781B-E313-49AE-BBD3-78B87E51D8B2}" type="presParOf" srcId="{17B77CCD-8E04-43A4-8FB2-5846B17D3CD8}" destId="{8C89C1CF-1F9B-4BA2-B230-D6CA6D6CEEA5}" srcOrd="1" destOrd="0" presId="urn:microsoft.com/office/officeart/2005/8/layout/vList5"/>
    <dgm:cxn modelId="{224D8EAD-A986-4F8D-B5CF-6F026733EA58}" type="presParOf" srcId="{17B77CCD-8E04-43A4-8FB2-5846B17D3CD8}" destId="{9B8C1F2B-D996-4ED4-86C9-7D5AF9536007}" srcOrd="2" destOrd="0" presId="urn:microsoft.com/office/officeart/2005/8/layout/vList5"/>
    <dgm:cxn modelId="{4B821910-4ED2-4EC0-91B3-FBDD9D8E8C33}" type="presParOf" srcId="{9B8C1F2B-D996-4ED4-86C9-7D5AF9536007}" destId="{298D7352-72DC-4887-AF7F-C5AA55F0E424}" srcOrd="0" destOrd="0" presId="urn:microsoft.com/office/officeart/2005/8/layout/vList5"/>
    <dgm:cxn modelId="{F62ACB72-C920-4F9A-8C75-ED866069F1FD}" type="presParOf" srcId="{9B8C1F2B-D996-4ED4-86C9-7D5AF9536007}" destId="{701A6A13-5E22-4286-BFC5-89807CE38C3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DC2FF1-7E22-44E3-B674-443F0B0DDA5C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25FAC7-D1CB-4D07-87C6-401BD611D51B}">
      <dgm:prSet phldrT="[Text]" phldr="1" custT="1"/>
      <dgm:spPr>
        <a:solidFill>
          <a:srgbClr val="09388B"/>
        </a:solidFill>
      </dgm:spPr>
      <dgm:t>
        <a:bodyPr/>
        <a:lstStyle/>
        <a:p>
          <a:pPr>
            <a:buFont typeface="Courier New" panose="02070309020205020404" pitchFamily="49" charset="0"/>
            <a:buChar char="o"/>
          </a:pPr>
          <a:endParaRPr lang="en-IN" sz="3000" dirty="0"/>
        </a:p>
      </dgm:t>
    </dgm:pt>
    <dgm:pt modelId="{9BF9EB8E-D2BA-464B-A2F9-40B1A4EFC783}" type="parTrans" cxnId="{B4F41F7C-A00C-419D-9AD9-543F8F99ACE4}">
      <dgm:prSet/>
      <dgm:spPr/>
      <dgm:t>
        <a:bodyPr/>
        <a:lstStyle/>
        <a:p>
          <a:endParaRPr lang="en-IN"/>
        </a:p>
      </dgm:t>
    </dgm:pt>
    <dgm:pt modelId="{7306FC6B-F6F0-4F27-A8AE-88CCCAFD5685}" type="sibTrans" cxnId="{B4F41F7C-A00C-419D-9AD9-543F8F99ACE4}">
      <dgm:prSet/>
      <dgm:spPr/>
      <dgm:t>
        <a:bodyPr/>
        <a:lstStyle/>
        <a:p>
          <a:endParaRPr lang="en-IN"/>
        </a:p>
      </dgm:t>
    </dgm:pt>
    <dgm:pt modelId="{2F20A2CE-2559-4655-8361-D029F4762F82}">
      <dgm:prSet phldrT="[Text]" phldr="1" custT="1"/>
      <dgm:spPr>
        <a:solidFill>
          <a:srgbClr val="09388B"/>
        </a:solidFill>
      </dgm:spPr>
      <dgm:t>
        <a:bodyPr/>
        <a:lstStyle/>
        <a:p>
          <a:pPr>
            <a:buFont typeface="Courier New" panose="02070309020205020404" pitchFamily="49" charset="0"/>
            <a:buChar char="o"/>
          </a:pPr>
          <a:endParaRPr lang="en-IN" sz="3000" dirty="0"/>
        </a:p>
      </dgm:t>
    </dgm:pt>
    <dgm:pt modelId="{6593E48A-C654-4D05-A3F5-CCF45B650353}" type="parTrans" cxnId="{E2051FA8-DFF7-40C7-88CB-1709CCD65A79}">
      <dgm:prSet/>
      <dgm:spPr/>
      <dgm:t>
        <a:bodyPr/>
        <a:lstStyle/>
        <a:p>
          <a:endParaRPr lang="en-IN"/>
        </a:p>
      </dgm:t>
    </dgm:pt>
    <dgm:pt modelId="{E40696EF-313B-4D8C-AFE5-B02F8234737B}" type="sibTrans" cxnId="{E2051FA8-DFF7-40C7-88CB-1709CCD65A79}">
      <dgm:prSet/>
      <dgm:spPr/>
      <dgm:t>
        <a:bodyPr/>
        <a:lstStyle/>
        <a:p>
          <a:endParaRPr lang="en-IN"/>
        </a:p>
      </dgm:t>
    </dgm:pt>
    <dgm:pt modelId="{937696E0-D083-4723-B090-8B9E1FCA6989}">
      <dgm:prSet phldrT="[Text]" custT="1"/>
      <dgm:spPr>
        <a:solidFill>
          <a:srgbClr val="09388B"/>
        </a:solidFill>
      </dgm:spPr>
      <dgm:t>
        <a:bodyPr/>
        <a:lstStyle/>
        <a:p>
          <a:pPr>
            <a:buNone/>
          </a:pPr>
          <a:endParaRPr lang="en-IN" sz="4000" dirty="0"/>
        </a:p>
      </dgm:t>
    </dgm:pt>
    <dgm:pt modelId="{247CE79F-AC03-4EAE-B374-88573EF52C00}" type="sibTrans" cxnId="{2CE1110E-451F-4E67-93DD-727E07C7E7AC}">
      <dgm:prSet/>
      <dgm:spPr/>
      <dgm:t>
        <a:bodyPr/>
        <a:lstStyle/>
        <a:p>
          <a:endParaRPr lang="en-IN"/>
        </a:p>
      </dgm:t>
    </dgm:pt>
    <dgm:pt modelId="{A37D0193-96CA-46BF-A8C6-A3DFEF6D6F17}" type="parTrans" cxnId="{2CE1110E-451F-4E67-93DD-727E07C7E7AC}">
      <dgm:prSet/>
      <dgm:spPr/>
      <dgm:t>
        <a:bodyPr/>
        <a:lstStyle/>
        <a:p>
          <a:endParaRPr lang="en-IN"/>
        </a:p>
      </dgm:t>
    </dgm:pt>
    <dgm:pt modelId="{9FF013F6-80A7-4E8C-89B7-5B214A79498F}" type="pres">
      <dgm:prSet presAssocID="{D6DC2FF1-7E22-44E3-B674-443F0B0DDA5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C92F1A-EAAC-480C-8B2B-11AF8F9175B6}" type="pres">
      <dgm:prSet presAssocID="{937696E0-D083-4723-B090-8B9E1FCA6989}" presName="comp" presStyleCnt="0"/>
      <dgm:spPr/>
    </dgm:pt>
    <dgm:pt modelId="{7F84EDB3-19A2-4FC1-B9C7-0F641D1BC50C}" type="pres">
      <dgm:prSet presAssocID="{937696E0-D083-4723-B090-8B9E1FCA6989}" presName="box" presStyleLbl="node1" presStyleIdx="0" presStyleCnt="1" custLinFactNeighborY="125"/>
      <dgm:spPr/>
      <dgm:t>
        <a:bodyPr/>
        <a:lstStyle/>
        <a:p>
          <a:endParaRPr lang="en-US"/>
        </a:p>
      </dgm:t>
    </dgm:pt>
    <dgm:pt modelId="{0FB888B0-AED9-42C2-BAFA-5381C2F92A4A}" type="pres">
      <dgm:prSet presAssocID="{937696E0-D083-4723-B090-8B9E1FCA6989}" presName="img" presStyleLbl="fgImgPlace1" presStyleIdx="0" presStyleCnt="1" custScaleY="3281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8E487FCF-C61D-45AC-8604-B87874806790}" type="pres">
      <dgm:prSet presAssocID="{937696E0-D083-4723-B090-8B9E1FCA6989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F41F7C-A00C-419D-9AD9-543F8F99ACE4}" srcId="{937696E0-D083-4723-B090-8B9E1FCA6989}" destId="{7D25FAC7-D1CB-4D07-87C6-401BD611D51B}" srcOrd="0" destOrd="0" parTransId="{9BF9EB8E-D2BA-464B-A2F9-40B1A4EFC783}" sibTransId="{7306FC6B-F6F0-4F27-A8AE-88CCCAFD5685}"/>
    <dgm:cxn modelId="{4436CBF9-95BD-497A-8820-592E418374B7}" type="presOf" srcId="{2F20A2CE-2559-4655-8361-D029F4762F82}" destId="{7F84EDB3-19A2-4FC1-B9C7-0F641D1BC50C}" srcOrd="0" destOrd="2" presId="urn:microsoft.com/office/officeart/2005/8/layout/vList4#1"/>
    <dgm:cxn modelId="{E5B79AF8-CBA7-4FFB-BA88-48F113E6FD3E}" type="presOf" srcId="{7D25FAC7-D1CB-4D07-87C6-401BD611D51B}" destId="{8E487FCF-C61D-45AC-8604-B87874806790}" srcOrd="1" destOrd="1" presId="urn:microsoft.com/office/officeart/2005/8/layout/vList4#1"/>
    <dgm:cxn modelId="{07904F0A-E2F2-4BBB-9491-595C5741583D}" type="presOf" srcId="{7D25FAC7-D1CB-4D07-87C6-401BD611D51B}" destId="{7F84EDB3-19A2-4FC1-B9C7-0F641D1BC50C}" srcOrd="0" destOrd="1" presId="urn:microsoft.com/office/officeart/2005/8/layout/vList4#1"/>
    <dgm:cxn modelId="{5C88E438-DC54-497B-9CD5-E3C81494CEB2}" type="presOf" srcId="{937696E0-D083-4723-B090-8B9E1FCA6989}" destId="{8E487FCF-C61D-45AC-8604-B87874806790}" srcOrd="1" destOrd="0" presId="urn:microsoft.com/office/officeart/2005/8/layout/vList4#1"/>
    <dgm:cxn modelId="{8487F7AC-7C52-4D72-950D-3694599499AE}" type="presOf" srcId="{D6DC2FF1-7E22-44E3-B674-443F0B0DDA5C}" destId="{9FF013F6-80A7-4E8C-89B7-5B214A79498F}" srcOrd="0" destOrd="0" presId="urn:microsoft.com/office/officeart/2005/8/layout/vList4#1"/>
    <dgm:cxn modelId="{2CE1110E-451F-4E67-93DD-727E07C7E7AC}" srcId="{D6DC2FF1-7E22-44E3-B674-443F0B0DDA5C}" destId="{937696E0-D083-4723-B090-8B9E1FCA6989}" srcOrd="0" destOrd="0" parTransId="{A37D0193-96CA-46BF-A8C6-A3DFEF6D6F17}" sibTransId="{247CE79F-AC03-4EAE-B374-88573EF52C00}"/>
    <dgm:cxn modelId="{E2051FA8-DFF7-40C7-88CB-1709CCD65A79}" srcId="{937696E0-D083-4723-B090-8B9E1FCA6989}" destId="{2F20A2CE-2559-4655-8361-D029F4762F82}" srcOrd="1" destOrd="0" parTransId="{6593E48A-C654-4D05-A3F5-CCF45B650353}" sibTransId="{E40696EF-313B-4D8C-AFE5-B02F8234737B}"/>
    <dgm:cxn modelId="{835C72A5-5E5C-45DF-91B0-1780C4977ACC}" type="presOf" srcId="{2F20A2CE-2559-4655-8361-D029F4762F82}" destId="{8E487FCF-C61D-45AC-8604-B87874806790}" srcOrd="1" destOrd="2" presId="urn:microsoft.com/office/officeart/2005/8/layout/vList4#1"/>
    <dgm:cxn modelId="{606FE304-D6FB-4284-B439-21B1B1AD2522}" type="presOf" srcId="{937696E0-D083-4723-B090-8B9E1FCA6989}" destId="{7F84EDB3-19A2-4FC1-B9C7-0F641D1BC50C}" srcOrd="0" destOrd="0" presId="urn:microsoft.com/office/officeart/2005/8/layout/vList4#1"/>
    <dgm:cxn modelId="{C244FA95-8D54-4C6F-8CD2-D55E36BFA23B}" type="presParOf" srcId="{9FF013F6-80A7-4E8C-89B7-5B214A79498F}" destId="{AEC92F1A-EAAC-480C-8B2B-11AF8F9175B6}" srcOrd="0" destOrd="0" presId="urn:microsoft.com/office/officeart/2005/8/layout/vList4#1"/>
    <dgm:cxn modelId="{2EF5F3C2-97ED-4239-9BBB-F1BCF3DC1941}" type="presParOf" srcId="{AEC92F1A-EAAC-480C-8B2B-11AF8F9175B6}" destId="{7F84EDB3-19A2-4FC1-B9C7-0F641D1BC50C}" srcOrd="0" destOrd="0" presId="urn:microsoft.com/office/officeart/2005/8/layout/vList4#1"/>
    <dgm:cxn modelId="{9BD7B9A8-587A-4A07-B63B-21946089124F}" type="presParOf" srcId="{AEC92F1A-EAAC-480C-8B2B-11AF8F9175B6}" destId="{0FB888B0-AED9-42C2-BAFA-5381C2F92A4A}" srcOrd="1" destOrd="0" presId="urn:microsoft.com/office/officeart/2005/8/layout/vList4#1"/>
    <dgm:cxn modelId="{3140A89C-5A6A-435A-9FF2-46C581532013}" type="presParOf" srcId="{AEC92F1A-EAAC-480C-8B2B-11AF8F9175B6}" destId="{8E487FCF-C61D-45AC-8604-B87874806790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DC6C0F-F43A-4D50-91C4-9E7E1512B8E2}" type="doc">
      <dgm:prSet loTypeId="urn:microsoft.com/office/officeart/2005/8/layout/list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IN"/>
        </a:p>
      </dgm:t>
    </dgm:pt>
    <dgm:pt modelId="{CD83CA14-6A4B-4588-BA1C-4955F56B18AB}">
      <dgm:prSet phldrT="[Text]" phldr="1" custT="1"/>
      <dgm:spPr>
        <a:solidFill>
          <a:srgbClr val="09388B"/>
        </a:solidFill>
      </dgm:spPr>
      <dgm:t>
        <a:bodyPr/>
        <a:lstStyle/>
        <a:p>
          <a:endParaRPr lang="en-IN" sz="1800" dirty="0"/>
        </a:p>
      </dgm:t>
    </dgm:pt>
    <dgm:pt modelId="{BF91E4B6-241B-480A-857E-705CF3333D7A}" type="parTrans" cxnId="{A01D15E4-0B35-4841-A74E-B5570A68C366}">
      <dgm:prSet/>
      <dgm:spPr/>
      <dgm:t>
        <a:bodyPr/>
        <a:lstStyle/>
        <a:p>
          <a:endParaRPr lang="en-IN"/>
        </a:p>
      </dgm:t>
    </dgm:pt>
    <dgm:pt modelId="{7638B9E3-D1DD-4ED6-9141-DB38A3D25FDE}" type="sibTrans" cxnId="{A01D15E4-0B35-4841-A74E-B5570A68C366}">
      <dgm:prSet/>
      <dgm:spPr/>
      <dgm:t>
        <a:bodyPr/>
        <a:lstStyle/>
        <a:p>
          <a:endParaRPr lang="en-IN"/>
        </a:p>
      </dgm:t>
    </dgm:pt>
    <dgm:pt modelId="{E0C2BC62-376E-4659-93CB-2D8E2319E1C0}">
      <dgm:prSet phldrT="[Text]" custT="1"/>
      <dgm:spPr>
        <a:noFill/>
        <a:ln>
          <a:solidFill>
            <a:srgbClr val="09388B"/>
          </a:solidFill>
        </a:ln>
      </dgm:spPr>
      <dgm:t>
        <a:bodyPr/>
        <a:lstStyle/>
        <a:p>
          <a:pPr algn="just">
            <a:buFontTx/>
            <a:buNone/>
          </a:pPr>
          <a:endParaRPr lang="en-IN" sz="1800" dirty="0"/>
        </a:p>
      </dgm:t>
    </dgm:pt>
    <dgm:pt modelId="{192A59FE-5354-4453-A591-65EFD8136A90}" type="parTrans" cxnId="{3D037B3E-AEEA-422E-ACCF-26E4F7015D0A}">
      <dgm:prSet/>
      <dgm:spPr/>
      <dgm:t>
        <a:bodyPr/>
        <a:lstStyle/>
        <a:p>
          <a:endParaRPr lang="en-IN"/>
        </a:p>
      </dgm:t>
    </dgm:pt>
    <dgm:pt modelId="{735E3692-FDD8-4305-AFD7-A10F1DEEF978}" type="sibTrans" cxnId="{3D037B3E-AEEA-422E-ACCF-26E4F7015D0A}">
      <dgm:prSet/>
      <dgm:spPr/>
      <dgm:t>
        <a:bodyPr/>
        <a:lstStyle/>
        <a:p>
          <a:endParaRPr lang="en-IN"/>
        </a:p>
      </dgm:t>
    </dgm:pt>
    <dgm:pt modelId="{0A26B798-9C29-4B1C-8A30-177F3CF73326}">
      <dgm:prSet phldrT="[Text]" custT="1"/>
      <dgm:spPr>
        <a:noFill/>
        <a:ln>
          <a:solidFill>
            <a:srgbClr val="09388B"/>
          </a:solidFill>
        </a:ln>
      </dgm:spPr>
      <dgm:t>
        <a:bodyPr/>
        <a:lstStyle/>
        <a:p>
          <a:pPr algn="just">
            <a:buFontTx/>
            <a:buNone/>
          </a:pPr>
          <a:endParaRPr lang="en-IN" sz="1800" dirty="0"/>
        </a:p>
      </dgm:t>
    </dgm:pt>
    <dgm:pt modelId="{76CF3BEB-E650-431D-A44E-D456463046FA}" type="parTrans" cxnId="{53678EC4-8950-48B9-B4EC-2D45C08B4704}">
      <dgm:prSet/>
      <dgm:spPr/>
      <dgm:t>
        <a:bodyPr/>
        <a:lstStyle/>
        <a:p>
          <a:endParaRPr lang="en-IN"/>
        </a:p>
      </dgm:t>
    </dgm:pt>
    <dgm:pt modelId="{5421A371-3CCF-49CB-BD1E-151755B1347B}" type="sibTrans" cxnId="{53678EC4-8950-48B9-B4EC-2D45C08B4704}">
      <dgm:prSet/>
      <dgm:spPr/>
      <dgm:t>
        <a:bodyPr/>
        <a:lstStyle/>
        <a:p>
          <a:endParaRPr lang="en-IN"/>
        </a:p>
      </dgm:t>
    </dgm:pt>
    <dgm:pt modelId="{31FD0E5E-027D-4438-94F7-46FE8A16215D}" type="pres">
      <dgm:prSet presAssocID="{ABDC6C0F-F43A-4D50-91C4-9E7E1512B8E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29735F-13EE-4318-A833-5501F26EBD1E}" type="pres">
      <dgm:prSet presAssocID="{CD83CA14-6A4B-4588-BA1C-4955F56B18AB}" presName="parentLin" presStyleCnt="0"/>
      <dgm:spPr/>
    </dgm:pt>
    <dgm:pt modelId="{1D9A9A4F-E869-4B3D-A834-4D89707D1DB3}" type="pres">
      <dgm:prSet presAssocID="{CD83CA14-6A4B-4588-BA1C-4955F56B18A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6EE6DD48-0D50-4D88-9EB3-CFA446C2659C}" type="pres">
      <dgm:prSet presAssocID="{CD83CA14-6A4B-4588-BA1C-4955F56B18AB}" presName="parentText" presStyleLbl="node1" presStyleIdx="0" presStyleCnt="1" custScaleY="34870" custLinFactNeighborX="-45072" custLinFactNeighborY="-348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2D7260-0AC2-42A1-8EF9-DA2123466245}" type="pres">
      <dgm:prSet presAssocID="{CD83CA14-6A4B-4588-BA1C-4955F56B18AB}" presName="negativeSpace" presStyleCnt="0"/>
      <dgm:spPr/>
    </dgm:pt>
    <dgm:pt modelId="{3602BD76-2E3A-455B-9521-467D2CA0E327}" type="pres">
      <dgm:prSet presAssocID="{CD83CA14-6A4B-4588-BA1C-4955F56B18AB}" presName="childText" presStyleLbl="conFgAcc1" presStyleIdx="0" presStyleCnt="1" custScaleY="147896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3973D7-ED39-4894-A981-AD265555D7B1}" type="presOf" srcId="{CD83CA14-6A4B-4588-BA1C-4955F56B18AB}" destId="{1D9A9A4F-E869-4B3D-A834-4D89707D1DB3}" srcOrd="0" destOrd="0" presId="urn:microsoft.com/office/officeart/2005/8/layout/list1"/>
    <dgm:cxn modelId="{98554E1E-4145-4157-8A66-B0D4F972AC11}" type="presOf" srcId="{0A26B798-9C29-4B1C-8A30-177F3CF73326}" destId="{3602BD76-2E3A-455B-9521-467D2CA0E327}" srcOrd="0" destOrd="0" presId="urn:microsoft.com/office/officeart/2005/8/layout/list1"/>
    <dgm:cxn modelId="{3D037B3E-AEEA-422E-ACCF-26E4F7015D0A}" srcId="{CD83CA14-6A4B-4588-BA1C-4955F56B18AB}" destId="{E0C2BC62-376E-4659-93CB-2D8E2319E1C0}" srcOrd="1" destOrd="0" parTransId="{192A59FE-5354-4453-A591-65EFD8136A90}" sibTransId="{735E3692-FDD8-4305-AFD7-A10F1DEEF978}"/>
    <dgm:cxn modelId="{FF8268CE-4A62-4F15-9532-370BD0D0316B}" type="presOf" srcId="{E0C2BC62-376E-4659-93CB-2D8E2319E1C0}" destId="{3602BD76-2E3A-455B-9521-467D2CA0E327}" srcOrd="0" destOrd="1" presId="urn:microsoft.com/office/officeart/2005/8/layout/list1"/>
    <dgm:cxn modelId="{53678EC4-8950-48B9-B4EC-2D45C08B4704}" srcId="{CD83CA14-6A4B-4588-BA1C-4955F56B18AB}" destId="{0A26B798-9C29-4B1C-8A30-177F3CF73326}" srcOrd="0" destOrd="0" parTransId="{76CF3BEB-E650-431D-A44E-D456463046FA}" sibTransId="{5421A371-3CCF-49CB-BD1E-151755B1347B}"/>
    <dgm:cxn modelId="{A01D15E4-0B35-4841-A74E-B5570A68C366}" srcId="{ABDC6C0F-F43A-4D50-91C4-9E7E1512B8E2}" destId="{CD83CA14-6A4B-4588-BA1C-4955F56B18AB}" srcOrd="0" destOrd="0" parTransId="{BF91E4B6-241B-480A-857E-705CF3333D7A}" sibTransId="{7638B9E3-D1DD-4ED6-9141-DB38A3D25FDE}"/>
    <dgm:cxn modelId="{D409A966-63C5-458D-B153-D3AE9B0E1A78}" type="presOf" srcId="{CD83CA14-6A4B-4588-BA1C-4955F56B18AB}" destId="{6EE6DD48-0D50-4D88-9EB3-CFA446C2659C}" srcOrd="1" destOrd="0" presId="urn:microsoft.com/office/officeart/2005/8/layout/list1"/>
    <dgm:cxn modelId="{75CA6C22-EF8F-46BB-8863-03F0E6D64267}" type="presOf" srcId="{ABDC6C0F-F43A-4D50-91C4-9E7E1512B8E2}" destId="{31FD0E5E-027D-4438-94F7-46FE8A16215D}" srcOrd="0" destOrd="0" presId="urn:microsoft.com/office/officeart/2005/8/layout/list1"/>
    <dgm:cxn modelId="{CB3DA529-8C60-4A24-9E41-A5C895D7A794}" type="presParOf" srcId="{31FD0E5E-027D-4438-94F7-46FE8A16215D}" destId="{4629735F-13EE-4318-A833-5501F26EBD1E}" srcOrd="0" destOrd="0" presId="urn:microsoft.com/office/officeart/2005/8/layout/list1"/>
    <dgm:cxn modelId="{D8279385-4348-4327-94A8-E59F8E2003B2}" type="presParOf" srcId="{4629735F-13EE-4318-A833-5501F26EBD1E}" destId="{1D9A9A4F-E869-4B3D-A834-4D89707D1DB3}" srcOrd="0" destOrd="0" presId="urn:microsoft.com/office/officeart/2005/8/layout/list1"/>
    <dgm:cxn modelId="{5815FA75-E322-4EAA-A6D6-1F4E1C71B479}" type="presParOf" srcId="{4629735F-13EE-4318-A833-5501F26EBD1E}" destId="{6EE6DD48-0D50-4D88-9EB3-CFA446C2659C}" srcOrd="1" destOrd="0" presId="urn:microsoft.com/office/officeart/2005/8/layout/list1"/>
    <dgm:cxn modelId="{6E6A105A-F756-48A2-89FF-B3429A09620F}" type="presParOf" srcId="{31FD0E5E-027D-4438-94F7-46FE8A16215D}" destId="{692D7260-0AC2-42A1-8EF9-DA2123466245}" srcOrd="1" destOrd="0" presId="urn:microsoft.com/office/officeart/2005/8/layout/list1"/>
    <dgm:cxn modelId="{B1C74A6D-19AB-419F-AA72-D1358F2F5BA6}" type="presParOf" srcId="{31FD0E5E-027D-4438-94F7-46FE8A16215D}" destId="{3602BD76-2E3A-455B-9521-467D2CA0E3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5D8E32-5EC2-4F75-8CE9-A1FBE90089F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EB020F9-9AA9-458E-9E94-8D662173E39D}">
      <dgm:prSet phldrT="[Text]" phldr="1"/>
      <dgm:spPr>
        <a:solidFill>
          <a:srgbClr val="09388B"/>
        </a:solidFill>
      </dgm:spPr>
      <dgm:t>
        <a:bodyPr/>
        <a:lstStyle/>
        <a:p>
          <a:endParaRPr lang="en-IN" dirty="0"/>
        </a:p>
      </dgm:t>
    </dgm:pt>
    <dgm:pt modelId="{AF86EABA-B407-425C-BE20-DB87203FC888}" type="parTrans" cxnId="{021C9D0C-02FF-4C11-80E2-8C25FC1C339D}">
      <dgm:prSet/>
      <dgm:spPr/>
      <dgm:t>
        <a:bodyPr/>
        <a:lstStyle/>
        <a:p>
          <a:endParaRPr lang="en-IN"/>
        </a:p>
      </dgm:t>
    </dgm:pt>
    <dgm:pt modelId="{B185685A-06C8-4640-9015-2E3A3DA273D4}" type="sibTrans" cxnId="{021C9D0C-02FF-4C11-80E2-8C25FC1C339D}">
      <dgm:prSet/>
      <dgm:spPr/>
      <dgm:t>
        <a:bodyPr/>
        <a:lstStyle/>
        <a:p>
          <a:endParaRPr lang="en-IN"/>
        </a:p>
      </dgm:t>
    </dgm:pt>
    <dgm:pt modelId="{6EA799BF-2B9A-497D-A206-96802F2A1DD9}">
      <dgm:prSet phldrT="[Text]" phldr="1"/>
      <dgm:spPr>
        <a:solidFill>
          <a:srgbClr val="09388B"/>
        </a:solidFill>
      </dgm:spPr>
      <dgm:t>
        <a:bodyPr/>
        <a:lstStyle/>
        <a:p>
          <a:endParaRPr lang="en-IN"/>
        </a:p>
      </dgm:t>
    </dgm:pt>
    <dgm:pt modelId="{0EDDBBD5-8C58-465F-AE77-DF2E0F2E7E42}" type="parTrans" cxnId="{47015257-2A84-4132-A97A-1C2E9E423AB0}">
      <dgm:prSet/>
      <dgm:spPr/>
      <dgm:t>
        <a:bodyPr/>
        <a:lstStyle/>
        <a:p>
          <a:endParaRPr lang="en-IN"/>
        </a:p>
      </dgm:t>
    </dgm:pt>
    <dgm:pt modelId="{943EDC3B-EA4A-4EDC-90B1-25DBDEB18FDC}" type="sibTrans" cxnId="{47015257-2A84-4132-A97A-1C2E9E423AB0}">
      <dgm:prSet/>
      <dgm:spPr/>
      <dgm:t>
        <a:bodyPr/>
        <a:lstStyle/>
        <a:p>
          <a:endParaRPr lang="en-IN"/>
        </a:p>
      </dgm:t>
    </dgm:pt>
    <dgm:pt modelId="{B360BB03-066D-4D8B-9778-7183C2055C53}">
      <dgm:prSet phldrT="[Text]" phldr="1"/>
      <dgm:spPr>
        <a:solidFill>
          <a:srgbClr val="09388B"/>
        </a:solidFill>
      </dgm:spPr>
      <dgm:t>
        <a:bodyPr/>
        <a:lstStyle/>
        <a:p>
          <a:endParaRPr lang="en-IN" dirty="0"/>
        </a:p>
      </dgm:t>
    </dgm:pt>
    <dgm:pt modelId="{6F512ABB-8E45-40C4-BC3C-CA4D5830D3A9}" type="parTrans" cxnId="{2660F033-06AB-41C0-B6DD-704EF4EFCFCC}">
      <dgm:prSet/>
      <dgm:spPr/>
      <dgm:t>
        <a:bodyPr/>
        <a:lstStyle/>
        <a:p>
          <a:endParaRPr lang="en-IN"/>
        </a:p>
      </dgm:t>
    </dgm:pt>
    <dgm:pt modelId="{5ED824F6-AF89-4803-BDE7-834EE4E3D9F8}" type="sibTrans" cxnId="{2660F033-06AB-41C0-B6DD-704EF4EFCFCC}">
      <dgm:prSet/>
      <dgm:spPr/>
      <dgm:t>
        <a:bodyPr/>
        <a:lstStyle/>
        <a:p>
          <a:endParaRPr lang="en-IN"/>
        </a:p>
      </dgm:t>
    </dgm:pt>
    <dgm:pt modelId="{038FAE93-9FFD-4E4A-8405-906F1C394BFD}">
      <dgm:prSet phldrT="[Text]"/>
      <dgm:spPr>
        <a:solidFill>
          <a:srgbClr val="09388B"/>
        </a:solidFill>
      </dgm:spPr>
      <dgm:t>
        <a:bodyPr/>
        <a:lstStyle/>
        <a:p>
          <a:r>
            <a:rPr lang="en-US" dirty="0"/>
            <a:t>[Text]</a:t>
          </a:r>
          <a:endParaRPr lang="en-IN" dirty="0"/>
        </a:p>
      </dgm:t>
    </dgm:pt>
    <dgm:pt modelId="{A25EBA8C-16A2-4023-B664-EB78BE3EEC70}" type="parTrans" cxnId="{E3336947-4C2F-4C5B-B634-34F0FD425935}">
      <dgm:prSet/>
      <dgm:spPr/>
      <dgm:t>
        <a:bodyPr/>
        <a:lstStyle/>
        <a:p>
          <a:endParaRPr lang="en-IN"/>
        </a:p>
      </dgm:t>
    </dgm:pt>
    <dgm:pt modelId="{4C1CAA54-BC6C-4404-A82F-6E491400140C}" type="sibTrans" cxnId="{E3336947-4C2F-4C5B-B634-34F0FD425935}">
      <dgm:prSet/>
      <dgm:spPr/>
      <dgm:t>
        <a:bodyPr/>
        <a:lstStyle/>
        <a:p>
          <a:endParaRPr lang="en-IN"/>
        </a:p>
      </dgm:t>
    </dgm:pt>
    <dgm:pt modelId="{8F0D131A-A75C-4508-801A-0989298926E2}">
      <dgm:prSet phldrT="[Text]"/>
      <dgm:spPr>
        <a:solidFill>
          <a:srgbClr val="09388B"/>
        </a:solidFill>
      </dgm:spPr>
      <dgm:t>
        <a:bodyPr/>
        <a:lstStyle/>
        <a:p>
          <a:r>
            <a:rPr lang="en-US" dirty="0"/>
            <a:t>[Text]</a:t>
          </a:r>
          <a:endParaRPr lang="en-IN" dirty="0"/>
        </a:p>
      </dgm:t>
    </dgm:pt>
    <dgm:pt modelId="{F9487974-A8D7-4C82-B152-A33BB09B0E6F}" type="parTrans" cxnId="{D29AFF26-DF3B-41AC-8ABE-A13C52C07B4A}">
      <dgm:prSet/>
      <dgm:spPr/>
      <dgm:t>
        <a:bodyPr/>
        <a:lstStyle/>
        <a:p>
          <a:endParaRPr lang="en-IN"/>
        </a:p>
      </dgm:t>
    </dgm:pt>
    <dgm:pt modelId="{263337DC-230C-4A09-AF2A-E2D50AD026C4}" type="sibTrans" cxnId="{D29AFF26-DF3B-41AC-8ABE-A13C52C07B4A}">
      <dgm:prSet/>
      <dgm:spPr/>
      <dgm:t>
        <a:bodyPr/>
        <a:lstStyle/>
        <a:p>
          <a:endParaRPr lang="en-IN"/>
        </a:p>
      </dgm:t>
    </dgm:pt>
    <dgm:pt modelId="{9A3DFA64-345D-4A63-AE42-C0038D8FB80D}">
      <dgm:prSet phldrT="[Text]"/>
      <dgm:spPr>
        <a:solidFill>
          <a:srgbClr val="09388B"/>
        </a:solidFill>
      </dgm:spPr>
      <dgm:t>
        <a:bodyPr/>
        <a:lstStyle/>
        <a:p>
          <a:r>
            <a:rPr lang="en-US" dirty="0"/>
            <a:t>[Text]</a:t>
          </a:r>
          <a:endParaRPr lang="en-IN" dirty="0"/>
        </a:p>
      </dgm:t>
    </dgm:pt>
    <dgm:pt modelId="{B8D397F9-EB07-4D48-A761-FCB589F4CCAD}" type="parTrans" cxnId="{BAC5ED49-4E37-4785-B3F5-A202A131041B}">
      <dgm:prSet/>
      <dgm:spPr/>
      <dgm:t>
        <a:bodyPr/>
        <a:lstStyle/>
        <a:p>
          <a:endParaRPr lang="en-IN"/>
        </a:p>
      </dgm:t>
    </dgm:pt>
    <dgm:pt modelId="{7E8013E2-F01C-45B0-A839-2C5C6A76249D}" type="sibTrans" cxnId="{BAC5ED49-4E37-4785-B3F5-A202A131041B}">
      <dgm:prSet/>
      <dgm:spPr/>
      <dgm:t>
        <a:bodyPr/>
        <a:lstStyle/>
        <a:p>
          <a:endParaRPr lang="en-IN"/>
        </a:p>
      </dgm:t>
    </dgm:pt>
    <dgm:pt modelId="{4DC1C89F-4990-4E64-AA9D-23155B22706D}">
      <dgm:prSet phldrT="[Text]"/>
      <dgm:spPr>
        <a:solidFill>
          <a:srgbClr val="09388B"/>
        </a:solidFill>
      </dgm:spPr>
      <dgm:t>
        <a:bodyPr/>
        <a:lstStyle/>
        <a:p>
          <a:r>
            <a:rPr lang="en-US" dirty="0"/>
            <a:t>[Text]</a:t>
          </a:r>
          <a:endParaRPr lang="en-IN" dirty="0"/>
        </a:p>
      </dgm:t>
    </dgm:pt>
    <dgm:pt modelId="{6A491900-1365-4DF6-92E5-85C846491C2A}" type="parTrans" cxnId="{A30BC965-C00C-41CD-B3ED-AF1AFDDE7E16}">
      <dgm:prSet/>
      <dgm:spPr/>
      <dgm:t>
        <a:bodyPr/>
        <a:lstStyle/>
        <a:p>
          <a:endParaRPr lang="en-IN"/>
        </a:p>
      </dgm:t>
    </dgm:pt>
    <dgm:pt modelId="{2040B5B6-6502-4B7F-A747-F964E341F1B4}" type="sibTrans" cxnId="{A30BC965-C00C-41CD-B3ED-AF1AFDDE7E16}">
      <dgm:prSet/>
      <dgm:spPr/>
      <dgm:t>
        <a:bodyPr/>
        <a:lstStyle/>
        <a:p>
          <a:endParaRPr lang="en-IN"/>
        </a:p>
      </dgm:t>
    </dgm:pt>
    <dgm:pt modelId="{0EA47DF9-9F3F-4CD1-995D-F822A315091E}" type="pres">
      <dgm:prSet presAssocID="{CA5D8E32-5EC2-4F75-8CE9-A1FBE90089F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D59511E-0347-479F-9951-053336D4A8CF}" type="pres">
      <dgm:prSet presAssocID="{CA5D8E32-5EC2-4F75-8CE9-A1FBE90089F1}" presName="Name1" presStyleCnt="0"/>
      <dgm:spPr/>
    </dgm:pt>
    <dgm:pt modelId="{5D31D928-07FA-433D-BD30-9141DF8C662D}" type="pres">
      <dgm:prSet presAssocID="{CA5D8E32-5EC2-4F75-8CE9-A1FBE90089F1}" presName="cycle" presStyleCnt="0"/>
      <dgm:spPr/>
    </dgm:pt>
    <dgm:pt modelId="{230C7579-D620-40E2-8007-2CDD2788FE10}" type="pres">
      <dgm:prSet presAssocID="{CA5D8E32-5EC2-4F75-8CE9-A1FBE90089F1}" presName="srcNode" presStyleLbl="node1" presStyleIdx="0" presStyleCnt="7"/>
      <dgm:spPr/>
    </dgm:pt>
    <dgm:pt modelId="{FB73BDD6-0A1C-4408-BB60-4C531527A42C}" type="pres">
      <dgm:prSet presAssocID="{CA5D8E32-5EC2-4F75-8CE9-A1FBE90089F1}" presName="conn" presStyleLbl="parChTrans1D2" presStyleIdx="0" presStyleCnt="1"/>
      <dgm:spPr/>
      <dgm:t>
        <a:bodyPr/>
        <a:lstStyle/>
        <a:p>
          <a:endParaRPr lang="en-US"/>
        </a:p>
      </dgm:t>
    </dgm:pt>
    <dgm:pt modelId="{115E35C0-527D-4114-B9A0-3F3EECD6B214}" type="pres">
      <dgm:prSet presAssocID="{CA5D8E32-5EC2-4F75-8CE9-A1FBE90089F1}" presName="extraNode" presStyleLbl="node1" presStyleIdx="0" presStyleCnt="7"/>
      <dgm:spPr/>
    </dgm:pt>
    <dgm:pt modelId="{526E6355-8DB3-42E7-B202-1A7FC64D01B0}" type="pres">
      <dgm:prSet presAssocID="{CA5D8E32-5EC2-4F75-8CE9-A1FBE90089F1}" presName="dstNode" presStyleLbl="node1" presStyleIdx="0" presStyleCnt="7"/>
      <dgm:spPr/>
    </dgm:pt>
    <dgm:pt modelId="{0EC78EE5-EDA3-4EA2-9D7D-82BB4B86EE08}" type="pres">
      <dgm:prSet presAssocID="{1EB020F9-9AA9-458E-9E94-8D662173E39D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A0F43-ABE7-4B32-B22F-3228E00BC3E1}" type="pres">
      <dgm:prSet presAssocID="{1EB020F9-9AA9-458E-9E94-8D662173E39D}" presName="accent_1" presStyleCnt="0"/>
      <dgm:spPr/>
    </dgm:pt>
    <dgm:pt modelId="{6668519C-2627-4EF3-9D93-ACBBB260C9EB}" type="pres">
      <dgm:prSet presAssocID="{1EB020F9-9AA9-458E-9E94-8D662173E39D}" presName="accentRepeatNode" presStyleLbl="solidFgAcc1" presStyleIdx="0" presStyleCnt="7"/>
      <dgm:spPr>
        <a:solidFill>
          <a:srgbClr val="F7BC29"/>
        </a:solidFill>
        <a:ln>
          <a:solidFill>
            <a:srgbClr val="F7BC29"/>
          </a:solidFill>
        </a:ln>
      </dgm:spPr>
    </dgm:pt>
    <dgm:pt modelId="{1ED0E9D8-0438-4748-B01D-F1DB8AA9838D}" type="pres">
      <dgm:prSet presAssocID="{6EA799BF-2B9A-497D-A206-96802F2A1DD9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B8E4B-04AF-4B9C-8ACD-B95DA02C36E2}" type="pres">
      <dgm:prSet presAssocID="{6EA799BF-2B9A-497D-A206-96802F2A1DD9}" presName="accent_2" presStyleCnt="0"/>
      <dgm:spPr/>
    </dgm:pt>
    <dgm:pt modelId="{910DA611-B0C5-43E7-B7D1-FE3A5B864B8D}" type="pres">
      <dgm:prSet presAssocID="{6EA799BF-2B9A-497D-A206-96802F2A1DD9}" presName="accentRepeatNode" presStyleLbl="solidFgAcc1" presStyleIdx="1" presStyleCnt="7"/>
      <dgm:spPr>
        <a:solidFill>
          <a:srgbClr val="F7BC29"/>
        </a:solidFill>
        <a:ln>
          <a:solidFill>
            <a:srgbClr val="F7BC29"/>
          </a:solidFill>
        </a:ln>
      </dgm:spPr>
    </dgm:pt>
    <dgm:pt modelId="{E3BB4E1C-247C-478D-8959-EE8D53CED97A}" type="pres">
      <dgm:prSet presAssocID="{B360BB03-066D-4D8B-9778-7183C2055C53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8D7BC-03E0-437E-ADBA-9A1563DD3FB8}" type="pres">
      <dgm:prSet presAssocID="{B360BB03-066D-4D8B-9778-7183C2055C53}" presName="accent_3" presStyleCnt="0"/>
      <dgm:spPr/>
    </dgm:pt>
    <dgm:pt modelId="{F1DD4DB3-F315-4A90-BF09-33DE51446730}" type="pres">
      <dgm:prSet presAssocID="{B360BB03-066D-4D8B-9778-7183C2055C53}" presName="accentRepeatNode" presStyleLbl="solidFgAcc1" presStyleIdx="2" presStyleCnt="7"/>
      <dgm:spPr>
        <a:solidFill>
          <a:srgbClr val="F7BC29"/>
        </a:solidFill>
        <a:ln>
          <a:solidFill>
            <a:srgbClr val="F7BC29"/>
          </a:solidFill>
        </a:ln>
      </dgm:spPr>
    </dgm:pt>
    <dgm:pt modelId="{2DE0D960-79EE-418C-A502-ECCD13CC9CFB}" type="pres">
      <dgm:prSet presAssocID="{038FAE93-9FFD-4E4A-8405-906F1C394BFD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2F0F0E-62D5-4909-AB99-8752F3647B49}" type="pres">
      <dgm:prSet presAssocID="{038FAE93-9FFD-4E4A-8405-906F1C394BFD}" presName="accent_4" presStyleCnt="0"/>
      <dgm:spPr/>
    </dgm:pt>
    <dgm:pt modelId="{2FC5FDFC-ACDC-4162-B1F7-BD2E750460A8}" type="pres">
      <dgm:prSet presAssocID="{038FAE93-9FFD-4E4A-8405-906F1C394BFD}" presName="accentRepeatNode" presStyleLbl="solidFgAcc1" presStyleIdx="3" presStyleCnt="7"/>
      <dgm:spPr>
        <a:solidFill>
          <a:srgbClr val="F7BC29"/>
        </a:solidFill>
        <a:ln>
          <a:solidFill>
            <a:srgbClr val="F7BC29"/>
          </a:solidFill>
        </a:ln>
      </dgm:spPr>
    </dgm:pt>
    <dgm:pt modelId="{823A7631-162C-426B-9E04-6D3452DB9A88}" type="pres">
      <dgm:prSet presAssocID="{8F0D131A-A75C-4508-801A-0989298926E2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5E08E0-8184-488F-97EE-3993077A6FA3}" type="pres">
      <dgm:prSet presAssocID="{8F0D131A-A75C-4508-801A-0989298926E2}" presName="accent_5" presStyleCnt="0"/>
      <dgm:spPr/>
    </dgm:pt>
    <dgm:pt modelId="{6D1E5D48-C9F0-4A5B-B663-B9E915162BE6}" type="pres">
      <dgm:prSet presAssocID="{8F0D131A-A75C-4508-801A-0989298926E2}" presName="accentRepeatNode" presStyleLbl="solidFgAcc1" presStyleIdx="4" presStyleCnt="7"/>
      <dgm:spPr>
        <a:solidFill>
          <a:srgbClr val="F7BC29"/>
        </a:solidFill>
        <a:ln>
          <a:solidFill>
            <a:srgbClr val="F7BC29"/>
          </a:solidFill>
        </a:ln>
      </dgm:spPr>
    </dgm:pt>
    <dgm:pt modelId="{83D8A9F9-41EE-4346-B423-1AFB13120E74}" type="pres">
      <dgm:prSet presAssocID="{9A3DFA64-345D-4A63-AE42-C0038D8FB80D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21EAB-A5E1-4DB0-92AE-CD6683855A6A}" type="pres">
      <dgm:prSet presAssocID="{9A3DFA64-345D-4A63-AE42-C0038D8FB80D}" presName="accent_6" presStyleCnt="0"/>
      <dgm:spPr/>
    </dgm:pt>
    <dgm:pt modelId="{E40C1918-2903-400D-8639-483849E227B0}" type="pres">
      <dgm:prSet presAssocID="{9A3DFA64-345D-4A63-AE42-C0038D8FB80D}" presName="accentRepeatNode" presStyleLbl="solidFgAcc1" presStyleIdx="5" presStyleCnt="7"/>
      <dgm:spPr>
        <a:solidFill>
          <a:srgbClr val="F7BC29"/>
        </a:solidFill>
        <a:ln>
          <a:solidFill>
            <a:srgbClr val="F7BC29"/>
          </a:solidFill>
        </a:ln>
      </dgm:spPr>
    </dgm:pt>
    <dgm:pt modelId="{AF16C44B-238B-4F32-A7A7-2351145DB51F}" type="pres">
      <dgm:prSet presAssocID="{4DC1C89F-4990-4E64-AA9D-23155B22706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C1108-74EF-4D64-AF13-C9A02CB4A530}" type="pres">
      <dgm:prSet presAssocID="{4DC1C89F-4990-4E64-AA9D-23155B22706D}" presName="accent_7" presStyleCnt="0"/>
      <dgm:spPr/>
    </dgm:pt>
    <dgm:pt modelId="{7BB46D1E-333A-492B-8E7E-7468388A8EE6}" type="pres">
      <dgm:prSet presAssocID="{4DC1C89F-4990-4E64-AA9D-23155B22706D}" presName="accentRepeatNode" presStyleLbl="solidFgAcc1" presStyleIdx="6" presStyleCnt="7"/>
      <dgm:spPr>
        <a:solidFill>
          <a:srgbClr val="F7BC29"/>
        </a:solidFill>
        <a:ln>
          <a:solidFill>
            <a:srgbClr val="F7BC29"/>
          </a:solidFill>
        </a:ln>
      </dgm:spPr>
    </dgm:pt>
  </dgm:ptLst>
  <dgm:cxnLst>
    <dgm:cxn modelId="{0E0F30DE-3F93-4DD9-AD94-9A9404866169}" type="presOf" srcId="{CA5D8E32-5EC2-4F75-8CE9-A1FBE90089F1}" destId="{0EA47DF9-9F3F-4CD1-995D-F822A315091E}" srcOrd="0" destOrd="0" presId="urn:microsoft.com/office/officeart/2008/layout/VerticalCurvedList"/>
    <dgm:cxn modelId="{A30BC965-C00C-41CD-B3ED-AF1AFDDE7E16}" srcId="{CA5D8E32-5EC2-4F75-8CE9-A1FBE90089F1}" destId="{4DC1C89F-4990-4E64-AA9D-23155B22706D}" srcOrd="6" destOrd="0" parTransId="{6A491900-1365-4DF6-92E5-85C846491C2A}" sibTransId="{2040B5B6-6502-4B7F-A747-F964E341F1B4}"/>
    <dgm:cxn modelId="{47015257-2A84-4132-A97A-1C2E9E423AB0}" srcId="{CA5D8E32-5EC2-4F75-8CE9-A1FBE90089F1}" destId="{6EA799BF-2B9A-497D-A206-96802F2A1DD9}" srcOrd="1" destOrd="0" parTransId="{0EDDBBD5-8C58-465F-AE77-DF2E0F2E7E42}" sibTransId="{943EDC3B-EA4A-4EDC-90B1-25DBDEB18FDC}"/>
    <dgm:cxn modelId="{0959F4A3-E059-4A1A-BE7D-16FBCDC712C9}" type="presOf" srcId="{038FAE93-9FFD-4E4A-8405-906F1C394BFD}" destId="{2DE0D960-79EE-418C-A502-ECCD13CC9CFB}" srcOrd="0" destOrd="0" presId="urn:microsoft.com/office/officeart/2008/layout/VerticalCurvedList"/>
    <dgm:cxn modelId="{E3336947-4C2F-4C5B-B634-34F0FD425935}" srcId="{CA5D8E32-5EC2-4F75-8CE9-A1FBE90089F1}" destId="{038FAE93-9FFD-4E4A-8405-906F1C394BFD}" srcOrd="3" destOrd="0" parTransId="{A25EBA8C-16A2-4023-B664-EB78BE3EEC70}" sibTransId="{4C1CAA54-BC6C-4404-A82F-6E491400140C}"/>
    <dgm:cxn modelId="{2A4BD59C-CA49-4E3A-A46C-777BF31901B9}" type="presOf" srcId="{9A3DFA64-345D-4A63-AE42-C0038D8FB80D}" destId="{83D8A9F9-41EE-4346-B423-1AFB13120E74}" srcOrd="0" destOrd="0" presId="urn:microsoft.com/office/officeart/2008/layout/VerticalCurvedList"/>
    <dgm:cxn modelId="{DCEC4002-93A3-45B2-87A7-8D33F12899E5}" type="presOf" srcId="{4DC1C89F-4990-4E64-AA9D-23155B22706D}" destId="{AF16C44B-238B-4F32-A7A7-2351145DB51F}" srcOrd="0" destOrd="0" presId="urn:microsoft.com/office/officeart/2008/layout/VerticalCurvedList"/>
    <dgm:cxn modelId="{2BE4899A-E355-4927-BFBA-A4D3D83BDA66}" type="presOf" srcId="{1EB020F9-9AA9-458E-9E94-8D662173E39D}" destId="{0EC78EE5-EDA3-4EA2-9D7D-82BB4B86EE08}" srcOrd="0" destOrd="0" presId="urn:microsoft.com/office/officeart/2008/layout/VerticalCurvedList"/>
    <dgm:cxn modelId="{4CA4BB03-9F46-4B08-932C-07B7FD238442}" type="presOf" srcId="{B185685A-06C8-4640-9015-2E3A3DA273D4}" destId="{FB73BDD6-0A1C-4408-BB60-4C531527A42C}" srcOrd="0" destOrd="0" presId="urn:microsoft.com/office/officeart/2008/layout/VerticalCurvedList"/>
    <dgm:cxn modelId="{021C9D0C-02FF-4C11-80E2-8C25FC1C339D}" srcId="{CA5D8E32-5EC2-4F75-8CE9-A1FBE90089F1}" destId="{1EB020F9-9AA9-458E-9E94-8D662173E39D}" srcOrd="0" destOrd="0" parTransId="{AF86EABA-B407-425C-BE20-DB87203FC888}" sibTransId="{B185685A-06C8-4640-9015-2E3A3DA273D4}"/>
    <dgm:cxn modelId="{BAC5ED49-4E37-4785-B3F5-A202A131041B}" srcId="{CA5D8E32-5EC2-4F75-8CE9-A1FBE90089F1}" destId="{9A3DFA64-345D-4A63-AE42-C0038D8FB80D}" srcOrd="5" destOrd="0" parTransId="{B8D397F9-EB07-4D48-A761-FCB589F4CCAD}" sibTransId="{7E8013E2-F01C-45B0-A839-2C5C6A76249D}"/>
    <dgm:cxn modelId="{2660F033-06AB-41C0-B6DD-704EF4EFCFCC}" srcId="{CA5D8E32-5EC2-4F75-8CE9-A1FBE90089F1}" destId="{B360BB03-066D-4D8B-9778-7183C2055C53}" srcOrd="2" destOrd="0" parTransId="{6F512ABB-8E45-40C4-BC3C-CA4D5830D3A9}" sibTransId="{5ED824F6-AF89-4803-BDE7-834EE4E3D9F8}"/>
    <dgm:cxn modelId="{B4AC9EBC-CE0D-4E82-A60A-54F794587B1B}" type="presOf" srcId="{8F0D131A-A75C-4508-801A-0989298926E2}" destId="{823A7631-162C-426B-9E04-6D3452DB9A88}" srcOrd="0" destOrd="0" presId="urn:microsoft.com/office/officeart/2008/layout/VerticalCurvedList"/>
    <dgm:cxn modelId="{2FB31EF1-3134-4495-8EBD-04EC933761CC}" type="presOf" srcId="{B360BB03-066D-4D8B-9778-7183C2055C53}" destId="{E3BB4E1C-247C-478D-8959-EE8D53CED97A}" srcOrd="0" destOrd="0" presId="urn:microsoft.com/office/officeart/2008/layout/VerticalCurvedList"/>
    <dgm:cxn modelId="{D29AFF26-DF3B-41AC-8ABE-A13C52C07B4A}" srcId="{CA5D8E32-5EC2-4F75-8CE9-A1FBE90089F1}" destId="{8F0D131A-A75C-4508-801A-0989298926E2}" srcOrd="4" destOrd="0" parTransId="{F9487974-A8D7-4C82-B152-A33BB09B0E6F}" sibTransId="{263337DC-230C-4A09-AF2A-E2D50AD026C4}"/>
    <dgm:cxn modelId="{A7E21597-352B-4C59-AEF1-372120F4DCA1}" type="presOf" srcId="{6EA799BF-2B9A-497D-A206-96802F2A1DD9}" destId="{1ED0E9D8-0438-4748-B01D-F1DB8AA9838D}" srcOrd="0" destOrd="0" presId="urn:microsoft.com/office/officeart/2008/layout/VerticalCurvedList"/>
    <dgm:cxn modelId="{3A8D736E-F925-4A19-B846-2420DB1ECDF4}" type="presParOf" srcId="{0EA47DF9-9F3F-4CD1-995D-F822A315091E}" destId="{9D59511E-0347-479F-9951-053336D4A8CF}" srcOrd="0" destOrd="0" presId="urn:microsoft.com/office/officeart/2008/layout/VerticalCurvedList"/>
    <dgm:cxn modelId="{4785503F-20A9-46B5-86D1-E825D85B41A8}" type="presParOf" srcId="{9D59511E-0347-479F-9951-053336D4A8CF}" destId="{5D31D928-07FA-433D-BD30-9141DF8C662D}" srcOrd="0" destOrd="0" presId="urn:microsoft.com/office/officeart/2008/layout/VerticalCurvedList"/>
    <dgm:cxn modelId="{6A06F399-E257-4AE7-9703-2E6F5E5472AF}" type="presParOf" srcId="{5D31D928-07FA-433D-BD30-9141DF8C662D}" destId="{230C7579-D620-40E2-8007-2CDD2788FE10}" srcOrd="0" destOrd="0" presId="urn:microsoft.com/office/officeart/2008/layout/VerticalCurvedList"/>
    <dgm:cxn modelId="{BAC07230-8C96-4A44-A995-564A7D611C6A}" type="presParOf" srcId="{5D31D928-07FA-433D-BD30-9141DF8C662D}" destId="{FB73BDD6-0A1C-4408-BB60-4C531527A42C}" srcOrd="1" destOrd="0" presId="urn:microsoft.com/office/officeart/2008/layout/VerticalCurvedList"/>
    <dgm:cxn modelId="{AA9A07AA-E13D-40E9-A4B2-5DA9C4966354}" type="presParOf" srcId="{5D31D928-07FA-433D-BD30-9141DF8C662D}" destId="{115E35C0-527D-4114-B9A0-3F3EECD6B214}" srcOrd="2" destOrd="0" presId="urn:microsoft.com/office/officeart/2008/layout/VerticalCurvedList"/>
    <dgm:cxn modelId="{AB4B5A7C-DE8B-4FBA-B781-418DC862F552}" type="presParOf" srcId="{5D31D928-07FA-433D-BD30-9141DF8C662D}" destId="{526E6355-8DB3-42E7-B202-1A7FC64D01B0}" srcOrd="3" destOrd="0" presId="urn:microsoft.com/office/officeart/2008/layout/VerticalCurvedList"/>
    <dgm:cxn modelId="{8D092BD8-913A-428D-A066-7B44F1116C76}" type="presParOf" srcId="{9D59511E-0347-479F-9951-053336D4A8CF}" destId="{0EC78EE5-EDA3-4EA2-9D7D-82BB4B86EE08}" srcOrd="1" destOrd="0" presId="urn:microsoft.com/office/officeart/2008/layout/VerticalCurvedList"/>
    <dgm:cxn modelId="{1A8E3CA7-6AC3-4C78-AF3A-2FC21FCFF992}" type="presParOf" srcId="{9D59511E-0347-479F-9951-053336D4A8CF}" destId="{B95A0F43-ABE7-4B32-B22F-3228E00BC3E1}" srcOrd="2" destOrd="0" presId="urn:microsoft.com/office/officeart/2008/layout/VerticalCurvedList"/>
    <dgm:cxn modelId="{EA59E96C-F233-4EDE-8A34-422889B0C704}" type="presParOf" srcId="{B95A0F43-ABE7-4B32-B22F-3228E00BC3E1}" destId="{6668519C-2627-4EF3-9D93-ACBBB260C9EB}" srcOrd="0" destOrd="0" presId="urn:microsoft.com/office/officeart/2008/layout/VerticalCurvedList"/>
    <dgm:cxn modelId="{04DBA025-E3A7-4140-94E3-ABDFA0232661}" type="presParOf" srcId="{9D59511E-0347-479F-9951-053336D4A8CF}" destId="{1ED0E9D8-0438-4748-B01D-F1DB8AA9838D}" srcOrd="3" destOrd="0" presId="urn:microsoft.com/office/officeart/2008/layout/VerticalCurvedList"/>
    <dgm:cxn modelId="{2A5E6C5B-2573-4E24-9F20-3D0936FACA5D}" type="presParOf" srcId="{9D59511E-0347-479F-9951-053336D4A8CF}" destId="{200B8E4B-04AF-4B9C-8ACD-B95DA02C36E2}" srcOrd="4" destOrd="0" presId="urn:microsoft.com/office/officeart/2008/layout/VerticalCurvedList"/>
    <dgm:cxn modelId="{7E11EAF9-7002-4228-90E1-3D02933BE1E9}" type="presParOf" srcId="{200B8E4B-04AF-4B9C-8ACD-B95DA02C36E2}" destId="{910DA611-B0C5-43E7-B7D1-FE3A5B864B8D}" srcOrd="0" destOrd="0" presId="urn:microsoft.com/office/officeart/2008/layout/VerticalCurvedList"/>
    <dgm:cxn modelId="{C4DD444E-F0C0-4A79-A61E-B185BD710633}" type="presParOf" srcId="{9D59511E-0347-479F-9951-053336D4A8CF}" destId="{E3BB4E1C-247C-478D-8959-EE8D53CED97A}" srcOrd="5" destOrd="0" presId="urn:microsoft.com/office/officeart/2008/layout/VerticalCurvedList"/>
    <dgm:cxn modelId="{3EABFD78-6950-455F-A835-40A65E55230E}" type="presParOf" srcId="{9D59511E-0347-479F-9951-053336D4A8CF}" destId="{0F28D7BC-03E0-437E-ADBA-9A1563DD3FB8}" srcOrd="6" destOrd="0" presId="urn:microsoft.com/office/officeart/2008/layout/VerticalCurvedList"/>
    <dgm:cxn modelId="{88505814-4E6E-4BB9-B7D6-3812C690DBEA}" type="presParOf" srcId="{0F28D7BC-03E0-437E-ADBA-9A1563DD3FB8}" destId="{F1DD4DB3-F315-4A90-BF09-33DE51446730}" srcOrd="0" destOrd="0" presId="urn:microsoft.com/office/officeart/2008/layout/VerticalCurvedList"/>
    <dgm:cxn modelId="{5D26013F-6EEA-42BB-A39E-101AE5588622}" type="presParOf" srcId="{9D59511E-0347-479F-9951-053336D4A8CF}" destId="{2DE0D960-79EE-418C-A502-ECCD13CC9CFB}" srcOrd="7" destOrd="0" presId="urn:microsoft.com/office/officeart/2008/layout/VerticalCurvedList"/>
    <dgm:cxn modelId="{F04C994B-F328-4529-BF1B-BF2B0C2B17C3}" type="presParOf" srcId="{9D59511E-0347-479F-9951-053336D4A8CF}" destId="{802F0F0E-62D5-4909-AB99-8752F3647B49}" srcOrd="8" destOrd="0" presId="urn:microsoft.com/office/officeart/2008/layout/VerticalCurvedList"/>
    <dgm:cxn modelId="{CED7B1A8-9F00-4203-AE1F-D8690FB5C159}" type="presParOf" srcId="{802F0F0E-62D5-4909-AB99-8752F3647B49}" destId="{2FC5FDFC-ACDC-4162-B1F7-BD2E750460A8}" srcOrd="0" destOrd="0" presId="urn:microsoft.com/office/officeart/2008/layout/VerticalCurvedList"/>
    <dgm:cxn modelId="{8D2F6F11-B3C6-4BBD-8878-D0C275CD8494}" type="presParOf" srcId="{9D59511E-0347-479F-9951-053336D4A8CF}" destId="{823A7631-162C-426B-9E04-6D3452DB9A88}" srcOrd="9" destOrd="0" presId="urn:microsoft.com/office/officeart/2008/layout/VerticalCurvedList"/>
    <dgm:cxn modelId="{26541D06-F4DF-48B3-918B-33F9796D4745}" type="presParOf" srcId="{9D59511E-0347-479F-9951-053336D4A8CF}" destId="{0B5E08E0-8184-488F-97EE-3993077A6FA3}" srcOrd="10" destOrd="0" presId="urn:microsoft.com/office/officeart/2008/layout/VerticalCurvedList"/>
    <dgm:cxn modelId="{8188E57C-8CFA-4145-808F-431F3CC92CAE}" type="presParOf" srcId="{0B5E08E0-8184-488F-97EE-3993077A6FA3}" destId="{6D1E5D48-C9F0-4A5B-B663-B9E915162BE6}" srcOrd="0" destOrd="0" presId="urn:microsoft.com/office/officeart/2008/layout/VerticalCurvedList"/>
    <dgm:cxn modelId="{360D6C64-2A90-4535-9EBA-81A371788F4C}" type="presParOf" srcId="{9D59511E-0347-479F-9951-053336D4A8CF}" destId="{83D8A9F9-41EE-4346-B423-1AFB13120E74}" srcOrd="11" destOrd="0" presId="urn:microsoft.com/office/officeart/2008/layout/VerticalCurvedList"/>
    <dgm:cxn modelId="{C0E284EA-33A7-43C9-A580-2B02067F41A6}" type="presParOf" srcId="{9D59511E-0347-479F-9951-053336D4A8CF}" destId="{9CB21EAB-A5E1-4DB0-92AE-CD6683855A6A}" srcOrd="12" destOrd="0" presId="urn:microsoft.com/office/officeart/2008/layout/VerticalCurvedList"/>
    <dgm:cxn modelId="{8D9A373A-8C4B-488E-AA15-F245AD7CECED}" type="presParOf" srcId="{9CB21EAB-A5E1-4DB0-92AE-CD6683855A6A}" destId="{E40C1918-2903-400D-8639-483849E227B0}" srcOrd="0" destOrd="0" presId="urn:microsoft.com/office/officeart/2008/layout/VerticalCurvedList"/>
    <dgm:cxn modelId="{6E25B6E0-F9A6-4CC4-BB62-91D5AE5649DA}" type="presParOf" srcId="{9D59511E-0347-479F-9951-053336D4A8CF}" destId="{AF16C44B-238B-4F32-A7A7-2351145DB51F}" srcOrd="13" destOrd="0" presId="urn:microsoft.com/office/officeart/2008/layout/VerticalCurvedList"/>
    <dgm:cxn modelId="{D2558241-2CDD-483E-8709-CFDA3362E620}" type="presParOf" srcId="{9D59511E-0347-479F-9951-053336D4A8CF}" destId="{338C1108-74EF-4D64-AF13-C9A02CB4A530}" srcOrd="14" destOrd="0" presId="urn:microsoft.com/office/officeart/2008/layout/VerticalCurvedList"/>
    <dgm:cxn modelId="{FC97B87B-7524-49F2-91E2-02B4D3DDB5F3}" type="presParOf" srcId="{338C1108-74EF-4D64-AF13-C9A02CB4A530}" destId="{7BB46D1E-333A-492B-8E7E-7468388A8E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  <a:ext uri="{C62137D5-CB1D-491B-B009-E17868A290BF}">
      <dgm14:recolorImg xmlns:dgm14="http://schemas.microsoft.com/office/drawing/2010/diagram" xmlns="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A9901E-C321-49B9-8249-090769AED9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86C6B32-BA91-42AA-8DDC-5922265067EE}">
      <dgm:prSet phldrT="[Text]" phldr="1"/>
      <dgm:spPr>
        <a:solidFill>
          <a:srgbClr val="09388B"/>
        </a:solidFill>
      </dgm:spPr>
      <dgm:t>
        <a:bodyPr/>
        <a:lstStyle/>
        <a:p>
          <a:endParaRPr lang="en-IN" dirty="0"/>
        </a:p>
      </dgm:t>
    </dgm:pt>
    <dgm:pt modelId="{B8DEAE8A-E301-4C46-861E-715898D0C353}" type="parTrans" cxnId="{6FD90C99-B13D-469D-BAF5-1D2A66468AAD}">
      <dgm:prSet/>
      <dgm:spPr/>
      <dgm:t>
        <a:bodyPr/>
        <a:lstStyle/>
        <a:p>
          <a:endParaRPr lang="en-IN"/>
        </a:p>
      </dgm:t>
    </dgm:pt>
    <dgm:pt modelId="{FC6D3382-6D91-424D-86F4-038B3365EBC3}" type="sibTrans" cxnId="{6FD90C99-B13D-469D-BAF5-1D2A66468AAD}">
      <dgm:prSet/>
      <dgm:spPr/>
      <dgm:t>
        <a:bodyPr/>
        <a:lstStyle/>
        <a:p>
          <a:endParaRPr lang="en-IN"/>
        </a:p>
      </dgm:t>
    </dgm:pt>
    <dgm:pt modelId="{258A7461-DB7C-4393-8F3F-F7D30A386282}">
      <dgm:prSet phldrT="[Text]" phldr="1"/>
      <dgm:spPr>
        <a:solidFill>
          <a:srgbClr val="F7BC29"/>
        </a:solidFill>
      </dgm:spPr>
      <dgm:t>
        <a:bodyPr/>
        <a:lstStyle/>
        <a:p>
          <a:endParaRPr lang="en-IN"/>
        </a:p>
      </dgm:t>
    </dgm:pt>
    <dgm:pt modelId="{BF376FC5-E663-4B47-B6C4-48D6983B610E}" type="parTrans" cxnId="{D350FC5A-BE8D-45CC-A6A6-6561DDC6956C}">
      <dgm:prSet/>
      <dgm:spPr/>
      <dgm:t>
        <a:bodyPr/>
        <a:lstStyle/>
        <a:p>
          <a:endParaRPr lang="en-IN"/>
        </a:p>
      </dgm:t>
    </dgm:pt>
    <dgm:pt modelId="{680C9670-822C-4E07-8E17-E14504390165}" type="sibTrans" cxnId="{D350FC5A-BE8D-45CC-A6A6-6561DDC6956C}">
      <dgm:prSet/>
      <dgm:spPr/>
      <dgm:t>
        <a:bodyPr/>
        <a:lstStyle/>
        <a:p>
          <a:endParaRPr lang="en-IN"/>
        </a:p>
      </dgm:t>
    </dgm:pt>
    <dgm:pt modelId="{238D20CF-A9BC-4149-BB54-3A74D78B05B3}">
      <dgm:prSet phldrT="[Text]" phldr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IN"/>
        </a:p>
      </dgm:t>
    </dgm:pt>
    <dgm:pt modelId="{03084734-5A7A-422A-AE88-B81F67C64961}" type="parTrans" cxnId="{AC0FD9F5-35D2-43EE-93D0-28FCC1259BD7}">
      <dgm:prSet/>
      <dgm:spPr/>
      <dgm:t>
        <a:bodyPr/>
        <a:lstStyle/>
        <a:p>
          <a:endParaRPr lang="en-IN"/>
        </a:p>
      </dgm:t>
    </dgm:pt>
    <dgm:pt modelId="{C7F468C0-1C22-47EC-9AC9-0759932D83BF}" type="sibTrans" cxnId="{AC0FD9F5-35D2-43EE-93D0-28FCC1259BD7}">
      <dgm:prSet/>
      <dgm:spPr/>
      <dgm:t>
        <a:bodyPr/>
        <a:lstStyle/>
        <a:p>
          <a:endParaRPr lang="en-IN"/>
        </a:p>
      </dgm:t>
    </dgm:pt>
    <dgm:pt modelId="{8B793B54-2081-48DA-AAA3-7EA766C3A2B5}" type="pres">
      <dgm:prSet presAssocID="{D5A9901E-C321-49B9-8249-090769AED9B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D6C79A-5EB3-4731-A361-38511BF8C3C8}" type="pres">
      <dgm:prSet presAssocID="{E86C6B32-BA91-42AA-8DDC-5922265067EE}" presName="parentLin" presStyleCnt="0"/>
      <dgm:spPr/>
    </dgm:pt>
    <dgm:pt modelId="{D9DBB167-5E2E-47F6-A02E-EE513EC6226B}" type="pres">
      <dgm:prSet presAssocID="{E86C6B32-BA91-42AA-8DDC-5922265067E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B891978-59F6-41EA-9948-F5B7BB2DEC5C}" type="pres">
      <dgm:prSet presAssocID="{E86C6B32-BA91-42AA-8DDC-5922265067E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D6F7C-EE4B-45CE-9311-7EAC29E8A2C3}" type="pres">
      <dgm:prSet presAssocID="{E86C6B32-BA91-42AA-8DDC-5922265067EE}" presName="negativeSpace" presStyleCnt="0"/>
      <dgm:spPr/>
    </dgm:pt>
    <dgm:pt modelId="{563CE002-6851-4B3D-92B6-F778FFB8620C}" type="pres">
      <dgm:prSet presAssocID="{E86C6B32-BA91-42AA-8DDC-5922265067EE}" presName="childText" presStyleLbl="conFgAcc1" presStyleIdx="0" presStyleCnt="3">
        <dgm:presLayoutVars>
          <dgm:bulletEnabled val="1"/>
        </dgm:presLayoutVars>
      </dgm:prSet>
      <dgm:spPr>
        <a:ln>
          <a:solidFill>
            <a:srgbClr val="09388B"/>
          </a:solidFill>
        </a:ln>
      </dgm:spPr>
    </dgm:pt>
    <dgm:pt modelId="{E61206C1-0CAE-4751-8F71-7FADD144FBF4}" type="pres">
      <dgm:prSet presAssocID="{FC6D3382-6D91-424D-86F4-038B3365EBC3}" presName="spaceBetweenRectangles" presStyleCnt="0"/>
      <dgm:spPr/>
    </dgm:pt>
    <dgm:pt modelId="{BB12AFAC-1282-40D8-9B8D-908BABE8DDBC}" type="pres">
      <dgm:prSet presAssocID="{258A7461-DB7C-4393-8F3F-F7D30A386282}" presName="parentLin" presStyleCnt="0"/>
      <dgm:spPr/>
    </dgm:pt>
    <dgm:pt modelId="{759624D4-9130-4077-BF39-E1C2F99CFD7B}" type="pres">
      <dgm:prSet presAssocID="{258A7461-DB7C-4393-8F3F-F7D30A38628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82BD2E6-6D00-43BB-9038-A531F3DBA8E3}" type="pres">
      <dgm:prSet presAssocID="{258A7461-DB7C-4393-8F3F-F7D30A38628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AF02C-4A7C-4987-8E63-521064BF242A}" type="pres">
      <dgm:prSet presAssocID="{258A7461-DB7C-4393-8F3F-F7D30A386282}" presName="negativeSpace" presStyleCnt="0"/>
      <dgm:spPr/>
    </dgm:pt>
    <dgm:pt modelId="{D224072E-E1A3-45CD-B2B3-49421AD111E2}" type="pres">
      <dgm:prSet presAssocID="{258A7461-DB7C-4393-8F3F-F7D30A386282}" presName="childText" presStyleLbl="conFgAcc1" presStyleIdx="1" presStyleCnt="3">
        <dgm:presLayoutVars>
          <dgm:bulletEnabled val="1"/>
        </dgm:presLayoutVars>
      </dgm:prSet>
      <dgm:spPr>
        <a:ln>
          <a:solidFill>
            <a:srgbClr val="F7BC29"/>
          </a:solidFill>
        </a:ln>
      </dgm:spPr>
    </dgm:pt>
    <dgm:pt modelId="{C9E1ECD7-4E03-4167-91B2-A4345D4B1708}" type="pres">
      <dgm:prSet presAssocID="{680C9670-822C-4E07-8E17-E14504390165}" presName="spaceBetweenRectangles" presStyleCnt="0"/>
      <dgm:spPr/>
    </dgm:pt>
    <dgm:pt modelId="{FD8899CC-3CC9-410D-B102-C98099A55EAE}" type="pres">
      <dgm:prSet presAssocID="{238D20CF-A9BC-4149-BB54-3A74D78B05B3}" presName="parentLin" presStyleCnt="0"/>
      <dgm:spPr/>
    </dgm:pt>
    <dgm:pt modelId="{3AAAFB4C-6FC7-422A-B5E5-6B24B1D74A8F}" type="pres">
      <dgm:prSet presAssocID="{238D20CF-A9BC-4149-BB54-3A74D78B05B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AF6B9D3-BA9F-47C1-B725-5B126CB3548D}" type="pres">
      <dgm:prSet presAssocID="{238D20CF-A9BC-4149-BB54-3A74D78B05B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A19D66-E503-4587-9A96-57B208F22421}" type="pres">
      <dgm:prSet presAssocID="{238D20CF-A9BC-4149-BB54-3A74D78B05B3}" presName="negativeSpace" presStyleCnt="0"/>
      <dgm:spPr/>
    </dgm:pt>
    <dgm:pt modelId="{5047D587-E554-4AF6-AC6A-598F89F58EE9}" type="pres">
      <dgm:prSet presAssocID="{238D20CF-A9BC-4149-BB54-3A74D78B05B3}" presName="childText" presStyleLbl="conFgAcc1" presStyleIdx="2" presStyleCnt="3">
        <dgm:presLayoutVars>
          <dgm:bulletEnabled val="1"/>
        </dgm:presLayoutVars>
      </dgm:prSet>
      <dgm:spPr>
        <a:ln>
          <a:solidFill>
            <a:schemeClr val="tx1">
              <a:lumMod val="50000"/>
              <a:lumOff val="50000"/>
            </a:schemeClr>
          </a:solidFill>
        </a:ln>
      </dgm:spPr>
    </dgm:pt>
  </dgm:ptLst>
  <dgm:cxnLst>
    <dgm:cxn modelId="{525684FC-5E9A-4F2C-9940-1706EE26A900}" type="presOf" srcId="{D5A9901E-C321-49B9-8249-090769AED9BB}" destId="{8B793B54-2081-48DA-AAA3-7EA766C3A2B5}" srcOrd="0" destOrd="0" presId="urn:microsoft.com/office/officeart/2005/8/layout/list1"/>
    <dgm:cxn modelId="{D350FC5A-BE8D-45CC-A6A6-6561DDC6956C}" srcId="{D5A9901E-C321-49B9-8249-090769AED9BB}" destId="{258A7461-DB7C-4393-8F3F-F7D30A386282}" srcOrd="1" destOrd="0" parTransId="{BF376FC5-E663-4B47-B6C4-48D6983B610E}" sibTransId="{680C9670-822C-4E07-8E17-E14504390165}"/>
    <dgm:cxn modelId="{CAFD649E-928F-40ED-A06C-AE4D6CAD3867}" type="presOf" srcId="{238D20CF-A9BC-4149-BB54-3A74D78B05B3}" destId="{3AAAFB4C-6FC7-422A-B5E5-6B24B1D74A8F}" srcOrd="0" destOrd="0" presId="urn:microsoft.com/office/officeart/2005/8/layout/list1"/>
    <dgm:cxn modelId="{21F5743B-D243-4148-A677-AE14E3CFC748}" type="presOf" srcId="{E86C6B32-BA91-42AA-8DDC-5922265067EE}" destId="{0B891978-59F6-41EA-9948-F5B7BB2DEC5C}" srcOrd="1" destOrd="0" presId="urn:microsoft.com/office/officeart/2005/8/layout/list1"/>
    <dgm:cxn modelId="{625690A8-43EA-47EA-AD31-93B332A3D374}" type="presOf" srcId="{238D20CF-A9BC-4149-BB54-3A74D78B05B3}" destId="{6AF6B9D3-BA9F-47C1-B725-5B126CB3548D}" srcOrd="1" destOrd="0" presId="urn:microsoft.com/office/officeart/2005/8/layout/list1"/>
    <dgm:cxn modelId="{6FD90C99-B13D-469D-BAF5-1D2A66468AAD}" srcId="{D5A9901E-C321-49B9-8249-090769AED9BB}" destId="{E86C6B32-BA91-42AA-8DDC-5922265067EE}" srcOrd="0" destOrd="0" parTransId="{B8DEAE8A-E301-4C46-861E-715898D0C353}" sibTransId="{FC6D3382-6D91-424D-86F4-038B3365EBC3}"/>
    <dgm:cxn modelId="{1BE4E2BA-7225-4CE5-9286-8CECBE2D8AF3}" type="presOf" srcId="{E86C6B32-BA91-42AA-8DDC-5922265067EE}" destId="{D9DBB167-5E2E-47F6-A02E-EE513EC6226B}" srcOrd="0" destOrd="0" presId="urn:microsoft.com/office/officeart/2005/8/layout/list1"/>
    <dgm:cxn modelId="{AC0FD9F5-35D2-43EE-93D0-28FCC1259BD7}" srcId="{D5A9901E-C321-49B9-8249-090769AED9BB}" destId="{238D20CF-A9BC-4149-BB54-3A74D78B05B3}" srcOrd="2" destOrd="0" parTransId="{03084734-5A7A-422A-AE88-B81F67C64961}" sibTransId="{C7F468C0-1C22-47EC-9AC9-0759932D83BF}"/>
    <dgm:cxn modelId="{21D98343-4476-418A-B42A-EF9527DEE257}" type="presOf" srcId="{258A7461-DB7C-4393-8F3F-F7D30A386282}" destId="{759624D4-9130-4077-BF39-E1C2F99CFD7B}" srcOrd="0" destOrd="0" presId="urn:microsoft.com/office/officeart/2005/8/layout/list1"/>
    <dgm:cxn modelId="{004878A3-C1C8-4F28-9D6F-012F6E0C5349}" type="presOf" srcId="{258A7461-DB7C-4393-8F3F-F7D30A386282}" destId="{182BD2E6-6D00-43BB-9038-A531F3DBA8E3}" srcOrd="1" destOrd="0" presId="urn:microsoft.com/office/officeart/2005/8/layout/list1"/>
    <dgm:cxn modelId="{F270086E-AABB-476D-A1B4-DC98084643C7}" type="presParOf" srcId="{8B793B54-2081-48DA-AAA3-7EA766C3A2B5}" destId="{82D6C79A-5EB3-4731-A361-38511BF8C3C8}" srcOrd="0" destOrd="0" presId="urn:microsoft.com/office/officeart/2005/8/layout/list1"/>
    <dgm:cxn modelId="{2906D518-1142-42C1-A885-B5A5402CFBED}" type="presParOf" srcId="{82D6C79A-5EB3-4731-A361-38511BF8C3C8}" destId="{D9DBB167-5E2E-47F6-A02E-EE513EC6226B}" srcOrd="0" destOrd="0" presId="urn:microsoft.com/office/officeart/2005/8/layout/list1"/>
    <dgm:cxn modelId="{7C061BD9-6AD4-4936-B4BF-AF1084958C09}" type="presParOf" srcId="{82D6C79A-5EB3-4731-A361-38511BF8C3C8}" destId="{0B891978-59F6-41EA-9948-F5B7BB2DEC5C}" srcOrd="1" destOrd="0" presId="urn:microsoft.com/office/officeart/2005/8/layout/list1"/>
    <dgm:cxn modelId="{5691D19C-E1AF-4F30-83FD-EDB1274A00CE}" type="presParOf" srcId="{8B793B54-2081-48DA-AAA3-7EA766C3A2B5}" destId="{AC2D6F7C-EE4B-45CE-9311-7EAC29E8A2C3}" srcOrd="1" destOrd="0" presId="urn:microsoft.com/office/officeart/2005/8/layout/list1"/>
    <dgm:cxn modelId="{4ABC5C88-7196-475F-9A89-FA1A04CE7FE7}" type="presParOf" srcId="{8B793B54-2081-48DA-AAA3-7EA766C3A2B5}" destId="{563CE002-6851-4B3D-92B6-F778FFB8620C}" srcOrd="2" destOrd="0" presId="urn:microsoft.com/office/officeart/2005/8/layout/list1"/>
    <dgm:cxn modelId="{01CDD90B-9584-4C7E-8C52-EDB140292B09}" type="presParOf" srcId="{8B793B54-2081-48DA-AAA3-7EA766C3A2B5}" destId="{E61206C1-0CAE-4751-8F71-7FADD144FBF4}" srcOrd="3" destOrd="0" presId="urn:microsoft.com/office/officeart/2005/8/layout/list1"/>
    <dgm:cxn modelId="{8D654F73-A37A-4841-A2B5-F21EAE8B71AA}" type="presParOf" srcId="{8B793B54-2081-48DA-AAA3-7EA766C3A2B5}" destId="{BB12AFAC-1282-40D8-9B8D-908BABE8DDBC}" srcOrd="4" destOrd="0" presId="urn:microsoft.com/office/officeart/2005/8/layout/list1"/>
    <dgm:cxn modelId="{35880D51-F931-4D5F-AB60-8D4FD3B9DA7C}" type="presParOf" srcId="{BB12AFAC-1282-40D8-9B8D-908BABE8DDBC}" destId="{759624D4-9130-4077-BF39-E1C2F99CFD7B}" srcOrd="0" destOrd="0" presId="urn:microsoft.com/office/officeart/2005/8/layout/list1"/>
    <dgm:cxn modelId="{E4722DF9-7FDB-4130-9B70-1CE366B83A5F}" type="presParOf" srcId="{BB12AFAC-1282-40D8-9B8D-908BABE8DDBC}" destId="{182BD2E6-6D00-43BB-9038-A531F3DBA8E3}" srcOrd="1" destOrd="0" presId="urn:microsoft.com/office/officeart/2005/8/layout/list1"/>
    <dgm:cxn modelId="{B4FEBEDB-D1AB-4892-90BB-15CF998D37F5}" type="presParOf" srcId="{8B793B54-2081-48DA-AAA3-7EA766C3A2B5}" destId="{A0AAF02C-4A7C-4987-8E63-521064BF242A}" srcOrd="5" destOrd="0" presId="urn:microsoft.com/office/officeart/2005/8/layout/list1"/>
    <dgm:cxn modelId="{28B68647-C55C-497C-819B-837DE5978080}" type="presParOf" srcId="{8B793B54-2081-48DA-AAA3-7EA766C3A2B5}" destId="{D224072E-E1A3-45CD-B2B3-49421AD111E2}" srcOrd="6" destOrd="0" presId="urn:microsoft.com/office/officeart/2005/8/layout/list1"/>
    <dgm:cxn modelId="{953F06EF-DD5B-467F-98FB-99A41C6D3A1A}" type="presParOf" srcId="{8B793B54-2081-48DA-AAA3-7EA766C3A2B5}" destId="{C9E1ECD7-4E03-4167-91B2-A4345D4B1708}" srcOrd="7" destOrd="0" presId="urn:microsoft.com/office/officeart/2005/8/layout/list1"/>
    <dgm:cxn modelId="{7B362739-21D0-4B14-A138-4C8A1AF80488}" type="presParOf" srcId="{8B793B54-2081-48DA-AAA3-7EA766C3A2B5}" destId="{FD8899CC-3CC9-410D-B102-C98099A55EAE}" srcOrd="8" destOrd="0" presId="urn:microsoft.com/office/officeart/2005/8/layout/list1"/>
    <dgm:cxn modelId="{5EDA2745-4D09-43AC-83D0-391EA5676A53}" type="presParOf" srcId="{FD8899CC-3CC9-410D-B102-C98099A55EAE}" destId="{3AAAFB4C-6FC7-422A-B5E5-6B24B1D74A8F}" srcOrd="0" destOrd="0" presId="urn:microsoft.com/office/officeart/2005/8/layout/list1"/>
    <dgm:cxn modelId="{E0409CF3-188D-4FF6-AD34-5A2220C985E6}" type="presParOf" srcId="{FD8899CC-3CC9-410D-B102-C98099A55EAE}" destId="{6AF6B9D3-BA9F-47C1-B725-5B126CB3548D}" srcOrd="1" destOrd="0" presId="urn:microsoft.com/office/officeart/2005/8/layout/list1"/>
    <dgm:cxn modelId="{10940F4B-448F-48AD-87D7-1E170B609BD2}" type="presParOf" srcId="{8B793B54-2081-48DA-AAA3-7EA766C3A2B5}" destId="{7DA19D66-E503-4587-9A96-57B208F22421}" srcOrd="9" destOrd="0" presId="urn:microsoft.com/office/officeart/2005/8/layout/list1"/>
    <dgm:cxn modelId="{BF859259-CDF4-4E47-951F-DB054EC822F4}" type="presParOf" srcId="{8B793B54-2081-48DA-AAA3-7EA766C3A2B5}" destId="{5047D587-E554-4AF6-AC6A-598F89F58E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1AEE4D-E220-48D4-8603-B6B353349174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8B0852F-AF96-47E8-AFE5-C5DE89B739B9}">
      <dgm:prSet phldrT="[Text]" phldr="1"/>
      <dgm:spPr>
        <a:solidFill>
          <a:srgbClr val="09388B"/>
        </a:solidFill>
      </dgm:spPr>
      <dgm:t>
        <a:bodyPr/>
        <a:lstStyle/>
        <a:p>
          <a:endParaRPr lang="en-IN" dirty="0"/>
        </a:p>
      </dgm:t>
    </dgm:pt>
    <dgm:pt modelId="{AF6FAE17-8217-4626-8E45-ADED8274B894}" type="parTrans" cxnId="{92715E1C-7A87-48FC-B956-9844F990FC34}">
      <dgm:prSet/>
      <dgm:spPr/>
      <dgm:t>
        <a:bodyPr/>
        <a:lstStyle/>
        <a:p>
          <a:endParaRPr lang="en-IN"/>
        </a:p>
      </dgm:t>
    </dgm:pt>
    <dgm:pt modelId="{9579BEB4-AC82-4891-955F-BC665B6F4B91}" type="sibTrans" cxnId="{92715E1C-7A87-48FC-B956-9844F990FC34}">
      <dgm:prSet/>
      <dgm:spPr/>
      <dgm:t>
        <a:bodyPr/>
        <a:lstStyle/>
        <a:p>
          <a:endParaRPr lang="en-IN"/>
        </a:p>
      </dgm:t>
    </dgm:pt>
    <dgm:pt modelId="{F41C8B3E-F1C3-4A7D-97FA-F54F0131A570}">
      <dgm:prSet phldrT="[Text]" phldr="1"/>
      <dgm:spPr>
        <a:solidFill>
          <a:srgbClr val="F7BC29">
            <a:alpha val="90000"/>
          </a:srgbClr>
        </a:solidFill>
      </dgm:spPr>
      <dgm:t>
        <a:bodyPr/>
        <a:lstStyle/>
        <a:p>
          <a:pPr>
            <a:buFont typeface="Courier New" panose="02070309020205020404" pitchFamily="49" charset="0"/>
            <a:buChar char="o"/>
          </a:pPr>
          <a:endParaRPr lang="en-IN" dirty="0"/>
        </a:p>
      </dgm:t>
    </dgm:pt>
    <dgm:pt modelId="{65725D85-FB69-40FB-B535-0DCD52D632A3}" type="parTrans" cxnId="{7BCCD61E-9F21-40C0-8092-70D5AB2EC87F}">
      <dgm:prSet/>
      <dgm:spPr/>
      <dgm:t>
        <a:bodyPr/>
        <a:lstStyle/>
        <a:p>
          <a:endParaRPr lang="en-IN"/>
        </a:p>
      </dgm:t>
    </dgm:pt>
    <dgm:pt modelId="{6191EF61-1107-46BF-B4BE-12EA7B4280D0}" type="sibTrans" cxnId="{7BCCD61E-9F21-40C0-8092-70D5AB2EC87F}">
      <dgm:prSet/>
      <dgm:spPr/>
      <dgm:t>
        <a:bodyPr/>
        <a:lstStyle/>
        <a:p>
          <a:endParaRPr lang="en-IN"/>
        </a:p>
      </dgm:t>
    </dgm:pt>
    <dgm:pt modelId="{A216379B-0473-42C3-905F-16E962B76EE6}">
      <dgm:prSet phldrT="[Text]" phldr="1"/>
      <dgm:spPr>
        <a:solidFill>
          <a:srgbClr val="F7BC29">
            <a:alpha val="90000"/>
          </a:srgbClr>
        </a:solidFill>
      </dgm:spPr>
      <dgm:t>
        <a:bodyPr/>
        <a:lstStyle/>
        <a:p>
          <a:pPr>
            <a:buFont typeface="Courier New" panose="02070309020205020404" pitchFamily="49" charset="0"/>
            <a:buChar char="o"/>
          </a:pPr>
          <a:endParaRPr lang="en-IN" dirty="0"/>
        </a:p>
      </dgm:t>
    </dgm:pt>
    <dgm:pt modelId="{EB6FBDF8-FC13-43F1-A841-1FF0BAF25411}" type="parTrans" cxnId="{AFA07C33-B550-44AB-BCEA-9ECED733A1F6}">
      <dgm:prSet/>
      <dgm:spPr/>
      <dgm:t>
        <a:bodyPr/>
        <a:lstStyle/>
        <a:p>
          <a:endParaRPr lang="en-IN"/>
        </a:p>
      </dgm:t>
    </dgm:pt>
    <dgm:pt modelId="{C896BB02-E807-4F03-91FF-A99513F0E6B3}" type="sibTrans" cxnId="{AFA07C33-B550-44AB-BCEA-9ECED733A1F6}">
      <dgm:prSet/>
      <dgm:spPr/>
      <dgm:t>
        <a:bodyPr/>
        <a:lstStyle/>
        <a:p>
          <a:endParaRPr lang="en-IN"/>
        </a:p>
      </dgm:t>
    </dgm:pt>
    <dgm:pt modelId="{5A79C139-4BEE-4F0A-AC88-00628058EC6C}" type="pres">
      <dgm:prSet presAssocID="{FB1AEE4D-E220-48D4-8603-B6B35334917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892EB7-6D9C-4962-8007-DFE80F62C9A7}" type="pres">
      <dgm:prSet presAssocID="{08B0852F-AF96-47E8-AFE5-C5DE89B739B9}" presName="compNode" presStyleCnt="0"/>
      <dgm:spPr/>
    </dgm:pt>
    <dgm:pt modelId="{C41CB7E7-525C-402C-BFD8-010B77A3641C}" type="pres">
      <dgm:prSet presAssocID="{08B0852F-AF96-47E8-AFE5-C5DE89B739B9}" presName="noGeometry" presStyleCnt="0"/>
      <dgm:spPr/>
    </dgm:pt>
    <dgm:pt modelId="{02A93C5A-9883-437F-8E8D-291D64A2F852}" type="pres">
      <dgm:prSet presAssocID="{08B0852F-AF96-47E8-AFE5-C5DE89B739B9}" presName="childTextVisible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DA20C-A686-4535-970F-C867ED76DA5C}" type="pres">
      <dgm:prSet presAssocID="{08B0852F-AF96-47E8-AFE5-C5DE89B739B9}" presName="childTextHidden" presStyleLbl="bgAccFollowNode1" presStyleIdx="0" presStyleCnt="1"/>
      <dgm:spPr/>
      <dgm:t>
        <a:bodyPr/>
        <a:lstStyle/>
        <a:p>
          <a:endParaRPr lang="en-US"/>
        </a:p>
      </dgm:t>
    </dgm:pt>
    <dgm:pt modelId="{B283E5AA-10F9-439E-BC6A-94C4F616ECEE}" type="pres">
      <dgm:prSet presAssocID="{08B0852F-AF96-47E8-AFE5-C5DE89B739B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715E1C-7A87-48FC-B956-9844F990FC34}" srcId="{FB1AEE4D-E220-48D4-8603-B6B353349174}" destId="{08B0852F-AF96-47E8-AFE5-C5DE89B739B9}" srcOrd="0" destOrd="0" parTransId="{AF6FAE17-8217-4626-8E45-ADED8274B894}" sibTransId="{9579BEB4-AC82-4891-955F-BC665B6F4B91}"/>
    <dgm:cxn modelId="{D41E0E12-C73E-4997-8CEC-7F2402E1057A}" type="presOf" srcId="{F41C8B3E-F1C3-4A7D-97FA-F54F0131A570}" destId="{02A93C5A-9883-437F-8E8D-291D64A2F852}" srcOrd="0" destOrd="0" presId="urn:microsoft.com/office/officeart/2005/8/layout/hProcess6"/>
    <dgm:cxn modelId="{FF488719-5359-4131-B7AA-A36282D4EC64}" type="presOf" srcId="{A216379B-0473-42C3-905F-16E962B76EE6}" destId="{02A93C5A-9883-437F-8E8D-291D64A2F852}" srcOrd="0" destOrd="1" presId="urn:microsoft.com/office/officeart/2005/8/layout/hProcess6"/>
    <dgm:cxn modelId="{7BCCD61E-9F21-40C0-8092-70D5AB2EC87F}" srcId="{08B0852F-AF96-47E8-AFE5-C5DE89B739B9}" destId="{F41C8B3E-F1C3-4A7D-97FA-F54F0131A570}" srcOrd="0" destOrd="0" parTransId="{65725D85-FB69-40FB-B535-0DCD52D632A3}" sibTransId="{6191EF61-1107-46BF-B4BE-12EA7B4280D0}"/>
    <dgm:cxn modelId="{AFA07C33-B550-44AB-BCEA-9ECED733A1F6}" srcId="{08B0852F-AF96-47E8-AFE5-C5DE89B739B9}" destId="{A216379B-0473-42C3-905F-16E962B76EE6}" srcOrd="1" destOrd="0" parTransId="{EB6FBDF8-FC13-43F1-A841-1FF0BAF25411}" sibTransId="{C896BB02-E807-4F03-91FF-A99513F0E6B3}"/>
    <dgm:cxn modelId="{C69CBFEE-4BC4-4DF9-8114-36AFB97E19B6}" type="presOf" srcId="{F41C8B3E-F1C3-4A7D-97FA-F54F0131A570}" destId="{F7EDA20C-A686-4535-970F-C867ED76DA5C}" srcOrd="1" destOrd="0" presId="urn:microsoft.com/office/officeart/2005/8/layout/hProcess6"/>
    <dgm:cxn modelId="{DBB0F70E-4932-4C3C-A70E-7D4B42AD6533}" type="presOf" srcId="{FB1AEE4D-E220-48D4-8603-B6B353349174}" destId="{5A79C139-4BEE-4F0A-AC88-00628058EC6C}" srcOrd="0" destOrd="0" presId="urn:microsoft.com/office/officeart/2005/8/layout/hProcess6"/>
    <dgm:cxn modelId="{D2F27EA5-3203-4BAD-8961-D5734DBA6A0B}" type="presOf" srcId="{08B0852F-AF96-47E8-AFE5-C5DE89B739B9}" destId="{B283E5AA-10F9-439E-BC6A-94C4F616ECEE}" srcOrd="0" destOrd="0" presId="urn:microsoft.com/office/officeart/2005/8/layout/hProcess6"/>
    <dgm:cxn modelId="{6A2C2F31-96F1-474F-9D1B-AFF9A3CD853A}" type="presOf" srcId="{A216379B-0473-42C3-905F-16E962B76EE6}" destId="{F7EDA20C-A686-4535-970F-C867ED76DA5C}" srcOrd="1" destOrd="1" presId="urn:microsoft.com/office/officeart/2005/8/layout/hProcess6"/>
    <dgm:cxn modelId="{E4566E9C-4C8F-4B6B-BC58-DB4A9DF62CC7}" type="presParOf" srcId="{5A79C139-4BEE-4F0A-AC88-00628058EC6C}" destId="{14892EB7-6D9C-4962-8007-DFE80F62C9A7}" srcOrd="0" destOrd="0" presId="urn:microsoft.com/office/officeart/2005/8/layout/hProcess6"/>
    <dgm:cxn modelId="{C1C3D7E2-5707-469A-9CA7-678B2BBB1C41}" type="presParOf" srcId="{14892EB7-6D9C-4962-8007-DFE80F62C9A7}" destId="{C41CB7E7-525C-402C-BFD8-010B77A3641C}" srcOrd="0" destOrd="0" presId="urn:microsoft.com/office/officeart/2005/8/layout/hProcess6"/>
    <dgm:cxn modelId="{A1E3DC67-18E9-492F-88BA-C88FDF5955C6}" type="presParOf" srcId="{14892EB7-6D9C-4962-8007-DFE80F62C9A7}" destId="{02A93C5A-9883-437F-8E8D-291D64A2F852}" srcOrd="1" destOrd="0" presId="urn:microsoft.com/office/officeart/2005/8/layout/hProcess6"/>
    <dgm:cxn modelId="{AAC212A4-79CC-424F-B2C7-C0F5452A145E}" type="presParOf" srcId="{14892EB7-6D9C-4962-8007-DFE80F62C9A7}" destId="{F7EDA20C-A686-4535-970F-C867ED76DA5C}" srcOrd="2" destOrd="0" presId="urn:microsoft.com/office/officeart/2005/8/layout/hProcess6"/>
    <dgm:cxn modelId="{EFB0B58E-61B3-46A4-98A0-E65BF3925342}" type="presParOf" srcId="{14892EB7-6D9C-4962-8007-DFE80F62C9A7}" destId="{B283E5AA-10F9-439E-BC6A-94C4F616ECE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13A5EC-C8FE-422F-9160-A2242F68967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4DAB3B5-4AFA-4BB4-BCEB-C5CD5EE7966B}">
      <dgm:prSet phldrT="[Text]" phldr="1" custT="1"/>
      <dgm:spPr>
        <a:solidFill>
          <a:srgbClr val="09388B"/>
        </a:solidFill>
      </dgm:spPr>
      <dgm:t>
        <a:bodyPr/>
        <a:lstStyle/>
        <a:p>
          <a:endParaRPr lang="en-IN" sz="2000" dirty="0"/>
        </a:p>
      </dgm:t>
    </dgm:pt>
    <dgm:pt modelId="{7C7899E8-8205-44FE-8D78-E8EA7C179C04}" type="parTrans" cxnId="{F281B836-2E0B-4AC7-B3A7-4856996CB37F}">
      <dgm:prSet/>
      <dgm:spPr/>
      <dgm:t>
        <a:bodyPr/>
        <a:lstStyle/>
        <a:p>
          <a:endParaRPr lang="en-IN"/>
        </a:p>
      </dgm:t>
    </dgm:pt>
    <dgm:pt modelId="{D2BA3610-E6E7-454B-B903-A69BF2FE63BB}" type="sibTrans" cxnId="{F281B836-2E0B-4AC7-B3A7-4856996CB37F}">
      <dgm:prSet/>
      <dgm:spPr/>
      <dgm:t>
        <a:bodyPr/>
        <a:lstStyle/>
        <a:p>
          <a:endParaRPr lang="en-IN"/>
        </a:p>
      </dgm:t>
    </dgm:pt>
    <dgm:pt modelId="{9962554B-06AE-45D4-80FB-1B576FA03457}">
      <dgm:prSet phldrT="[Text]" phldr="1" custT="1"/>
      <dgm:spPr>
        <a:solidFill>
          <a:srgbClr val="F7BC29">
            <a:alpha val="90000"/>
          </a:srgbClr>
        </a:solidFill>
      </dgm:spPr>
      <dgm:t>
        <a:bodyPr/>
        <a:lstStyle/>
        <a:p>
          <a:pPr>
            <a:buFont typeface="Courier New" panose="02070309020205020404" pitchFamily="49" charset="0"/>
            <a:buChar char="o"/>
          </a:pPr>
          <a:endParaRPr lang="en-IN" sz="2000" dirty="0"/>
        </a:p>
      </dgm:t>
    </dgm:pt>
    <dgm:pt modelId="{67F962BB-C069-4632-B859-FCC9CF432BFC}" type="parTrans" cxnId="{DB33A84E-0075-434B-B967-7D1C4E1A2258}">
      <dgm:prSet/>
      <dgm:spPr/>
      <dgm:t>
        <a:bodyPr/>
        <a:lstStyle/>
        <a:p>
          <a:endParaRPr lang="en-IN"/>
        </a:p>
      </dgm:t>
    </dgm:pt>
    <dgm:pt modelId="{94934366-FFC8-4021-8DBC-AF0538C3531E}" type="sibTrans" cxnId="{DB33A84E-0075-434B-B967-7D1C4E1A2258}">
      <dgm:prSet/>
      <dgm:spPr/>
      <dgm:t>
        <a:bodyPr/>
        <a:lstStyle/>
        <a:p>
          <a:endParaRPr lang="en-IN"/>
        </a:p>
      </dgm:t>
    </dgm:pt>
    <dgm:pt modelId="{DB21A3CE-A7EA-4834-9A19-57EE4305EDB8}">
      <dgm:prSet phldrT="[Text]" phldr="1" custT="1"/>
      <dgm:spPr>
        <a:solidFill>
          <a:srgbClr val="F7BC29">
            <a:alpha val="90000"/>
          </a:srgbClr>
        </a:solidFill>
      </dgm:spPr>
      <dgm:t>
        <a:bodyPr/>
        <a:lstStyle/>
        <a:p>
          <a:pPr>
            <a:buFont typeface="Courier New" panose="02070309020205020404" pitchFamily="49" charset="0"/>
            <a:buChar char="o"/>
          </a:pPr>
          <a:endParaRPr lang="en-IN" sz="2000" dirty="0"/>
        </a:p>
      </dgm:t>
    </dgm:pt>
    <dgm:pt modelId="{7BFD8D00-580D-4934-9200-795FF186F1A1}" type="parTrans" cxnId="{CF58AB4E-6364-4E88-B0B1-AF9EAD7FCE18}">
      <dgm:prSet/>
      <dgm:spPr/>
      <dgm:t>
        <a:bodyPr/>
        <a:lstStyle/>
        <a:p>
          <a:endParaRPr lang="en-IN"/>
        </a:p>
      </dgm:t>
    </dgm:pt>
    <dgm:pt modelId="{D52FA87E-6D2F-4D85-B91B-1934DFD929A3}" type="sibTrans" cxnId="{CF58AB4E-6364-4E88-B0B1-AF9EAD7FCE18}">
      <dgm:prSet/>
      <dgm:spPr/>
      <dgm:t>
        <a:bodyPr/>
        <a:lstStyle/>
        <a:p>
          <a:endParaRPr lang="en-IN"/>
        </a:p>
      </dgm:t>
    </dgm:pt>
    <dgm:pt modelId="{FD384675-61D6-44EC-A20A-CF52B2DE7CA9}">
      <dgm:prSet phldrT="[Text]" phldr="1" custT="1"/>
      <dgm:spPr>
        <a:solidFill>
          <a:srgbClr val="F7BC29"/>
        </a:solidFill>
      </dgm:spPr>
      <dgm:t>
        <a:bodyPr/>
        <a:lstStyle/>
        <a:p>
          <a:endParaRPr lang="en-IN" sz="2000" dirty="0"/>
        </a:p>
      </dgm:t>
    </dgm:pt>
    <dgm:pt modelId="{25041AAB-703F-43BD-8095-F88CF1B4E4CE}" type="parTrans" cxnId="{BE7489BF-4054-4BE9-83AF-035705924865}">
      <dgm:prSet/>
      <dgm:spPr/>
      <dgm:t>
        <a:bodyPr/>
        <a:lstStyle/>
        <a:p>
          <a:endParaRPr lang="en-IN"/>
        </a:p>
      </dgm:t>
    </dgm:pt>
    <dgm:pt modelId="{B1FB5D99-EC6C-462D-9314-DD373E4FD686}" type="sibTrans" cxnId="{BE7489BF-4054-4BE9-83AF-035705924865}">
      <dgm:prSet/>
      <dgm:spPr/>
      <dgm:t>
        <a:bodyPr/>
        <a:lstStyle/>
        <a:p>
          <a:endParaRPr lang="en-IN"/>
        </a:p>
      </dgm:t>
    </dgm:pt>
    <dgm:pt modelId="{990E9D32-3701-4889-B639-34AE4EAF87CC}">
      <dgm:prSet phldrT="[Text]" phldr="1" custT="1"/>
      <dgm:spPr>
        <a:solidFill>
          <a:srgbClr val="09388B">
            <a:alpha val="90000"/>
          </a:srgbClr>
        </a:solidFill>
      </dgm:spPr>
      <dgm:t>
        <a:bodyPr/>
        <a:lstStyle/>
        <a:p>
          <a:pPr>
            <a:buFont typeface="Courier New" panose="02070309020205020404" pitchFamily="49" charset="0"/>
            <a:buChar char="o"/>
          </a:pPr>
          <a:endParaRPr lang="en-IN" sz="2000" dirty="0">
            <a:solidFill>
              <a:schemeClr val="bg1"/>
            </a:solidFill>
          </a:endParaRPr>
        </a:p>
      </dgm:t>
    </dgm:pt>
    <dgm:pt modelId="{E2B60619-58E7-4684-86A4-9D04641A089D}" type="parTrans" cxnId="{21CDD41D-D509-4EB5-983C-E02F8BDC02F2}">
      <dgm:prSet/>
      <dgm:spPr/>
      <dgm:t>
        <a:bodyPr/>
        <a:lstStyle/>
        <a:p>
          <a:endParaRPr lang="en-IN"/>
        </a:p>
      </dgm:t>
    </dgm:pt>
    <dgm:pt modelId="{8D5696EF-C4E9-495F-B4B1-BFF0AEFBDE7F}" type="sibTrans" cxnId="{21CDD41D-D509-4EB5-983C-E02F8BDC02F2}">
      <dgm:prSet/>
      <dgm:spPr/>
      <dgm:t>
        <a:bodyPr/>
        <a:lstStyle/>
        <a:p>
          <a:endParaRPr lang="en-IN"/>
        </a:p>
      </dgm:t>
    </dgm:pt>
    <dgm:pt modelId="{C5FF6098-0A85-418F-8F80-8F786DF81E1C}">
      <dgm:prSet phldrT="[Text]" phldr="1" custT="1"/>
      <dgm:spPr>
        <a:solidFill>
          <a:srgbClr val="09388B">
            <a:alpha val="90000"/>
          </a:srgbClr>
        </a:solidFill>
      </dgm:spPr>
      <dgm:t>
        <a:bodyPr/>
        <a:lstStyle/>
        <a:p>
          <a:pPr>
            <a:buFont typeface="Courier New" panose="02070309020205020404" pitchFamily="49" charset="0"/>
            <a:buChar char="o"/>
          </a:pPr>
          <a:endParaRPr lang="en-IN" sz="2000" dirty="0">
            <a:solidFill>
              <a:schemeClr val="bg1"/>
            </a:solidFill>
          </a:endParaRPr>
        </a:p>
      </dgm:t>
    </dgm:pt>
    <dgm:pt modelId="{23B061E3-7CE7-46A4-B602-AB843A6E183B}" type="parTrans" cxnId="{74A5B506-091F-4C6E-A6CB-4CBB2F8A4075}">
      <dgm:prSet/>
      <dgm:spPr/>
      <dgm:t>
        <a:bodyPr/>
        <a:lstStyle/>
        <a:p>
          <a:endParaRPr lang="en-IN"/>
        </a:p>
      </dgm:t>
    </dgm:pt>
    <dgm:pt modelId="{4B25915F-2713-41B3-8DEA-4A8A5DD9B402}" type="sibTrans" cxnId="{74A5B506-091F-4C6E-A6CB-4CBB2F8A4075}">
      <dgm:prSet/>
      <dgm:spPr/>
      <dgm:t>
        <a:bodyPr/>
        <a:lstStyle/>
        <a:p>
          <a:endParaRPr lang="en-IN"/>
        </a:p>
      </dgm:t>
    </dgm:pt>
    <dgm:pt modelId="{7918422A-4AB0-48F0-B696-636830A85AF6}" type="pres">
      <dgm:prSet presAssocID="{2A13A5EC-C8FE-422F-9160-A2242F6896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30F529-4358-4E7E-B720-ECF50B74273B}" type="pres">
      <dgm:prSet presAssocID="{C4DAB3B5-4AFA-4BB4-BCEB-C5CD5EE7966B}" presName="composite" presStyleCnt="0"/>
      <dgm:spPr/>
    </dgm:pt>
    <dgm:pt modelId="{607E1205-CF9A-4668-BA93-968EC911E2CA}" type="pres">
      <dgm:prSet presAssocID="{C4DAB3B5-4AFA-4BB4-BCEB-C5CD5EE7966B}" presName="parTx" presStyleLbl="alignNode1" presStyleIdx="0" presStyleCnt="2" custScaleY="41256" custLinFactNeighborX="-605" custLinFactNeighborY="-428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810AE-0489-4388-AC09-DBBF5FDB6C9D}" type="pres">
      <dgm:prSet presAssocID="{C4DAB3B5-4AFA-4BB4-BCEB-C5CD5EE7966B}" presName="desTx" presStyleLbl="alignAccFollowNode1" presStyleIdx="0" presStyleCnt="2" custScaleY="135660" custLinFactNeighborX="439" custLinFactNeighborY="102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BFBBF-756C-4577-BDE7-235B878A23C3}" type="pres">
      <dgm:prSet presAssocID="{D2BA3610-E6E7-454B-B903-A69BF2FE63BB}" presName="space" presStyleCnt="0"/>
      <dgm:spPr/>
    </dgm:pt>
    <dgm:pt modelId="{E3E7ED15-6D60-420A-B993-EBB297A40600}" type="pres">
      <dgm:prSet presAssocID="{FD384675-61D6-44EC-A20A-CF52B2DE7CA9}" presName="composite" presStyleCnt="0"/>
      <dgm:spPr/>
    </dgm:pt>
    <dgm:pt modelId="{F4A29AD0-AA94-49E5-B19B-C74C381C500D}" type="pres">
      <dgm:prSet presAssocID="{FD384675-61D6-44EC-A20A-CF52B2DE7CA9}" presName="parTx" presStyleLbl="alignNode1" presStyleIdx="1" presStyleCnt="2" custScaleY="39222" custLinFactNeighborX="-733" custLinFactNeighborY="-436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E3826-FA4A-47E2-A1F2-876C4BB5B36D}" type="pres">
      <dgm:prSet presAssocID="{FD384675-61D6-44EC-A20A-CF52B2DE7CA9}" presName="desTx" presStyleLbl="alignAccFollowNode1" presStyleIdx="1" presStyleCnt="2" custScaleY="136671" custLinFactNeighborX="-881" custLinFactNeighborY="112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34492C-A9D5-4038-844A-053DE96E0592}" type="presOf" srcId="{C5FF6098-0A85-418F-8F80-8F786DF81E1C}" destId="{740E3826-FA4A-47E2-A1F2-876C4BB5B36D}" srcOrd="0" destOrd="1" presId="urn:microsoft.com/office/officeart/2005/8/layout/hList1"/>
    <dgm:cxn modelId="{CF58AB4E-6364-4E88-B0B1-AF9EAD7FCE18}" srcId="{C4DAB3B5-4AFA-4BB4-BCEB-C5CD5EE7966B}" destId="{DB21A3CE-A7EA-4834-9A19-57EE4305EDB8}" srcOrd="1" destOrd="0" parTransId="{7BFD8D00-580D-4934-9200-795FF186F1A1}" sibTransId="{D52FA87E-6D2F-4D85-B91B-1934DFD929A3}"/>
    <dgm:cxn modelId="{DB33A84E-0075-434B-B967-7D1C4E1A2258}" srcId="{C4DAB3B5-4AFA-4BB4-BCEB-C5CD5EE7966B}" destId="{9962554B-06AE-45D4-80FB-1B576FA03457}" srcOrd="0" destOrd="0" parTransId="{67F962BB-C069-4632-B859-FCC9CF432BFC}" sibTransId="{94934366-FFC8-4021-8DBC-AF0538C3531E}"/>
    <dgm:cxn modelId="{4AAA1A10-3F49-4EC6-BD6F-4F744AF32128}" type="presOf" srcId="{C4DAB3B5-4AFA-4BB4-BCEB-C5CD5EE7966B}" destId="{607E1205-CF9A-4668-BA93-968EC911E2CA}" srcOrd="0" destOrd="0" presId="urn:microsoft.com/office/officeart/2005/8/layout/hList1"/>
    <dgm:cxn modelId="{9C8C23D1-62CF-42F9-A664-DD8112A97993}" type="presOf" srcId="{990E9D32-3701-4889-B639-34AE4EAF87CC}" destId="{740E3826-FA4A-47E2-A1F2-876C4BB5B36D}" srcOrd="0" destOrd="0" presId="urn:microsoft.com/office/officeart/2005/8/layout/hList1"/>
    <dgm:cxn modelId="{3140E8F7-3B8A-428C-8B85-CD6CF3A5175C}" type="presOf" srcId="{FD384675-61D6-44EC-A20A-CF52B2DE7CA9}" destId="{F4A29AD0-AA94-49E5-B19B-C74C381C500D}" srcOrd="0" destOrd="0" presId="urn:microsoft.com/office/officeart/2005/8/layout/hList1"/>
    <dgm:cxn modelId="{74A5B506-091F-4C6E-A6CB-4CBB2F8A4075}" srcId="{FD384675-61D6-44EC-A20A-CF52B2DE7CA9}" destId="{C5FF6098-0A85-418F-8F80-8F786DF81E1C}" srcOrd="1" destOrd="0" parTransId="{23B061E3-7CE7-46A4-B602-AB843A6E183B}" sibTransId="{4B25915F-2713-41B3-8DEA-4A8A5DD9B402}"/>
    <dgm:cxn modelId="{BE7489BF-4054-4BE9-83AF-035705924865}" srcId="{2A13A5EC-C8FE-422F-9160-A2242F689670}" destId="{FD384675-61D6-44EC-A20A-CF52B2DE7CA9}" srcOrd="1" destOrd="0" parTransId="{25041AAB-703F-43BD-8095-F88CF1B4E4CE}" sibTransId="{B1FB5D99-EC6C-462D-9314-DD373E4FD686}"/>
    <dgm:cxn modelId="{843891B4-6761-4036-A49E-705B81F168F6}" type="presOf" srcId="{2A13A5EC-C8FE-422F-9160-A2242F689670}" destId="{7918422A-4AB0-48F0-B696-636830A85AF6}" srcOrd="0" destOrd="0" presId="urn:microsoft.com/office/officeart/2005/8/layout/hList1"/>
    <dgm:cxn modelId="{76D8E7DC-DF63-4628-9228-3E699BED859B}" type="presOf" srcId="{9962554B-06AE-45D4-80FB-1B576FA03457}" destId="{87F810AE-0489-4388-AC09-DBBF5FDB6C9D}" srcOrd="0" destOrd="0" presId="urn:microsoft.com/office/officeart/2005/8/layout/hList1"/>
    <dgm:cxn modelId="{D5467182-33AF-4209-B6EB-41DC8EC4BCAC}" type="presOf" srcId="{DB21A3CE-A7EA-4834-9A19-57EE4305EDB8}" destId="{87F810AE-0489-4388-AC09-DBBF5FDB6C9D}" srcOrd="0" destOrd="1" presId="urn:microsoft.com/office/officeart/2005/8/layout/hList1"/>
    <dgm:cxn modelId="{21CDD41D-D509-4EB5-983C-E02F8BDC02F2}" srcId="{FD384675-61D6-44EC-A20A-CF52B2DE7CA9}" destId="{990E9D32-3701-4889-B639-34AE4EAF87CC}" srcOrd="0" destOrd="0" parTransId="{E2B60619-58E7-4684-86A4-9D04641A089D}" sibTransId="{8D5696EF-C4E9-495F-B4B1-BFF0AEFBDE7F}"/>
    <dgm:cxn modelId="{F281B836-2E0B-4AC7-B3A7-4856996CB37F}" srcId="{2A13A5EC-C8FE-422F-9160-A2242F689670}" destId="{C4DAB3B5-4AFA-4BB4-BCEB-C5CD5EE7966B}" srcOrd="0" destOrd="0" parTransId="{7C7899E8-8205-44FE-8D78-E8EA7C179C04}" sibTransId="{D2BA3610-E6E7-454B-B903-A69BF2FE63BB}"/>
    <dgm:cxn modelId="{9106AC40-8637-4762-A8BA-E0A80941E727}" type="presParOf" srcId="{7918422A-4AB0-48F0-B696-636830A85AF6}" destId="{9430F529-4358-4E7E-B720-ECF50B74273B}" srcOrd="0" destOrd="0" presId="urn:microsoft.com/office/officeart/2005/8/layout/hList1"/>
    <dgm:cxn modelId="{BD26C775-1B37-48F5-A2D8-6D60149D85F6}" type="presParOf" srcId="{9430F529-4358-4E7E-B720-ECF50B74273B}" destId="{607E1205-CF9A-4668-BA93-968EC911E2CA}" srcOrd="0" destOrd="0" presId="urn:microsoft.com/office/officeart/2005/8/layout/hList1"/>
    <dgm:cxn modelId="{A0A7EACD-C728-46A9-922F-49CD66F86575}" type="presParOf" srcId="{9430F529-4358-4E7E-B720-ECF50B74273B}" destId="{87F810AE-0489-4388-AC09-DBBF5FDB6C9D}" srcOrd="1" destOrd="0" presId="urn:microsoft.com/office/officeart/2005/8/layout/hList1"/>
    <dgm:cxn modelId="{240B01CF-2E54-4158-B771-C5720F07E9B9}" type="presParOf" srcId="{7918422A-4AB0-48F0-B696-636830A85AF6}" destId="{3ABBFBBF-756C-4577-BDE7-235B878A23C3}" srcOrd="1" destOrd="0" presId="urn:microsoft.com/office/officeart/2005/8/layout/hList1"/>
    <dgm:cxn modelId="{AF6856B2-C516-42D2-98EE-C9B7DA71D6EA}" type="presParOf" srcId="{7918422A-4AB0-48F0-B696-636830A85AF6}" destId="{E3E7ED15-6D60-420A-B993-EBB297A40600}" srcOrd="2" destOrd="0" presId="urn:microsoft.com/office/officeart/2005/8/layout/hList1"/>
    <dgm:cxn modelId="{BF26F647-B13E-4ECB-A82D-D291D2C051BB}" type="presParOf" srcId="{E3E7ED15-6D60-420A-B993-EBB297A40600}" destId="{F4A29AD0-AA94-49E5-B19B-C74C381C500D}" srcOrd="0" destOrd="0" presId="urn:microsoft.com/office/officeart/2005/8/layout/hList1"/>
    <dgm:cxn modelId="{BC965852-7E96-4CE4-8478-D34B548C2F4A}" type="presParOf" srcId="{E3E7ED15-6D60-420A-B993-EBB297A40600}" destId="{740E3826-FA4A-47E2-A1F2-876C4BB5B3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E31FA-EB2B-413C-AD1E-F10B96B8CC3E}">
      <dsp:nvSpPr>
        <dsp:cNvPr id="0" name=""/>
        <dsp:cNvSpPr/>
      </dsp:nvSpPr>
      <dsp:spPr>
        <a:xfrm rot="5400000">
          <a:off x="5138090" y="-1677572"/>
          <a:ext cx="2470555" cy="5998464"/>
        </a:xfrm>
        <a:prstGeom prst="round2SameRect">
          <a:avLst/>
        </a:prstGeom>
        <a:solidFill>
          <a:srgbClr val="F7BC29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endParaRPr lang="en-IN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endParaRPr lang="en-IN" sz="4500" kern="1200" dirty="0"/>
        </a:p>
      </dsp:txBody>
      <dsp:txXfrm rot="-5400000">
        <a:off x="3374136" y="206985"/>
        <a:ext cx="5877861" cy="2229349"/>
      </dsp:txXfrm>
    </dsp:sp>
    <dsp:sp modelId="{CF1F3AD6-DBFB-4B5E-906E-60DDC6473BC8}">
      <dsp:nvSpPr>
        <dsp:cNvPr id="0" name=""/>
        <dsp:cNvSpPr/>
      </dsp:nvSpPr>
      <dsp:spPr>
        <a:xfrm>
          <a:off x="0" y="66"/>
          <a:ext cx="3374136" cy="2643187"/>
        </a:xfrm>
        <a:prstGeom prst="roundRect">
          <a:avLst/>
        </a:prstGeom>
        <a:solidFill>
          <a:srgbClr val="0938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kern="1200" dirty="0"/>
        </a:p>
      </dsp:txBody>
      <dsp:txXfrm>
        <a:off x="129030" y="129096"/>
        <a:ext cx="3116076" cy="2385127"/>
      </dsp:txXfrm>
    </dsp:sp>
    <dsp:sp modelId="{701A6A13-5E22-4286-BFC5-89807CE38C3D}">
      <dsp:nvSpPr>
        <dsp:cNvPr id="0" name=""/>
        <dsp:cNvSpPr/>
      </dsp:nvSpPr>
      <dsp:spPr>
        <a:xfrm rot="5400000">
          <a:off x="5195637" y="1097775"/>
          <a:ext cx="2355460" cy="5998464"/>
        </a:xfrm>
        <a:prstGeom prst="round2SameRect">
          <a:avLst/>
        </a:prstGeom>
        <a:solidFill>
          <a:srgbClr val="F7BC29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endParaRPr lang="en-IN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endParaRPr lang="en-IN" sz="4500" kern="1200" dirty="0"/>
        </a:p>
      </dsp:txBody>
      <dsp:txXfrm rot="-5400000">
        <a:off x="3374135" y="3034261"/>
        <a:ext cx="5883480" cy="2125492"/>
      </dsp:txXfrm>
    </dsp:sp>
    <dsp:sp modelId="{298D7352-72DC-4887-AF7F-C5AA55F0E424}">
      <dsp:nvSpPr>
        <dsp:cNvPr id="0" name=""/>
        <dsp:cNvSpPr/>
      </dsp:nvSpPr>
      <dsp:spPr>
        <a:xfrm>
          <a:off x="0" y="2775413"/>
          <a:ext cx="3374136" cy="2643187"/>
        </a:xfrm>
        <a:prstGeom prst="roundRect">
          <a:avLst/>
        </a:prstGeom>
        <a:solidFill>
          <a:srgbClr val="0938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kern="1200" dirty="0"/>
        </a:p>
      </dsp:txBody>
      <dsp:txXfrm>
        <a:off x="129030" y="2904443"/>
        <a:ext cx="3116076" cy="2385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4EDB3-19A2-4FC1-B9C7-0F641D1BC50C}">
      <dsp:nvSpPr>
        <dsp:cNvPr id="0" name=""/>
        <dsp:cNvSpPr/>
      </dsp:nvSpPr>
      <dsp:spPr>
        <a:xfrm>
          <a:off x="0" y="0"/>
          <a:ext cx="8128000" cy="4921251"/>
        </a:xfrm>
        <a:prstGeom prst="roundRect">
          <a:avLst>
            <a:gd name="adj" fmla="val 10000"/>
          </a:avLst>
        </a:prstGeom>
        <a:solidFill>
          <a:srgbClr val="0938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endParaRPr lang="en-IN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endParaRPr lang="en-IN" sz="3000" kern="1200" dirty="0"/>
        </a:p>
      </dsp:txBody>
      <dsp:txXfrm>
        <a:off x="2117725" y="0"/>
        <a:ext cx="6010274" cy="4921251"/>
      </dsp:txXfrm>
    </dsp:sp>
    <dsp:sp modelId="{0FB888B0-AED9-42C2-BAFA-5381C2F92A4A}">
      <dsp:nvSpPr>
        <dsp:cNvPr id="0" name=""/>
        <dsp:cNvSpPr/>
      </dsp:nvSpPr>
      <dsp:spPr>
        <a:xfrm>
          <a:off x="492125" y="1814701"/>
          <a:ext cx="1625600" cy="12918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2BD76-2E3A-455B-9521-467D2CA0E327}">
      <dsp:nvSpPr>
        <dsp:cNvPr id="0" name=""/>
        <dsp:cNvSpPr/>
      </dsp:nvSpPr>
      <dsp:spPr>
        <a:xfrm>
          <a:off x="0" y="1005987"/>
          <a:ext cx="10515600" cy="3406691"/>
        </a:xfrm>
        <a:prstGeom prst="rect">
          <a:avLst/>
        </a:prstGeom>
        <a:noFill/>
        <a:ln w="12700" cap="flat" cmpd="sng" algn="ctr">
          <a:solidFill>
            <a:srgbClr val="09388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1353820" rIns="816127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IN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IN" sz="1800" kern="1200" dirty="0"/>
        </a:p>
      </dsp:txBody>
      <dsp:txXfrm>
        <a:off x="0" y="1005987"/>
        <a:ext cx="10515600" cy="3406691"/>
      </dsp:txXfrm>
    </dsp:sp>
    <dsp:sp modelId="{6EE6DD48-0D50-4D88-9EB3-CFA446C2659C}">
      <dsp:nvSpPr>
        <dsp:cNvPr id="0" name=""/>
        <dsp:cNvSpPr/>
      </dsp:nvSpPr>
      <dsp:spPr>
        <a:xfrm>
          <a:off x="288800" y="626755"/>
          <a:ext cx="7360920" cy="669085"/>
        </a:xfrm>
        <a:prstGeom prst="roundRect">
          <a:avLst/>
        </a:prstGeom>
        <a:solidFill>
          <a:srgbClr val="0938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</dsp:txBody>
      <dsp:txXfrm>
        <a:off x="321462" y="659417"/>
        <a:ext cx="7295596" cy="6037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3BDD6-0A1C-4408-BB60-4C531527A42C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78EE5-EDA3-4EA2-9D7D-82BB4B86EE08}">
      <dsp:nvSpPr>
        <dsp:cNvPr id="0" name=""/>
        <dsp:cNvSpPr/>
      </dsp:nvSpPr>
      <dsp:spPr>
        <a:xfrm>
          <a:off x="380119" y="246332"/>
          <a:ext cx="10050441" cy="492448"/>
        </a:xfrm>
        <a:prstGeom prst="rect">
          <a:avLst/>
        </a:prstGeom>
        <a:solidFill>
          <a:srgbClr val="0938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 dirty="0"/>
        </a:p>
      </dsp:txBody>
      <dsp:txXfrm>
        <a:off x="380119" y="246332"/>
        <a:ext cx="10050441" cy="492448"/>
      </dsp:txXfrm>
    </dsp:sp>
    <dsp:sp modelId="{6668519C-2627-4EF3-9D93-ACBBB260C9E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rgbClr val="F7BC29"/>
        </a:solidFill>
        <a:ln w="12700" cap="flat" cmpd="sng" algn="ctr">
          <a:solidFill>
            <a:srgbClr val="F7BC2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0E9D8-0438-4748-B01D-F1DB8AA9838D}">
      <dsp:nvSpPr>
        <dsp:cNvPr id="0" name=""/>
        <dsp:cNvSpPr/>
      </dsp:nvSpPr>
      <dsp:spPr>
        <a:xfrm>
          <a:off x="826075" y="985438"/>
          <a:ext cx="9604485" cy="492448"/>
        </a:xfrm>
        <a:prstGeom prst="rect">
          <a:avLst/>
        </a:prstGeom>
        <a:solidFill>
          <a:srgbClr val="0938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826075" y="985438"/>
        <a:ext cx="9604485" cy="492448"/>
      </dsp:txXfrm>
    </dsp:sp>
    <dsp:sp modelId="{910DA611-B0C5-43E7-B7D1-FE3A5B864B8D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rgbClr val="F7BC29"/>
        </a:solidFill>
        <a:ln w="12700" cap="flat" cmpd="sng" algn="ctr">
          <a:solidFill>
            <a:srgbClr val="F7BC2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B4E1C-247C-478D-8959-EE8D53CED97A}">
      <dsp:nvSpPr>
        <dsp:cNvPr id="0" name=""/>
        <dsp:cNvSpPr/>
      </dsp:nvSpPr>
      <dsp:spPr>
        <a:xfrm>
          <a:off x="1070457" y="1724003"/>
          <a:ext cx="9360103" cy="492448"/>
        </a:xfrm>
        <a:prstGeom prst="rect">
          <a:avLst/>
        </a:prstGeom>
        <a:solidFill>
          <a:srgbClr val="0938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 dirty="0"/>
        </a:p>
      </dsp:txBody>
      <dsp:txXfrm>
        <a:off x="1070457" y="1724003"/>
        <a:ext cx="9360103" cy="492448"/>
      </dsp:txXfrm>
    </dsp:sp>
    <dsp:sp modelId="{F1DD4DB3-F315-4A90-BF09-33DE51446730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rgbClr val="F7BC29"/>
        </a:solidFill>
        <a:ln w="12700" cap="flat" cmpd="sng" algn="ctr">
          <a:solidFill>
            <a:srgbClr val="F7BC2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0D960-79EE-418C-A502-ECCD13CC9CFB}">
      <dsp:nvSpPr>
        <dsp:cNvPr id="0" name=""/>
        <dsp:cNvSpPr/>
      </dsp:nvSpPr>
      <dsp:spPr>
        <a:xfrm>
          <a:off x="1148486" y="2463109"/>
          <a:ext cx="9282074" cy="492448"/>
        </a:xfrm>
        <a:prstGeom prst="rect">
          <a:avLst/>
        </a:prstGeom>
        <a:solidFill>
          <a:srgbClr val="0938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[Text]</a:t>
          </a:r>
          <a:endParaRPr lang="en-IN" sz="1900" kern="1200" dirty="0"/>
        </a:p>
      </dsp:txBody>
      <dsp:txXfrm>
        <a:off x="1148486" y="2463109"/>
        <a:ext cx="9282074" cy="492448"/>
      </dsp:txXfrm>
    </dsp:sp>
    <dsp:sp modelId="{2FC5FDFC-ACDC-4162-B1F7-BD2E750460A8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rgbClr val="F7BC29"/>
        </a:solidFill>
        <a:ln w="12700" cap="flat" cmpd="sng" algn="ctr">
          <a:solidFill>
            <a:srgbClr val="F7BC2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A7631-162C-426B-9E04-6D3452DB9A88}">
      <dsp:nvSpPr>
        <dsp:cNvPr id="0" name=""/>
        <dsp:cNvSpPr/>
      </dsp:nvSpPr>
      <dsp:spPr>
        <a:xfrm>
          <a:off x="1070457" y="3202215"/>
          <a:ext cx="9360103" cy="492448"/>
        </a:xfrm>
        <a:prstGeom prst="rect">
          <a:avLst/>
        </a:prstGeom>
        <a:solidFill>
          <a:srgbClr val="0938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[Text]</a:t>
          </a:r>
          <a:endParaRPr lang="en-IN" sz="1900" kern="1200" dirty="0"/>
        </a:p>
      </dsp:txBody>
      <dsp:txXfrm>
        <a:off x="1070457" y="3202215"/>
        <a:ext cx="9360103" cy="492448"/>
      </dsp:txXfrm>
    </dsp:sp>
    <dsp:sp modelId="{6D1E5D48-C9F0-4A5B-B663-B9E915162BE6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rgbClr val="F7BC29"/>
        </a:solidFill>
        <a:ln w="12700" cap="flat" cmpd="sng" algn="ctr">
          <a:solidFill>
            <a:srgbClr val="F7BC2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8A9F9-41EE-4346-B423-1AFB13120E74}">
      <dsp:nvSpPr>
        <dsp:cNvPr id="0" name=""/>
        <dsp:cNvSpPr/>
      </dsp:nvSpPr>
      <dsp:spPr>
        <a:xfrm>
          <a:off x="826075" y="3940779"/>
          <a:ext cx="9604485" cy="492448"/>
        </a:xfrm>
        <a:prstGeom prst="rect">
          <a:avLst/>
        </a:prstGeom>
        <a:solidFill>
          <a:srgbClr val="0938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[Text]</a:t>
          </a:r>
          <a:endParaRPr lang="en-IN" sz="1900" kern="1200" dirty="0"/>
        </a:p>
      </dsp:txBody>
      <dsp:txXfrm>
        <a:off x="826075" y="3940779"/>
        <a:ext cx="9604485" cy="492448"/>
      </dsp:txXfrm>
    </dsp:sp>
    <dsp:sp modelId="{E40C1918-2903-400D-8639-483849E227B0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rgbClr val="F7BC29"/>
        </a:solidFill>
        <a:ln w="12700" cap="flat" cmpd="sng" algn="ctr">
          <a:solidFill>
            <a:srgbClr val="F7BC2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6C44B-238B-4F32-A7A7-2351145DB51F}">
      <dsp:nvSpPr>
        <dsp:cNvPr id="0" name=""/>
        <dsp:cNvSpPr/>
      </dsp:nvSpPr>
      <dsp:spPr>
        <a:xfrm>
          <a:off x="380119" y="4679885"/>
          <a:ext cx="10050441" cy="492448"/>
        </a:xfrm>
        <a:prstGeom prst="rect">
          <a:avLst/>
        </a:prstGeom>
        <a:solidFill>
          <a:srgbClr val="0938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[Text]</a:t>
          </a:r>
          <a:endParaRPr lang="en-IN" sz="1900" kern="1200" dirty="0"/>
        </a:p>
      </dsp:txBody>
      <dsp:txXfrm>
        <a:off x="380119" y="4679885"/>
        <a:ext cx="10050441" cy="492448"/>
      </dsp:txXfrm>
    </dsp:sp>
    <dsp:sp modelId="{7BB46D1E-333A-492B-8E7E-7468388A8EE6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rgbClr val="F7BC29"/>
        </a:solidFill>
        <a:ln w="12700" cap="flat" cmpd="sng" algn="ctr">
          <a:solidFill>
            <a:srgbClr val="F7BC2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CE002-6851-4B3D-92B6-F778FFB8620C}">
      <dsp:nvSpPr>
        <dsp:cNvPr id="0" name=""/>
        <dsp:cNvSpPr/>
      </dsp:nvSpPr>
      <dsp:spPr>
        <a:xfrm>
          <a:off x="0" y="63555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9388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91978-59F6-41EA-9948-F5B7BB2DEC5C}">
      <dsp:nvSpPr>
        <dsp:cNvPr id="0" name=""/>
        <dsp:cNvSpPr/>
      </dsp:nvSpPr>
      <dsp:spPr>
        <a:xfrm>
          <a:off x="406400" y="30393"/>
          <a:ext cx="5689600" cy="1210320"/>
        </a:xfrm>
        <a:prstGeom prst="roundRect">
          <a:avLst/>
        </a:prstGeom>
        <a:solidFill>
          <a:srgbClr val="0938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100" kern="1200" dirty="0"/>
        </a:p>
      </dsp:txBody>
      <dsp:txXfrm>
        <a:off x="465483" y="89476"/>
        <a:ext cx="5571434" cy="1092154"/>
      </dsp:txXfrm>
    </dsp:sp>
    <dsp:sp modelId="{D224072E-E1A3-45CD-B2B3-49421AD111E2}">
      <dsp:nvSpPr>
        <dsp:cNvPr id="0" name=""/>
        <dsp:cNvSpPr/>
      </dsp:nvSpPr>
      <dsp:spPr>
        <a:xfrm>
          <a:off x="0" y="249531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7BC2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BD2E6-6D00-43BB-9038-A531F3DBA8E3}">
      <dsp:nvSpPr>
        <dsp:cNvPr id="0" name=""/>
        <dsp:cNvSpPr/>
      </dsp:nvSpPr>
      <dsp:spPr>
        <a:xfrm>
          <a:off x="406400" y="1890153"/>
          <a:ext cx="5689600" cy="1210320"/>
        </a:xfrm>
        <a:prstGeom prst="roundRect">
          <a:avLst/>
        </a:prstGeom>
        <a:solidFill>
          <a:srgbClr val="F7BC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100" kern="1200"/>
        </a:p>
      </dsp:txBody>
      <dsp:txXfrm>
        <a:off x="465483" y="1949236"/>
        <a:ext cx="5571434" cy="1092154"/>
      </dsp:txXfrm>
    </dsp:sp>
    <dsp:sp modelId="{5047D587-E554-4AF6-AC6A-598F89F58EE9}">
      <dsp:nvSpPr>
        <dsp:cNvPr id="0" name=""/>
        <dsp:cNvSpPr/>
      </dsp:nvSpPr>
      <dsp:spPr>
        <a:xfrm>
          <a:off x="0" y="435507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6B9D3-BA9F-47C1-B725-5B126CB3548D}">
      <dsp:nvSpPr>
        <dsp:cNvPr id="0" name=""/>
        <dsp:cNvSpPr/>
      </dsp:nvSpPr>
      <dsp:spPr>
        <a:xfrm>
          <a:off x="406400" y="3749913"/>
          <a:ext cx="5689600" cy="121032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100" kern="1200"/>
        </a:p>
      </dsp:txBody>
      <dsp:txXfrm>
        <a:off x="465483" y="3808996"/>
        <a:ext cx="5571434" cy="10921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93C5A-9883-437F-8E8D-291D64A2F852}">
      <dsp:nvSpPr>
        <dsp:cNvPr id="0" name=""/>
        <dsp:cNvSpPr/>
      </dsp:nvSpPr>
      <dsp:spPr>
        <a:xfrm>
          <a:off x="1739391" y="0"/>
          <a:ext cx="6198955" cy="5418667"/>
        </a:xfrm>
        <a:prstGeom prst="rightArrow">
          <a:avLst>
            <a:gd name="adj1" fmla="val 70000"/>
            <a:gd name="adj2" fmla="val 50000"/>
          </a:avLst>
        </a:prstGeom>
        <a:solidFill>
          <a:srgbClr val="F7BC29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0" tIns="41275" rIns="82550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endParaRPr lang="en-IN" sz="6500" kern="1200" dirty="0"/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endParaRPr lang="en-IN" sz="6500" kern="1200" dirty="0"/>
        </a:p>
      </dsp:txBody>
      <dsp:txXfrm>
        <a:off x="3289130" y="812800"/>
        <a:ext cx="3021990" cy="3793067"/>
      </dsp:txXfrm>
    </dsp:sp>
    <dsp:sp modelId="{B283E5AA-10F9-439E-BC6A-94C4F616ECEE}">
      <dsp:nvSpPr>
        <dsp:cNvPr id="0" name=""/>
        <dsp:cNvSpPr/>
      </dsp:nvSpPr>
      <dsp:spPr>
        <a:xfrm>
          <a:off x="189653" y="1159594"/>
          <a:ext cx="3099477" cy="3099477"/>
        </a:xfrm>
        <a:prstGeom prst="ellipse">
          <a:avLst/>
        </a:prstGeom>
        <a:solidFill>
          <a:srgbClr val="0938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400" kern="1200" dirty="0"/>
        </a:p>
      </dsp:txBody>
      <dsp:txXfrm>
        <a:off x="643561" y="1613502"/>
        <a:ext cx="2191661" cy="21916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E1205-CF9A-4668-BA93-968EC911E2CA}">
      <dsp:nvSpPr>
        <dsp:cNvPr id="0" name=""/>
        <dsp:cNvSpPr/>
      </dsp:nvSpPr>
      <dsp:spPr>
        <a:xfrm>
          <a:off x="0" y="544444"/>
          <a:ext cx="4332200" cy="714917"/>
        </a:xfrm>
        <a:prstGeom prst="rect">
          <a:avLst/>
        </a:prstGeom>
        <a:solidFill>
          <a:srgbClr val="09388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</dsp:txBody>
      <dsp:txXfrm>
        <a:off x="0" y="544444"/>
        <a:ext cx="4332200" cy="714917"/>
      </dsp:txXfrm>
    </dsp:sp>
    <dsp:sp modelId="{87F810AE-0489-4388-AC09-DBBF5FDB6C9D}">
      <dsp:nvSpPr>
        <dsp:cNvPr id="0" name=""/>
        <dsp:cNvSpPr/>
      </dsp:nvSpPr>
      <dsp:spPr>
        <a:xfrm>
          <a:off x="19063" y="1279455"/>
          <a:ext cx="4332200" cy="3813239"/>
        </a:xfrm>
        <a:prstGeom prst="rect">
          <a:avLst/>
        </a:prstGeom>
        <a:solidFill>
          <a:srgbClr val="F7BC29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endParaRPr lang="en-IN" sz="2000" kern="1200" dirty="0"/>
        </a:p>
      </dsp:txBody>
      <dsp:txXfrm>
        <a:off x="19063" y="1279455"/>
        <a:ext cx="4332200" cy="3813239"/>
      </dsp:txXfrm>
    </dsp:sp>
    <dsp:sp modelId="{F4A29AD0-AA94-49E5-B19B-C74C381C500D}">
      <dsp:nvSpPr>
        <dsp:cNvPr id="0" name=""/>
        <dsp:cNvSpPr/>
      </dsp:nvSpPr>
      <dsp:spPr>
        <a:xfrm>
          <a:off x="4906999" y="584543"/>
          <a:ext cx="4332200" cy="679670"/>
        </a:xfrm>
        <a:prstGeom prst="rect">
          <a:avLst/>
        </a:prstGeom>
        <a:solidFill>
          <a:srgbClr val="F7BC2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</dsp:txBody>
      <dsp:txXfrm>
        <a:off x="4906999" y="584543"/>
        <a:ext cx="4332200" cy="679670"/>
      </dsp:txXfrm>
    </dsp:sp>
    <dsp:sp modelId="{740E3826-FA4A-47E2-A1F2-876C4BB5B36D}">
      <dsp:nvSpPr>
        <dsp:cNvPr id="0" name=""/>
        <dsp:cNvSpPr/>
      </dsp:nvSpPr>
      <dsp:spPr>
        <a:xfrm>
          <a:off x="4900587" y="1295491"/>
          <a:ext cx="4332200" cy="3841657"/>
        </a:xfrm>
        <a:prstGeom prst="rect">
          <a:avLst/>
        </a:prstGeom>
        <a:solidFill>
          <a:srgbClr val="09388B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endParaRPr lang="en-IN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endParaRPr lang="en-IN" sz="2000" kern="1200" dirty="0">
            <a:solidFill>
              <a:schemeClr val="bg1"/>
            </a:solidFill>
          </a:endParaRPr>
        </a:p>
      </dsp:txBody>
      <dsp:txXfrm>
        <a:off x="4900587" y="1295491"/>
        <a:ext cx="4332200" cy="3841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B5219-0A5C-47B3-B385-5CE48F01EFD9}" type="datetimeFigureOut">
              <a:rPr lang="zh-CN" altLang="en-US" smtClean="0"/>
              <a:pPr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9C3E7-2E4C-478D-961B-D3E0435624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8882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9C3E7-2E4C-478D-961B-D3E04356247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0288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9C3E7-2E4C-478D-961B-D3E04356247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459875-D82B-4608-997F-60AFE1CC9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IN" sz="4800" b="1" kern="1200" dirty="0">
                <a:solidFill>
                  <a:srgbClr val="062A6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68C5C-DE5F-4287-A77F-0FB2E690A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IN" sz="2400" kern="1200" dirty="0">
                <a:solidFill>
                  <a:srgbClr val="062A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FFE63C-3840-41D4-A33F-97FB9801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3EB5-7560-478E-B0B7-137735C147FC}" type="datetimeFigureOut">
              <a:rPr lang="zh-CN" altLang="en-US" smtClean="0"/>
              <a:pPr/>
              <a:t>2023/6/2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81D0AC-1BC3-4315-9300-5CD0D69A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65C279-546D-4049-9BBB-3ADCAA55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968-9AEF-4138-A93E-A77941923E9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19" descr="资源 10@4x-8">
            <a:extLst>
              <a:ext uri="{FF2B5EF4-FFF2-40B4-BE49-F238E27FC236}">
                <a16:creationId xmlns:a16="http://schemas.microsoft.com/office/drawing/2014/main" xmlns="" id="{D77CC884-B4B8-490E-80AC-06A0A2F9E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560" y="591185"/>
            <a:ext cx="2341245" cy="46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018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ape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C7008-F6B3-4640-93A4-6F2C6FED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859" y="71959"/>
            <a:ext cx="5674282" cy="514374"/>
          </a:xfrm>
        </p:spPr>
        <p:txBody>
          <a:bodyPr>
            <a:normAutofit/>
          </a:bodyPr>
          <a:lstStyle>
            <a:lvl1pPr>
              <a:defRPr lang="en-IN" sz="28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404CFE-755A-43C7-96AB-2A6B14DC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3EB5-7560-478E-B0B7-137735C147FC}" type="datetimeFigureOut">
              <a:rPr lang="zh-CN" altLang="en-US" smtClean="0"/>
              <a:pPr/>
              <a:t>2023/6/2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BEF1F3-6A38-4AC9-AF8F-463729CB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009BDF-6524-4DCB-BF28-7CAB7342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968-9AEF-4138-A93E-A77941923E9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A1530318-2ECA-4B4F-8A54-7970571464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186797358"/>
              </p:ext>
            </p:extLst>
          </p:nvPr>
        </p:nvGraphicFramePr>
        <p:xfrm>
          <a:off x="1441450" y="406400"/>
          <a:ext cx="9271000" cy="579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78530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26924-00D9-4562-8DF3-ED4E1856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IN" sz="4800" b="1" kern="1200" dirty="0">
                <a:solidFill>
                  <a:srgbClr val="062A6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9A3236-8E88-4E24-8E92-045768235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rgbClr val="062A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FA46BA-E3BA-408E-9F7F-3677532B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3EB5-7560-478E-B0B7-137735C147FC}" type="datetimeFigureOut">
              <a:rPr lang="zh-CN" altLang="en-US" smtClean="0"/>
              <a:pPr/>
              <a:t>2023/6/2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8398ED-DA26-47C8-A55F-26EDC8AF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1E0AAB-BD3A-4901-9CDF-A9EDA6C0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968-9AEF-4138-A93E-A77941923E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7629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2E275B-34FA-435F-A629-71CC8F62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801" y="131762"/>
            <a:ext cx="5492798" cy="549275"/>
          </a:xfrm>
        </p:spPr>
        <p:txBody>
          <a:bodyPr>
            <a:normAutofit/>
          </a:bodyPr>
          <a:lstStyle>
            <a:lvl1pPr>
              <a:defRPr lang="en-IN" sz="28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30D643-BDE0-4A17-A3AC-95361BCF1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BA4478-D926-4F6D-9CF1-1AAD1D802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709E1F-4609-4C23-A4BA-B80E47F6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3EB5-7560-478E-B0B7-137735C147FC}" type="datetimeFigureOut">
              <a:rPr lang="zh-CN" altLang="en-US" smtClean="0"/>
              <a:pPr/>
              <a:t>2023/6/2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B15AAB-FACC-4022-8CDC-07C166EB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A46EC1-9A16-44BF-9B82-EA038204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968-9AEF-4138-A93E-A77941923E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58181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22DA8-3D5D-43D6-B60B-A96FA69D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434" y="0"/>
            <a:ext cx="5519131" cy="823912"/>
          </a:xfrm>
        </p:spPr>
        <p:txBody>
          <a:bodyPr>
            <a:normAutofit/>
          </a:bodyPr>
          <a:lstStyle>
            <a:lvl1pPr>
              <a:defRPr lang="en-IN" sz="28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1C4ACE-157B-462E-B346-EA335E0FB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833B63-C071-4820-8E56-0E46FD8FF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D7A152-BCB3-41A5-82D7-8CAE9D9A5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4795C35-FAA5-4946-8295-ACEE1D8EF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164DF54-A657-4F2F-B668-D434E130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3EB5-7560-478E-B0B7-137735C147FC}" type="datetimeFigureOut">
              <a:rPr lang="zh-CN" altLang="en-US" smtClean="0"/>
              <a:pPr/>
              <a:t>2023/6/2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7F1350B-FBEC-451B-A5AB-2F3EFB82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9862B84-9B4B-4FAC-814B-967B413B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968-9AEF-4138-A93E-A77941923E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708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CCCE6-0F4C-40D1-9D9E-C4140ACC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720" y="0"/>
            <a:ext cx="5576560" cy="898283"/>
          </a:xfrm>
        </p:spPr>
        <p:txBody>
          <a:bodyPr>
            <a:normAutofit/>
          </a:bodyPr>
          <a:lstStyle>
            <a:lvl1pPr>
              <a:defRPr lang="en-IN" sz="28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C472B65-A476-40FD-9E02-CA90B889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1511300" cy="365125"/>
          </a:xfrm>
        </p:spPr>
        <p:txBody>
          <a:bodyPr/>
          <a:lstStyle/>
          <a:p>
            <a:fld id="{3A383EB5-7560-478E-B0B7-137735C147FC}" type="datetimeFigureOut">
              <a:rPr lang="zh-CN" altLang="en-US" smtClean="0"/>
              <a:pPr/>
              <a:t>2023/6/2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DB9502-762A-4E2A-A2A2-246BB2E1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5900" y="6492874"/>
            <a:ext cx="398145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DA2F3C-2135-4B59-856F-85E73830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7830" y="6492873"/>
            <a:ext cx="1771020" cy="365125"/>
          </a:xfrm>
        </p:spPr>
        <p:txBody>
          <a:bodyPr/>
          <a:lstStyle/>
          <a:p>
            <a:fld id="{8E0B6968-9AEF-4138-A93E-A77941923E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01118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4A5984D-7C84-4517-A7B5-5337417E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3EB5-7560-478E-B0B7-137735C147FC}" type="datetimeFigureOut">
              <a:rPr lang="zh-CN" altLang="en-US" smtClean="0"/>
              <a:pPr/>
              <a:t>2023/6/2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83FEE9-EC35-42B5-99E8-79606DA5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069424-8C3A-411C-851C-6EC93D25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968-9AEF-4138-A93E-A77941923E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34949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460420-1AD9-4BBE-98CC-0D52DF5A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lang="en-IN" sz="28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DF703B-091A-46D8-A6C8-7B3873985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B964E7F-19BB-4438-8219-38F4E4EC3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8A3D461-9E1E-4B03-9B3F-2CDA1BB3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3EB5-7560-478E-B0B7-137735C147FC}" type="datetimeFigureOut">
              <a:rPr lang="zh-CN" altLang="en-US" smtClean="0"/>
              <a:pPr/>
              <a:t>2023/6/2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CFFD0D-8C13-4170-B3D1-2C3B2E2A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B320E8-D3C1-4048-8534-9EF4E10B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968-9AEF-4138-A93E-A77941923E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69977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131B51-0F8F-4846-BF1D-6FD73256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lang="en-IN" sz="28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3987CD3-5380-484C-9DEE-5E510E199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41BEFC-77FC-41CB-97E7-60115D84D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EF0FD9-A1ED-4294-9961-957955A0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3EB5-7560-478E-B0B7-137735C147FC}" type="datetimeFigureOut">
              <a:rPr lang="zh-CN" altLang="en-US" smtClean="0"/>
              <a:pPr/>
              <a:t>2023/6/2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A5E67E-4275-4EE6-9CFE-9419D62D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6BF586-5535-48CB-9989-DB501E56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968-9AEF-4138-A93E-A77941923E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0265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0E1B0B-87B4-4712-A298-409D4AE8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878" y="13098"/>
            <a:ext cx="5688243" cy="744719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CC7504D-7517-4082-896C-A2A1F9B7A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7651E5-DA3E-4290-BD9D-A37DA2D6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3EB5-7560-478E-B0B7-137735C147FC}" type="datetimeFigureOut">
              <a:rPr lang="zh-CN" altLang="en-US" smtClean="0"/>
              <a:pPr/>
              <a:t>2023/6/2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8B3B29-D3A6-4A56-A9E6-E014B25D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99A40C-41A4-4BB9-9443-3EBF8723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968-9AEF-4138-A93E-A77941923E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62156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5BF92CA-D591-4DE0-A00F-B81201AA3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609426"/>
            <a:ext cx="2628900" cy="5811838"/>
          </a:xfrm>
        </p:spPr>
        <p:txBody>
          <a:bodyPr vert="eaVert"/>
          <a:lstStyle>
            <a:lvl1pPr>
              <a:defRPr lang="en-US" sz="2800" b="1" kern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AA156B2-83E0-4581-915C-B1CE544FA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09426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89E85C-4B9C-4B15-BF13-69A68D8D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3EB5-7560-478E-B0B7-137735C147FC}" type="datetimeFigureOut">
              <a:rPr lang="zh-CN" altLang="en-US" smtClean="0"/>
              <a:pPr/>
              <a:t>2023/6/2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6B0648-5782-4570-AF70-ACDD6440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17FCA7-7271-4EF6-94CE-FD1DBC57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968-9AEF-4138-A93E-A77941923E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233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C7008-F6B3-4640-93A4-6F2C6FED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859" y="71959"/>
            <a:ext cx="5674282" cy="514374"/>
          </a:xfrm>
        </p:spPr>
        <p:txBody>
          <a:bodyPr>
            <a:normAutofit/>
          </a:bodyPr>
          <a:lstStyle>
            <a:lvl1pPr>
              <a:defRPr lang="en-IN" sz="28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C3736B-D828-4BB6-9FA8-269E547A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9552"/>
            <a:ext cx="12192000" cy="566679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404CFE-755A-43C7-96AB-2A6B14DC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3EB5-7560-478E-B0B7-137735C147FC}" type="datetimeFigureOut">
              <a:rPr lang="zh-CN" altLang="en-US" smtClean="0"/>
              <a:pPr/>
              <a:t>2023/6/2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BEF1F3-6A38-4AC9-AF8F-463729CB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009BDF-6524-4DCB-BF28-7CAB7342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968-9AEF-4138-A93E-A77941923E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17551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12779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C7008-F6B3-4640-93A4-6F2C6FED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859" y="71959"/>
            <a:ext cx="5674282" cy="514374"/>
          </a:xfrm>
        </p:spPr>
        <p:txBody>
          <a:bodyPr>
            <a:normAutofit/>
          </a:bodyPr>
          <a:lstStyle>
            <a:lvl1pPr>
              <a:defRPr lang="en-IN" sz="28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404CFE-755A-43C7-96AB-2A6B14DC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3EB5-7560-478E-B0B7-137735C147FC}" type="datetimeFigureOut">
              <a:rPr lang="zh-CN" altLang="en-US" smtClean="0"/>
              <a:pPr/>
              <a:t>2023/6/2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BEF1F3-6A38-4AC9-AF8F-463729CB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009BDF-6524-4DCB-BF28-7CAB7342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968-9AEF-4138-A93E-A77941923E9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xmlns="" id="{EB8766DF-D83F-40D6-8F86-2693A5610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25461028"/>
              </p:ext>
            </p:extLst>
          </p:nvPr>
        </p:nvGraphicFramePr>
        <p:xfrm>
          <a:off x="2032000" y="222461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4123377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18398899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310195316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 Caption</a:t>
                      </a:r>
                      <a:endParaRPr lang="en-IN" dirty="0"/>
                    </a:p>
                  </a:txBody>
                  <a:tcPr>
                    <a:solidFill>
                      <a:srgbClr val="F7BC2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215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Col_heading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38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Col_heading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38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Col_heading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38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02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301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260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682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345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iz_T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C7008-F6B3-4640-93A4-6F2C6FED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859" y="71959"/>
            <a:ext cx="5674282" cy="514374"/>
          </a:xfrm>
        </p:spPr>
        <p:txBody>
          <a:bodyPr>
            <a:normAutofit/>
          </a:bodyPr>
          <a:lstStyle>
            <a:lvl1pPr>
              <a:defRPr lang="en-IN" sz="28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404CFE-755A-43C7-96AB-2A6B14DC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3EB5-7560-478E-B0B7-137735C147FC}" type="datetimeFigureOut">
              <a:rPr lang="zh-CN" altLang="en-US" smtClean="0"/>
              <a:pPr/>
              <a:t>2023/6/2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BEF1F3-6A38-4AC9-AF8F-463729CB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009BDF-6524-4DCB-BF28-7CAB7342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968-9AEF-4138-A93E-A77941923E9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FC2FF15-2074-462E-9E4D-36414DBF4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011140">
            <a:off x="285752" y="1066800"/>
            <a:ext cx="1389447" cy="781050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DB37C9EE-DF11-4259-A409-3138E543CF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016882146"/>
              </p:ext>
            </p:extLst>
          </p:nvPr>
        </p:nvGraphicFramePr>
        <p:xfrm>
          <a:off x="2032000" y="872066"/>
          <a:ext cx="9372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17660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 to 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C7008-F6B3-4640-93A4-6F2C6FED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859" y="71959"/>
            <a:ext cx="5674282" cy="514374"/>
          </a:xfrm>
        </p:spPr>
        <p:txBody>
          <a:bodyPr>
            <a:normAutofit/>
          </a:bodyPr>
          <a:lstStyle>
            <a:lvl1pPr>
              <a:defRPr lang="en-IN" sz="28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404CFE-755A-43C7-96AB-2A6B14DC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3EB5-7560-478E-B0B7-137735C147FC}" type="datetimeFigureOut">
              <a:rPr lang="zh-CN" altLang="en-US" smtClean="0"/>
              <a:pPr/>
              <a:t>2023/6/2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BEF1F3-6A38-4AC9-AF8F-463729CB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009BDF-6524-4DCB-BF28-7CAB7342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968-9AEF-4138-A93E-A77941923E9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xmlns="" id="{BA6D4534-A91C-4584-8029-CE29966ED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804019409"/>
              </p:ext>
            </p:extLst>
          </p:nvPr>
        </p:nvGraphicFramePr>
        <p:xfrm>
          <a:off x="2032000" y="876299"/>
          <a:ext cx="8128000" cy="4921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36073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C7008-F6B3-4640-93A4-6F2C6FED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859" y="71959"/>
            <a:ext cx="5674282" cy="514374"/>
          </a:xfrm>
        </p:spPr>
        <p:txBody>
          <a:bodyPr>
            <a:normAutofit/>
          </a:bodyPr>
          <a:lstStyle>
            <a:lvl1pPr>
              <a:defRPr lang="en-IN" sz="28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404CFE-755A-43C7-96AB-2A6B14DC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3EB5-7560-478E-B0B7-137735C147FC}" type="datetimeFigureOut">
              <a:rPr lang="zh-CN" altLang="en-US" smtClean="0"/>
              <a:pPr/>
              <a:t>2023/6/2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BEF1F3-6A38-4AC9-AF8F-463729CB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009BDF-6524-4DCB-BF28-7CAB7342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968-9AEF-4138-A93E-A77941923E9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B6FC6C8-D35C-4DE7-93D1-FD9E944C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7001" y="1106444"/>
            <a:ext cx="1771897" cy="619211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A18969E4-59EA-4175-8C3A-EFD161FCB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845365799"/>
              </p:ext>
            </p:extLst>
          </p:nvPr>
        </p:nvGraphicFramePr>
        <p:xfrm>
          <a:off x="838200" y="1234016"/>
          <a:ext cx="10515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61116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C7008-F6B3-4640-93A4-6F2C6FED5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8859" y="71959"/>
            <a:ext cx="5674282" cy="514374"/>
          </a:xfrm>
        </p:spPr>
        <p:txBody>
          <a:bodyPr>
            <a:normAutofit/>
          </a:bodyPr>
          <a:lstStyle>
            <a:lvl1pPr>
              <a:defRPr lang="en-IN" sz="28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404CFE-755A-43C7-96AB-2A6B14DC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3EB5-7560-478E-B0B7-137735C147FC}" type="datetimeFigureOut">
              <a:rPr lang="zh-CN" altLang="en-US" smtClean="0"/>
              <a:pPr/>
              <a:t>2023/6/2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BEF1F3-6A38-4AC9-AF8F-463729CB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009BDF-6524-4DCB-BF28-7CAB7342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968-9AEF-4138-A93E-A77941923E9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xmlns="" id="{1E98B703-0712-41E0-A53E-534F3CE91F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555104364"/>
              </p:ext>
            </p:extLst>
          </p:nvPr>
        </p:nvGraphicFramePr>
        <p:xfrm>
          <a:off x="850900" y="719666"/>
          <a:ext cx="105029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07978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mart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C7008-F6B3-4640-93A4-6F2C6FED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859" y="71959"/>
            <a:ext cx="5674282" cy="514374"/>
          </a:xfrm>
        </p:spPr>
        <p:txBody>
          <a:bodyPr>
            <a:normAutofit/>
          </a:bodyPr>
          <a:lstStyle>
            <a:lvl1pPr>
              <a:defRPr lang="en-IN" sz="28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404CFE-755A-43C7-96AB-2A6B14DC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3EB5-7560-478E-B0B7-137735C147FC}" type="datetimeFigureOut">
              <a:rPr lang="zh-CN" altLang="en-US" smtClean="0"/>
              <a:pPr/>
              <a:t>2023/6/2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BEF1F3-6A38-4AC9-AF8F-463729CB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009BDF-6524-4DCB-BF28-7CAB7342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968-9AEF-4138-A93E-A77941923E9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xmlns="" id="{AFFDEF6A-D320-4973-82F5-22D56B7A0F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5877326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43479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 Detail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C7008-F6B3-4640-93A4-6F2C6FED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859" y="71959"/>
            <a:ext cx="5674282" cy="514374"/>
          </a:xfrm>
        </p:spPr>
        <p:txBody>
          <a:bodyPr>
            <a:normAutofit/>
          </a:bodyPr>
          <a:lstStyle>
            <a:lvl1pPr>
              <a:defRPr lang="en-IN" sz="28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404CFE-755A-43C7-96AB-2A6B14DC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3EB5-7560-478E-B0B7-137735C147FC}" type="datetimeFigureOut">
              <a:rPr lang="zh-CN" altLang="en-US" smtClean="0"/>
              <a:pPr/>
              <a:t>2023/6/2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BEF1F3-6A38-4AC9-AF8F-463729CB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009BDF-6524-4DCB-BF28-7CAB7342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968-9AEF-4138-A93E-A77941923E9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DE332FA8-71DD-4225-9B01-21189790F9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659953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0450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74714A4-3848-4D47-9CDB-9E9A5F1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570FBA-946A-4C3A-BC74-CB6A5831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6160F7-30E1-496D-B092-9F6F21A33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83EB5-7560-478E-B0B7-137735C147FC}" type="datetimeFigureOut">
              <a:rPr lang="zh-CN" altLang="en-US" smtClean="0"/>
              <a:pPr/>
              <a:t>2023/6/2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303540-CBFB-4DD2-895C-5F5A043F4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0367D5-4A23-482E-8DF8-84180DA68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6968-9AEF-4138-A93E-A77941923E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681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1CABB7-2D7D-4353-9B20-C8F00021B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互联网数据获取技术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ECEC755-3693-4846-BC20-BA6D88F0C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-Flume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76468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Netcat</a:t>
            </a:r>
            <a:r>
              <a:rPr lang="en-US" dirty="0" smtClean="0"/>
              <a:t>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 </a:t>
            </a:r>
            <a:r>
              <a:rPr lang="en-US" dirty="0" err="1" smtClean="0"/>
              <a:t>netcat</a:t>
            </a:r>
            <a:r>
              <a:rPr lang="en-US" dirty="0" smtClean="0"/>
              <a:t>-like source that listens on a given port and turns each line of text into an event. 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type :- </a:t>
            </a:r>
            <a:r>
              <a:rPr lang="en-US" dirty="0" err="1" smtClean="0"/>
              <a:t>netcat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bind:- </a:t>
            </a:r>
            <a:r>
              <a:rPr lang="en-US" dirty="0" err="1" smtClean="0"/>
              <a:t>ip</a:t>
            </a:r>
            <a:r>
              <a:rPr lang="en-US" dirty="0" smtClean="0"/>
              <a:t> address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Port :- 2222(1 to 65535)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Exec source runs a given Unix command on start-up and expects that process to continuously produce data. 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type :- exec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command:- cat and tail -F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Spooldir</a:t>
            </a:r>
            <a:r>
              <a:rPr lang="en-US" dirty="0" smtClean="0"/>
              <a:t>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This source lets you ingest data by placing files to be ingested into a “spooling” directory on disk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This source will watch the specified directory for new files.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When transfer done it marked .COMPLETED in file.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type :- </a:t>
            </a:r>
            <a:r>
              <a:rPr lang="en-US" dirty="0" err="1" smtClean="0"/>
              <a:t>spooldir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spoolDir</a:t>
            </a:r>
            <a:r>
              <a:rPr lang="en-US" dirty="0" smtClean="0"/>
              <a:t>:- path of directory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Taildir</a:t>
            </a:r>
            <a:r>
              <a:rPr lang="en-US" dirty="0" smtClean="0"/>
              <a:t>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Watch the specified files, and tail them in nearly real-time once detected new lines appended to the each files.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If the new lines are being written, this source will retry reading them in wait for the completion of the write.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type :- TAILDIR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filegroups</a:t>
            </a:r>
            <a:r>
              <a:rPr lang="en-US" dirty="0" smtClean="0"/>
              <a:t> :- f1 f2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filegroups.f1 = file </a:t>
            </a:r>
            <a:r>
              <a:rPr lang="en-US" dirty="0" smtClean="0"/>
              <a:t>location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Filegroups.f2 = file location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HTTP requests are converted into flume events by a pluggable “handler” which must implement the </a:t>
            </a:r>
            <a:r>
              <a:rPr lang="en-US" dirty="0" err="1" smtClean="0"/>
              <a:t>HTTPSourceHandler</a:t>
            </a:r>
            <a:r>
              <a:rPr lang="en-US" dirty="0" smtClean="0"/>
              <a:t> interface.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type :- http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bind:-</a:t>
            </a:r>
            <a:r>
              <a:rPr lang="en-US" dirty="0" err="1" smtClean="0"/>
              <a:t>ip</a:t>
            </a:r>
            <a:r>
              <a:rPr lang="en-US" dirty="0" smtClean="0"/>
              <a:t> address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port = port number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Kafka Source is an Apache Kafka consumer that reads messages from Kafka topics.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type :- </a:t>
            </a:r>
            <a:r>
              <a:rPr lang="en-US" dirty="0" err="1" smtClean="0"/>
              <a:t>org.apache.flume.source.kafka.KafkaSource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kafka.bootstrap.servers</a:t>
            </a:r>
            <a:r>
              <a:rPr lang="en-US" dirty="0" smtClean="0"/>
              <a:t>:-  server </a:t>
            </a:r>
            <a:r>
              <a:rPr lang="en-US" dirty="0" smtClean="0"/>
              <a:t>address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Kafka.topics</a:t>
            </a:r>
            <a:r>
              <a:rPr lang="en-US" dirty="0" smtClean="0"/>
              <a:t> = </a:t>
            </a:r>
            <a:r>
              <a:rPr lang="en-US" dirty="0" err="1" smtClean="0"/>
              <a:t>topic_name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kafka.consumer.group.id = consumer id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The events are stored in an in-memory queue with configurable max size.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It lose data when the process or machine shuts down or crashes.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when we can take risk to loose data.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type :- memory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File channel writes out all the flume events to the disk.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It does not lose data even when the process or machine shuts down or crashes 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can not loose data.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type :- file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checkpointdir</a:t>
            </a:r>
            <a:r>
              <a:rPr lang="en-US" dirty="0" smtClean="0"/>
              <a:t> :-  checkpoint location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dataDirs</a:t>
            </a:r>
            <a:r>
              <a:rPr lang="en-US" dirty="0" smtClean="0"/>
              <a:t>  = data logs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HDFS sinks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This sink writes events into the </a:t>
            </a:r>
            <a:r>
              <a:rPr lang="en-US" dirty="0" err="1" smtClean="0"/>
              <a:t>Hadoop</a:t>
            </a:r>
            <a:r>
              <a:rPr lang="en-US" dirty="0" smtClean="0"/>
              <a:t> Distributed File System (HDFS). 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type :- </a:t>
            </a:r>
            <a:r>
              <a:rPr lang="en-US" dirty="0" err="1" smtClean="0"/>
              <a:t>hdfs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hdfs.path</a:t>
            </a:r>
            <a:r>
              <a:rPr lang="en-US" dirty="0" smtClean="0"/>
              <a:t> :-  location of </a:t>
            </a:r>
            <a:r>
              <a:rPr lang="en-US" dirty="0" err="1" smtClean="0"/>
              <a:t>hdfs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hdfs.fileType</a:t>
            </a:r>
            <a:r>
              <a:rPr lang="en-US" dirty="0" smtClean="0"/>
              <a:t> :- </a:t>
            </a:r>
            <a:r>
              <a:rPr lang="en-US" dirty="0" err="1" smtClean="0"/>
              <a:t>Datastream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This sink writes data to </a:t>
            </a:r>
            <a:r>
              <a:rPr lang="en-US" dirty="0" err="1" smtClean="0"/>
              <a:t>Hbase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type :- hbase2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table:-  table name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columnfamily</a:t>
            </a:r>
            <a:r>
              <a:rPr lang="en-US" dirty="0" smtClean="0"/>
              <a:t>  = family name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0CDE301-AEDE-44EF-AC86-74F265262706}"/>
              </a:ext>
            </a:extLst>
          </p:cNvPr>
          <p:cNvSpPr txBox="1">
            <a:spLocks/>
          </p:cNvSpPr>
          <p:nvPr/>
        </p:nvSpPr>
        <p:spPr>
          <a:xfrm>
            <a:off x="1307789" y="1486306"/>
            <a:ext cx="10387500" cy="388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b="1" u="sng" dirty="0" smtClean="0"/>
              <a:t>Flume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dirty="0" smtClean="0"/>
              <a:t>Flume is a system to collecting, aggregating and moving</a:t>
            </a:r>
          </a:p>
          <a:p>
            <a:pPr>
              <a:buNone/>
            </a:pPr>
            <a:r>
              <a:rPr lang="en-US" dirty="0" smtClean="0"/>
              <a:t>large amounts of log data from different source to</a:t>
            </a:r>
          </a:p>
          <a:p>
            <a:pPr>
              <a:buNone/>
            </a:pPr>
            <a:r>
              <a:rPr lang="en-US" dirty="0" smtClean="0"/>
              <a:t>centralized data store.</a:t>
            </a:r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1006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0CDE301-AEDE-44EF-AC86-74F265262706}"/>
              </a:ext>
            </a:extLst>
          </p:cNvPr>
          <p:cNvSpPr txBox="1">
            <a:spLocks/>
          </p:cNvSpPr>
          <p:nvPr/>
        </p:nvSpPr>
        <p:spPr>
          <a:xfrm>
            <a:off x="1307789" y="1486306"/>
            <a:ext cx="10387500" cy="388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b="1" u="sng" dirty="0" smtClean="0"/>
              <a:t>Feature of Flume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Scalable</a:t>
            </a:r>
          </a:p>
          <a:p>
            <a:r>
              <a:rPr lang="en-US" altLang="zh-CN" dirty="0" smtClean="0"/>
              <a:t>Reliable</a:t>
            </a:r>
          </a:p>
          <a:p>
            <a:r>
              <a:rPr lang="en-US" altLang="zh-CN" dirty="0" smtClean="0"/>
              <a:t>Fault tolerant</a:t>
            </a:r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1006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0CDE301-AEDE-44EF-AC86-74F265262706}"/>
              </a:ext>
            </a:extLst>
          </p:cNvPr>
          <p:cNvSpPr txBox="1">
            <a:spLocks/>
          </p:cNvSpPr>
          <p:nvPr/>
        </p:nvSpPr>
        <p:spPr>
          <a:xfrm>
            <a:off x="880533" y="1486306"/>
            <a:ext cx="10972800" cy="388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b="1" u="sng" dirty="0" smtClean="0"/>
              <a:t> Flume Event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dirty="0" smtClean="0"/>
              <a:t>A Flume event is defined as a unit of data flow having a byte</a:t>
            </a:r>
          </a:p>
          <a:p>
            <a:pPr>
              <a:buNone/>
            </a:pPr>
            <a:r>
              <a:rPr lang="en-US" dirty="0" smtClean="0"/>
              <a:t>payload and an optional set of string attributes. 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1006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3F804E-7BA0-436D-97E6-412E1809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Flume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86033CF-A440-410F-BAB0-AEC5E1D7A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u="sng" dirty="0" smtClean="0"/>
              <a:t>Flume Agent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Flume agent is an independent JVM process (JVM) in Apache Flume.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Source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Channel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Sink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211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pin.negi\Pictures\Screenshots\Screenshot 2023-04-17 1325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950" y="1784350"/>
            <a:ext cx="10535844" cy="35778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pin.negi\Pictures\Screenshots\Screenshot 2023-04-17 132515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8950" y="2382771"/>
            <a:ext cx="10535844" cy="238103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751777" y="1359089"/>
            <a:ext cx="2440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b="1" u="sng" dirty="0" smtClean="0"/>
              <a:t>Complex Data Flow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pin.negi\Pictures\Screenshots\Screenshot 2023-04-17 132515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2401" y="2382771"/>
            <a:ext cx="9234310" cy="400674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525999" y="1494556"/>
            <a:ext cx="269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smtClean="0"/>
              <a:t>Multiplexing the flow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2489" y="1253067"/>
            <a:ext cx="113001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 algn="ctr"/>
            <a:r>
              <a:rPr lang="en-US" sz="2800" b="1" u="sng" dirty="0" smtClean="0"/>
              <a:t>Flume Command</a:t>
            </a:r>
            <a:endParaRPr lang="en-US" sz="2800" dirty="0" smtClean="0"/>
          </a:p>
          <a:p>
            <a:pPr algn="ctr"/>
            <a:endParaRPr lang="en-US" altLang="zh-CN" b="1" u="sng" dirty="0" smtClean="0"/>
          </a:p>
          <a:p>
            <a:endParaRPr lang="en-US" altLang="zh-CN" dirty="0" smtClean="0"/>
          </a:p>
          <a:p>
            <a:pPr fontAlgn="base"/>
            <a:endParaRPr lang="en-US" sz="2800" dirty="0" smtClean="0"/>
          </a:p>
          <a:p>
            <a:pPr fontAlgn="base"/>
            <a:r>
              <a:rPr lang="en-US" sz="2800" dirty="0" smtClean="0"/>
              <a:t>$flume-</a:t>
            </a:r>
            <a:r>
              <a:rPr lang="en-US" sz="2800" dirty="0" err="1" smtClean="0"/>
              <a:t>ng</a:t>
            </a:r>
            <a:r>
              <a:rPr lang="en-US" sz="2800" dirty="0" smtClean="0"/>
              <a:t> agent –n name –f filename</a:t>
            </a:r>
          </a:p>
          <a:p>
            <a:pPr fontAlgn="base"/>
            <a:endParaRPr lang="en-US" sz="2800" dirty="0" smtClean="0"/>
          </a:p>
          <a:p>
            <a:pPr fontAlgn="base"/>
            <a:r>
              <a:rPr lang="en-US" sz="2800" dirty="0" smtClean="0"/>
              <a:t>Flume-</a:t>
            </a:r>
            <a:r>
              <a:rPr lang="en-US" sz="2800" dirty="0" err="1" smtClean="0"/>
              <a:t>ng</a:t>
            </a:r>
            <a:r>
              <a:rPr lang="en-US" sz="2800" dirty="0" smtClean="0"/>
              <a:t> command</a:t>
            </a:r>
          </a:p>
          <a:p>
            <a:pPr fontAlgn="base"/>
            <a:r>
              <a:rPr lang="en-US" sz="2800" dirty="0" smtClean="0"/>
              <a:t>agent –n :- Flume agent name </a:t>
            </a:r>
          </a:p>
          <a:p>
            <a:pPr fontAlgn="base"/>
            <a:r>
              <a:rPr lang="en-US" sz="2800" dirty="0" smtClean="0"/>
              <a:t>-f :- conf file name</a:t>
            </a:r>
          </a:p>
          <a:p>
            <a:pPr fontAlgn="base"/>
            <a:r>
              <a:rPr lang="en-US" sz="2800" dirty="0" smtClean="0"/>
              <a:t>-conf :- conf directory location. </a:t>
            </a:r>
          </a:p>
          <a:p>
            <a:pPr fontAlgn="base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-12-Hadoop Administration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NIIT_PPT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ptx" id="{9BE8ADE6-6737-45D5-9A8A-7F6BDA56288A}" vid="{4BAB7DE7-109A-41C3-99E7-1917BB45B45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7231</TotalTime>
  <Words>481</Words>
  <Application>Microsoft Office PowerPoint</Application>
  <PresentationFormat>Custom</PresentationFormat>
  <Paragraphs>126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Chapter-12-Hadoop Administration</vt:lpstr>
      <vt:lpstr>互联网数据获取技术</vt:lpstr>
      <vt:lpstr>Slide 2</vt:lpstr>
      <vt:lpstr>Slide 3</vt:lpstr>
      <vt:lpstr>Slide 4</vt:lpstr>
      <vt:lpstr>Flume 简介</vt:lpstr>
      <vt:lpstr>Slide 6</vt:lpstr>
      <vt:lpstr>Slide 7</vt:lpstr>
      <vt:lpstr>Slide 8</vt:lpstr>
      <vt:lpstr>Slide 9</vt:lpstr>
      <vt:lpstr>Netcat Source</vt:lpstr>
      <vt:lpstr>Exec Source</vt:lpstr>
      <vt:lpstr>Spooldir Source</vt:lpstr>
      <vt:lpstr>Taildir Source</vt:lpstr>
      <vt:lpstr>HTTP Source</vt:lpstr>
      <vt:lpstr>Kafka Source</vt:lpstr>
      <vt:lpstr>Memory Channels</vt:lpstr>
      <vt:lpstr>File Channels</vt:lpstr>
      <vt:lpstr>HDFS sinks </vt:lpstr>
      <vt:lpstr>Hbase sinks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Flume基础</dc:title>
  <dc:creator>8613730920671</dc:creator>
  <cp:lastModifiedBy>Vipin Singh Negi</cp:lastModifiedBy>
  <cp:revision>280</cp:revision>
  <dcterms:created xsi:type="dcterms:W3CDTF">2020-12-29T07:49:00Z</dcterms:created>
  <dcterms:modified xsi:type="dcterms:W3CDTF">2023-06-02T00:19:17Z</dcterms:modified>
</cp:coreProperties>
</file>