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6"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95" r:id="rId32"/>
    <p:sldId id="296" r:id="rId33"/>
    <p:sldId id="285" r:id="rId34"/>
    <p:sldId id="286" r:id="rId35"/>
    <p:sldId id="287" r:id="rId36"/>
    <p:sldId id="288" r:id="rId37"/>
    <p:sldId id="289" r:id="rId38"/>
    <p:sldId id="290" r:id="rId39"/>
    <p:sldId id="291"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47"/>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image" Target="../media/image2.png"/><Relationship Id="rId5" Type="http://schemas.openxmlformats.org/officeDocument/2006/relationships/tags" Target="../tags/tag3.xml"/><Relationship Id="rId4" Type="http://schemas.openxmlformats.org/officeDocument/2006/relationships/image" Target="../media/image1.jpeg"/><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420.xml"/><Relationship Id="rId8" Type="http://schemas.openxmlformats.org/officeDocument/2006/relationships/tags" Target="../tags/tag419.xml"/><Relationship Id="rId78" Type="http://schemas.openxmlformats.org/officeDocument/2006/relationships/tags" Target="../tags/tag488.xml"/><Relationship Id="rId77" Type="http://schemas.openxmlformats.org/officeDocument/2006/relationships/tags" Target="../tags/tag487.xml"/><Relationship Id="rId76" Type="http://schemas.openxmlformats.org/officeDocument/2006/relationships/tags" Target="../tags/tag486.xml"/><Relationship Id="rId75" Type="http://schemas.openxmlformats.org/officeDocument/2006/relationships/tags" Target="../tags/tag485.xml"/><Relationship Id="rId74" Type="http://schemas.openxmlformats.org/officeDocument/2006/relationships/tags" Target="../tags/tag484.xml"/><Relationship Id="rId73" Type="http://schemas.openxmlformats.org/officeDocument/2006/relationships/tags" Target="../tags/tag483.xml"/><Relationship Id="rId72" Type="http://schemas.openxmlformats.org/officeDocument/2006/relationships/tags" Target="../tags/tag482.xml"/><Relationship Id="rId71" Type="http://schemas.openxmlformats.org/officeDocument/2006/relationships/tags" Target="../tags/tag481.xml"/><Relationship Id="rId70" Type="http://schemas.openxmlformats.org/officeDocument/2006/relationships/tags" Target="../tags/tag480.xml"/><Relationship Id="rId7" Type="http://schemas.openxmlformats.org/officeDocument/2006/relationships/tags" Target="../tags/tag418.xml"/><Relationship Id="rId69" Type="http://schemas.openxmlformats.org/officeDocument/2006/relationships/tags" Target="../tags/tag479.xml"/><Relationship Id="rId68" Type="http://schemas.openxmlformats.org/officeDocument/2006/relationships/tags" Target="../tags/tag478.xml"/><Relationship Id="rId67" Type="http://schemas.openxmlformats.org/officeDocument/2006/relationships/tags" Target="../tags/tag477.xml"/><Relationship Id="rId66" Type="http://schemas.openxmlformats.org/officeDocument/2006/relationships/tags" Target="../tags/tag476.xml"/><Relationship Id="rId65" Type="http://schemas.openxmlformats.org/officeDocument/2006/relationships/tags" Target="../tags/tag475.xml"/><Relationship Id="rId64" Type="http://schemas.openxmlformats.org/officeDocument/2006/relationships/tags" Target="../tags/tag474.xml"/><Relationship Id="rId63" Type="http://schemas.openxmlformats.org/officeDocument/2006/relationships/tags" Target="../tags/tag473.xml"/><Relationship Id="rId62" Type="http://schemas.openxmlformats.org/officeDocument/2006/relationships/tags" Target="../tags/tag472.xml"/><Relationship Id="rId61" Type="http://schemas.openxmlformats.org/officeDocument/2006/relationships/tags" Target="../tags/tag471.xml"/><Relationship Id="rId60" Type="http://schemas.openxmlformats.org/officeDocument/2006/relationships/tags" Target="../tags/tag470.xml"/><Relationship Id="rId6" Type="http://schemas.openxmlformats.org/officeDocument/2006/relationships/tags" Target="../tags/tag417.xml"/><Relationship Id="rId59" Type="http://schemas.openxmlformats.org/officeDocument/2006/relationships/tags" Target="../tags/tag469.xml"/><Relationship Id="rId58" Type="http://schemas.openxmlformats.org/officeDocument/2006/relationships/tags" Target="../tags/tag468.xml"/><Relationship Id="rId57" Type="http://schemas.openxmlformats.org/officeDocument/2006/relationships/tags" Target="../tags/tag467.xml"/><Relationship Id="rId56" Type="http://schemas.openxmlformats.org/officeDocument/2006/relationships/tags" Target="../tags/tag466.xml"/><Relationship Id="rId55" Type="http://schemas.openxmlformats.org/officeDocument/2006/relationships/tags" Target="../tags/tag465.xml"/><Relationship Id="rId54" Type="http://schemas.openxmlformats.org/officeDocument/2006/relationships/tags" Target="../tags/tag464.xml"/><Relationship Id="rId53" Type="http://schemas.openxmlformats.org/officeDocument/2006/relationships/tags" Target="../tags/tag463.xml"/><Relationship Id="rId52" Type="http://schemas.openxmlformats.org/officeDocument/2006/relationships/tags" Target="../tags/tag462.xml"/><Relationship Id="rId51" Type="http://schemas.openxmlformats.org/officeDocument/2006/relationships/tags" Target="../tags/tag461.xml"/><Relationship Id="rId50" Type="http://schemas.openxmlformats.org/officeDocument/2006/relationships/tags" Target="../tags/tag460.xml"/><Relationship Id="rId5" Type="http://schemas.openxmlformats.org/officeDocument/2006/relationships/tags" Target="../tags/tag416.xml"/><Relationship Id="rId49" Type="http://schemas.openxmlformats.org/officeDocument/2006/relationships/tags" Target="../tags/tag459.xml"/><Relationship Id="rId48" Type="http://schemas.openxmlformats.org/officeDocument/2006/relationships/tags" Target="../tags/tag458.xml"/><Relationship Id="rId47" Type="http://schemas.openxmlformats.org/officeDocument/2006/relationships/tags" Target="../tags/tag457.xml"/><Relationship Id="rId46" Type="http://schemas.openxmlformats.org/officeDocument/2006/relationships/tags" Target="../tags/tag456.xml"/><Relationship Id="rId45" Type="http://schemas.openxmlformats.org/officeDocument/2006/relationships/tags" Target="../tags/tag455.xml"/><Relationship Id="rId44" Type="http://schemas.openxmlformats.org/officeDocument/2006/relationships/tags" Target="../tags/tag454.xml"/><Relationship Id="rId43" Type="http://schemas.openxmlformats.org/officeDocument/2006/relationships/tags" Target="../tags/tag453.xml"/><Relationship Id="rId42" Type="http://schemas.openxmlformats.org/officeDocument/2006/relationships/tags" Target="../tags/tag452.xml"/><Relationship Id="rId41" Type="http://schemas.openxmlformats.org/officeDocument/2006/relationships/tags" Target="../tags/tag451.xml"/><Relationship Id="rId40" Type="http://schemas.openxmlformats.org/officeDocument/2006/relationships/tags" Target="../tags/tag450.xml"/><Relationship Id="rId4" Type="http://schemas.openxmlformats.org/officeDocument/2006/relationships/image" Target="../media/image3.png"/><Relationship Id="rId39" Type="http://schemas.openxmlformats.org/officeDocument/2006/relationships/tags" Target="../tags/tag449.xml"/><Relationship Id="rId38" Type="http://schemas.openxmlformats.org/officeDocument/2006/relationships/image" Target="../media/image4.png"/><Relationship Id="rId37" Type="http://schemas.openxmlformats.org/officeDocument/2006/relationships/tags" Target="../tags/tag448.xml"/><Relationship Id="rId36" Type="http://schemas.openxmlformats.org/officeDocument/2006/relationships/tags" Target="../tags/tag447.xml"/><Relationship Id="rId35" Type="http://schemas.openxmlformats.org/officeDocument/2006/relationships/tags" Target="../tags/tag446.xml"/><Relationship Id="rId34" Type="http://schemas.openxmlformats.org/officeDocument/2006/relationships/tags" Target="../tags/tag445.xml"/><Relationship Id="rId33" Type="http://schemas.openxmlformats.org/officeDocument/2006/relationships/tags" Target="../tags/tag444.xml"/><Relationship Id="rId32" Type="http://schemas.openxmlformats.org/officeDocument/2006/relationships/tags" Target="../tags/tag443.xml"/><Relationship Id="rId31" Type="http://schemas.openxmlformats.org/officeDocument/2006/relationships/tags" Target="../tags/tag442.xml"/><Relationship Id="rId30" Type="http://schemas.openxmlformats.org/officeDocument/2006/relationships/tags" Target="../tags/tag441.xml"/><Relationship Id="rId3" Type="http://schemas.openxmlformats.org/officeDocument/2006/relationships/tags" Target="../tags/tag415.xml"/><Relationship Id="rId29" Type="http://schemas.openxmlformats.org/officeDocument/2006/relationships/tags" Target="../tags/tag440.xml"/><Relationship Id="rId28" Type="http://schemas.openxmlformats.org/officeDocument/2006/relationships/tags" Target="../tags/tag439.xml"/><Relationship Id="rId27" Type="http://schemas.openxmlformats.org/officeDocument/2006/relationships/tags" Target="../tags/tag438.xml"/><Relationship Id="rId26" Type="http://schemas.openxmlformats.org/officeDocument/2006/relationships/tags" Target="../tags/tag437.xml"/><Relationship Id="rId25" Type="http://schemas.openxmlformats.org/officeDocument/2006/relationships/tags" Target="../tags/tag436.xml"/><Relationship Id="rId24" Type="http://schemas.openxmlformats.org/officeDocument/2006/relationships/tags" Target="../tags/tag435.xml"/><Relationship Id="rId23" Type="http://schemas.openxmlformats.org/officeDocument/2006/relationships/tags" Target="../tags/tag434.xml"/><Relationship Id="rId22" Type="http://schemas.openxmlformats.org/officeDocument/2006/relationships/tags" Target="../tags/tag433.xml"/><Relationship Id="rId21" Type="http://schemas.openxmlformats.org/officeDocument/2006/relationships/tags" Target="../tags/tag432.xml"/><Relationship Id="rId20" Type="http://schemas.openxmlformats.org/officeDocument/2006/relationships/tags" Target="../tags/tag431.xml"/><Relationship Id="rId2" Type="http://schemas.openxmlformats.org/officeDocument/2006/relationships/tags" Target="../tags/tag414.xml"/><Relationship Id="rId19" Type="http://schemas.openxmlformats.org/officeDocument/2006/relationships/tags" Target="../tags/tag430.xml"/><Relationship Id="rId18" Type="http://schemas.openxmlformats.org/officeDocument/2006/relationships/tags" Target="../tags/tag429.xml"/><Relationship Id="rId17" Type="http://schemas.openxmlformats.org/officeDocument/2006/relationships/tags" Target="../tags/tag428.xml"/><Relationship Id="rId16" Type="http://schemas.openxmlformats.org/officeDocument/2006/relationships/tags" Target="../tags/tag427.xml"/><Relationship Id="rId15" Type="http://schemas.openxmlformats.org/officeDocument/2006/relationships/tags" Target="../tags/tag426.xml"/><Relationship Id="rId14" Type="http://schemas.openxmlformats.org/officeDocument/2006/relationships/tags" Target="../tags/tag425.xml"/><Relationship Id="rId13" Type="http://schemas.openxmlformats.org/officeDocument/2006/relationships/tags" Target="../tags/tag424.xml"/><Relationship Id="rId12" Type="http://schemas.openxmlformats.org/officeDocument/2006/relationships/tags" Target="../tags/tag423.xml"/><Relationship Id="rId11" Type="http://schemas.openxmlformats.org/officeDocument/2006/relationships/tags" Target="../tags/tag422.xml"/><Relationship Id="rId10" Type="http://schemas.openxmlformats.org/officeDocument/2006/relationships/tags" Target="../tags/tag42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494.xml"/><Relationship Id="rId8" Type="http://schemas.openxmlformats.org/officeDocument/2006/relationships/tags" Target="../tags/tag493.xml"/><Relationship Id="rId7" Type="http://schemas.openxmlformats.org/officeDocument/2006/relationships/tags" Target="../tags/tag492.xml"/><Relationship Id="rId6" Type="http://schemas.openxmlformats.org/officeDocument/2006/relationships/image" Target="../media/image2.png"/><Relationship Id="rId5" Type="http://schemas.openxmlformats.org/officeDocument/2006/relationships/tags" Target="../tags/tag491.xml"/><Relationship Id="rId4" Type="http://schemas.openxmlformats.org/officeDocument/2006/relationships/image" Target="../media/image1.jpeg"/><Relationship Id="rId3" Type="http://schemas.openxmlformats.org/officeDocument/2006/relationships/tags" Target="../tags/tag490.xml"/><Relationship Id="rId2" Type="http://schemas.openxmlformats.org/officeDocument/2006/relationships/tags" Target="../tags/tag489.xml"/><Relationship Id="rId12" Type="http://schemas.openxmlformats.org/officeDocument/2006/relationships/tags" Target="../tags/tag497.xml"/><Relationship Id="rId11" Type="http://schemas.openxmlformats.org/officeDocument/2006/relationships/tags" Target="../tags/tag496.xml"/><Relationship Id="rId10" Type="http://schemas.openxmlformats.org/officeDocument/2006/relationships/tags" Target="../tags/tag49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505.xml"/><Relationship Id="rId8" Type="http://schemas.openxmlformats.org/officeDocument/2006/relationships/tags" Target="../tags/tag504.xml"/><Relationship Id="rId7" Type="http://schemas.openxmlformats.org/officeDocument/2006/relationships/tags" Target="../tags/tag503.xml"/><Relationship Id="rId6" Type="http://schemas.openxmlformats.org/officeDocument/2006/relationships/tags" Target="../tags/tag502.xml"/><Relationship Id="rId5" Type="http://schemas.openxmlformats.org/officeDocument/2006/relationships/tags" Target="../tags/tag501.xml"/><Relationship Id="rId4" Type="http://schemas.openxmlformats.org/officeDocument/2006/relationships/tags" Target="../tags/tag500.xml"/><Relationship Id="rId3" Type="http://schemas.openxmlformats.org/officeDocument/2006/relationships/tags" Target="../tags/tag499.xml"/><Relationship Id="rId2" Type="http://schemas.openxmlformats.org/officeDocument/2006/relationships/tags" Target="../tags/tag498.xml"/><Relationship Id="rId15" Type="http://schemas.openxmlformats.org/officeDocument/2006/relationships/tags" Target="../tags/tag511.xml"/><Relationship Id="rId14" Type="http://schemas.openxmlformats.org/officeDocument/2006/relationships/tags" Target="../tags/tag510.xml"/><Relationship Id="rId13" Type="http://schemas.openxmlformats.org/officeDocument/2006/relationships/tags" Target="../tags/tag509.xml"/><Relationship Id="rId12" Type="http://schemas.openxmlformats.org/officeDocument/2006/relationships/tags" Target="../tags/tag508.xml"/><Relationship Id="rId11" Type="http://schemas.openxmlformats.org/officeDocument/2006/relationships/tags" Target="../tags/tag507.xml"/><Relationship Id="rId10" Type="http://schemas.openxmlformats.org/officeDocument/2006/relationships/tags" Target="../tags/tag50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518.xml"/><Relationship Id="rId8" Type="http://schemas.openxmlformats.org/officeDocument/2006/relationships/tags" Target="../tags/tag517.xml"/><Relationship Id="rId7" Type="http://schemas.openxmlformats.org/officeDocument/2006/relationships/tags" Target="../tags/tag516.xml"/><Relationship Id="rId6" Type="http://schemas.openxmlformats.org/officeDocument/2006/relationships/tags" Target="../tags/tag515.xml"/><Relationship Id="rId5" Type="http://schemas.openxmlformats.org/officeDocument/2006/relationships/image" Target="../media/image5.png"/><Relationship Id="rId4" Type="http://schemas.openxmlformats.org/officeDocument/2006/relationships/tags" Target="../tags/tag514.xml"/><Relationship Id="rId3" Type="http://schemas.openxmlformats.org/officeDocument/2006/relationships/tags" Target="../tags/tag513.xml"/><Relationship Id="rId2" Type="http://schemas.openxmlformats.org/officeDocument/2006/relationships/tags" Target="../tags/tag512.xml"/><Relationship Id="rId10" Type="http://schemas.openxmlformats.org/officeDocument/2006/relationships/tags" Target="../tags/tag519.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526.xml"/><Relationship Id="rId8" Type="http://schemas.openxmlformats.org/officeDocument/2006/relationships/tags" Target="../tags/tag525.xml"/><Relationship Id="rId7" Type="http://schemas.openxmlformats.org/officeDocument/2006/relationships/tags" Target="../tags/tag524.xml"/><Relationship Id="rId6" Type="http://schemas.openxmlformats.org/officeDocument/2006/relationships/tags" Target="../tags/tag523.xml"/><Relationship Id="rId5" Type="http://schemas.openxmlformats.org/officeDocument/2006/relationships/tags" Target="../tags/tag522.xml"/><Relationship Id="rId4" Type="http://schemas.openxmlformats.org/officeDocument/2006/relationships/image" Target="../media/image5.png"/><Relationship Id="rId3" Type="http://schemas.openxmlformats.org/officeDocument/2006/relationships/tags" Target="../tags/tag521.xml"/><Relationship Id="rId2" Type="http://schemas.openxmlformats.org/officeDocument/2006/relationships/tags" Target="../tags/tag520.xml"/><Relationship Id="rId10" Type="http://schemas.openxmlformats.org/officeDocument/2006/relationships/tags" Target="../tags/tag527.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35.xml"/><Relationship Id="rId8" Type="http://schemas.openxmlformats.org/officeDocument/2006/relationships/tags" Target="../tags/tag534.xml"/><Relationship Id="rId7" Type="http://schemas.openxmlformats.org/officeDocument/2006/relationships/tags" Target="../tags/tag533.xml"/><Relationship Id="rId6" Type="http://schemas.openxmlformats.org/officeDocument/2006/relationships/tags" Target="../tags/tag532.xml"/><Relationship Id="rId5" Type="http://schemas.openxmlformats.org/officeDocument/2006/relationships/tags" Target="../tags/tag531.xml"/><Relationship Id="rId4" Type="http://schemas.openxmlformats.org/officeDocument/2006/relationships/tags" Target="../tags/tag530.xml"/><Relationship Id="rId3" Type="http://schemas.openxmlformats.org/officeDocument/2006/relationships/tags" Target="../tags/tag529.xml"/><Relationship Id="rId2" Type="http://schemas.openxmlformats.org/officeDocument/2006/relationships/tags" Target="../tags/tag528.xml"/><Relationship Id="rId18" Type="http://schemas.openxmlformats.org/officeDocument/2006/relationships/tags" Target="../tags/tag544.xml"/><Relationship Id="rId17" Type="http://schemas.openxmlformats.org/officeDocument/2006/relationships/tags" Target="../tags/tag543.xml"/><Relationship Id="rId16" Type="http://schemas.openxmlformats.org/officeDocument/2006/relationships/tags" Target="../tags/tag542.xml"/><Relationship Id="rId15" Type="http://schemas.openxmlformats.org/officeDocument/2006/relationships/tags" Target="../tags/tag541.xml"/><Relationship Id="rId14" Type="http://schemas.openxmlformats.org/officeDocument/2006/relationships/tags" Target="../tags/tag540.xml"/><Relationship Id="rId13" Type="http://schemas.openxmlformats.org/officeDocument/2006/relationships/tags" Target="../tags/tag539.xml"/><Relationship Id="rId12" Type="http://schemas.openxmlformats.org/officeDocument/2006/relationships/tags" Target="../tags/tag538.xml"/><Relationship Id="rId11" Type="http://schemas.openxmlformats.org/officeDocument/2006/relationships/tags" Target="../tags/tag537.xml"/><Relationship Id="rId10" Type="http://schemas.openxmlformats.org/officeDocument/2006/relationships/tags" Target="../tags/tag53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52.xml"/><Relationship Id="rId8" Type="http://schemas.openxmlformats.org/officeDocument/2006/relationships/tags" Target="../tags/tag551.xml"/><Relationship Id="rId7" Type="http://schemas.openxmlformats.org/officeDocument/2006/relationships/tags" Target="../tags/tag550.xml"/><Relationship Id="rId6" Type="http://schemas.openxmlformats.org/officeDocument/2006/relationships/tags" Target="../tags/tag549.xml"/><Relationship Id="rId5" Type="http://schemas.openxmlformats.org/officeDocument/2006/relationships/tags" Target="../tags/tag548.xml"/><Relationship Id="rId4" Type="http://schemas.openxmlformats.org/officeDocument/2006/relationships/tags" Target="../tags/tag547.xml"/><Relationship Id="rId3" Type="http://schemas.openxmlformats.org/officeDocument/2006/relationships/tags" Target="../tags/tag546.xml"/><Relationship Id="rId2" Type="http://schemas.openxmlformats.org/officeDocument/2006/relationships/tags" Target="../tags/tag545.xml"/><Relationship Id="rId18" Type="http://schemas.openxmlformats.org/officeDocument/2006/relationships/tags" Target="../tags/tag561.xml"/><Relationship Id="rId17" Type="http://schemas.openxmlformats.org/officeDocument/2006/relationships/tags" Target="../tags/tag560.xml"/><Relationship Id="rId16" Type="http://schemas.openxmlformats.org/officeDocument/2006/relationships/tags" Target="../tags/tag559.xml"/><Relationship Id="rId15" Type="http://schemas.openxmlformats.org/officeDocument/2006/relationships/tags" Target="../tags/tag558.xml"/><Relationship Id="rId14" Type="http://schemas.openxmlformats.org/officeDocument/2006/relationships/tags" Target="../tags/tag557.xml"/><Relationship Id="rId13" Type="http://schemas.openxmlformats.org/officeDocument/2006/relationships/tags" Target="../tags/tag556.xml"/><Relationship Id="rId12" Type="http://schemas.openxmlformats.org/officeDocument/2006/relationships/tags" Target="../tags/tag555.xml"/><Relationship Id="rId11" Type="http://schemas.openxmlformats.org/officeDocument/2006/relationships/tags" Target="../tags/tag554.xml"/><Relationship Id="rId10" Type="http://schemas.openxmlformats.org/officeDocument/2006/relationships/tags" Target="../tags/tag55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68.xml"/><Relationship Id="rId83" Type="http://schemas.openxmlformats.org/officeDocument/2006/relationships/tags" Target="../tags/tag641.xml"/><Relationship Id="rId82" Type="http://schemas.openxmlformats.org/officeDocument/2006/relationships/tags" Target="../tags/tag640.xml"/><Relationship Id="rId81" Type="http://schemas.openxmlformats.org/officeDocument/2006/relationships/tags" Target="../tags/tag639.xml"/><Relationship Id="rId80" Type="http://schemas.openxmlformats.org/officeDocument/2006/relationships/tags" Target="../tags/tag638.xml"/><Relationship Id="rId8" Type="http://schemas.openxmlformats.org/officeDocument/2006/relationships/tags" Target="../tags/tag567.xml"/><Relationship Id="rId79" Type="http://schemas.openxmlformats.org/officeDocument/2006/relationships/tags" Target="../tags/tag637.xml"/><Relationship Id="rId78" Type="http://schemas.openxmlformats.org/officeDocument/2006/relationships/tags" Target="../tags/tag636.xml"/><Relationship Id="rId77" Type="http://schemas.openxmlformats.org/officeDocument/2006/relationships/tags" Target="../tags/tag635.xml"/><Relationship Id="rId76" Type="http://schemas.openxmlformats.org/officeDocument/2006/relationships/tags" Target="../tags/tag634.xml"/><Relationship Id="rId75" Type="http://schemas.openxmlformats.org/officeDocument/2006/relationships/tags" Target="../tags/tag633.xml"/><Relationship Id="rId74" Type="http://schemas.openxmlformats.org/officeDocument/2006/relationships/tags" Target="../tags/tag632.xml"/><Relationship Id="rId73" Type="http://schemas.openxmlformats.org/officeDocument/2006/relationships/tags" Target="../tags/tag631.xml"/><Relationship Id="rId72" Type="http://schemas.openxmlformats.org/officeDocument/2006/relationships/tags" Target="../tags/tag630.xml"/><Relationship Id="rId71" Type="http://schemas.openxmlformats.org/officeDocument/2006/relationships/tags" Target="../tags/tag629.xml"/><Relationship Id="rId70" Type="http://schemas.openxmlformats.org/officeDocument/2006/relationships/tags" Target="../tags/tag628.xml"/><Relationship Id="rId7" Type="http://schemas.openxmlformats.org/officeDocument/2006/relationships/tags" Target="../tags/tag566.xml"/><Relationship Id="rId69" Type="http://schemas.openxmlformats.org/officeDocument/2006/relationships/tags" Target="../tags/tag627.xml"/><Relationship Id="rId68" Type="http://schemas.openxmlformats.org/officeDocument/2006/relationships/tags" Target="../tags/tag626.xml"/><Relationship Id="rId67" Type="http://schemas.openxmlformats.org/officeDocument/2006/relationships/tags" Target="../tags/tag625.xml"/><Relationship Id="rId66" Type="http://schemas.openxmlformats.org/officeDocument/2006/relationships/tags" Target="../tags/tag624.xml"/><Relationship Id="rId65" Type="http://schemas.openxmlformats.org/officeDocument/2006/relationships/tags" Target="../tags/tag623.xml"/><Relationship Id="rId64" Type="http://schemas.openxmlformats.org/officeDocument/2006/relationships/tags" Target="../tags/tag622.xml"/><Relationship Id="rId63" Type="http://schemas.openxmlformats.org/officeDocument/2006/relationships/tags" Target="../tags/tag621.xml"/><Relationship Id="rId62" Type="http://schemas.openxmlformats.org/officeDocument/2006/relationships/tags" Target="../tags/tag620.xml"/><Relationship Id="rId61" Type="http://schemas.openxmlformats.org/officeDocument/2006/relationships/tags" Target="../tags/tag619.xml"/><Relationship Id="rId60" Type="http://schemas.openxmlformats.org/officeDocument/2006/relationships/tags" Target="../tags/tag618.xml"/><Relationship Id="rId6" Type="http://schemas.openxmlformats.org/officeDocument/2006/relationships/tags" Target="../tags/tag565.xml"/><Relationship Id="rId59" Type="http://schemas.openxmlformats.org/officeDocument/2006/relationships/tags" Target="../tags/tag617.xml"/><Relationship Id="rId58" Type="http://schemas.openxmlformats.org/officeDocument/2006/relationships/tags" Target="../tags/tag616.xml"/><Relationship Id="rId57" Type="http://schemas.openxmlformats.org/officeDocument/2006/relationships/tags" Target="../tags/tag615.xml"/><Relationship Id="rId56" Type="http://schemas.openxmlformats.org/officeDocument/2006/relationships/tags" Target="../tags/tag614.xml"/><Relationship Id="rId55" Type="http://schemas.openxmlformats.org/officeDocument/2006/relationships/tags" Target="../tags/tag613.xml"/><Relationship Id="rId54" Type="http://schemas.openxmlformats.org/officeDocument/2006/relationships/tags" Target="../tags/tag612.xml"/><Relationship Id="rId53" Type="http://schemas.openxmlformats.org/officeDocument/2006/relationships/tags" Target="../tags/tag611.xml"/><Relationship Id="rId52" Type="http://schemas.openxmlformats.org/officeDocument/2006/relationships/tags" Target="../tags/tag610.xml"/><Relationship Id="rId51" Type="http://schemas.openxmlformats.org/officeDocument/2006/relationships/tags" Target="../tags/tag609.xml"/><Relationship Id="rId50" Type="http://schemas.openxmlformats.org/officeDocument/2006/relationships/tags" Target="../tags/tag608.xml"/><Relationship Id="rId5" Type="http://schemas.openxmlformats.org/officeDocument/2006/relationships/tags" Target="../tags/tag564.xml"/><Relationship Id="rId49" Type="http://schemas.openxmlformats.org/officeDocument/2006/relationships/tags" Target="../tags/tag607.xml"/><Relationship Id="rId48" Type="http://schemas.openxmlformats.org/officeDocument/2006/relationships/tags" Target="../tags/tag606.xml"/><Relationship Id="rId47" Type="http://schemas.openxmlformats.org/officeDocument/2006/relationships/tags" Target="../tags/tag605.xml"/><Relationship Id="rId46" Type="http://schemas.openxmlformats.org/officeDocument/2006/relationships/tags" Target="../tags/tag604.xml"/><Relationship Id="rId45" Type="http://schemas.openxmlformats.org/officeDocument/2006/relationships/tags" Target="../tags/tag603.xml"/><Relationship Id="rId44" Type="http://schemas.openxmlformats.org/officeDocument/2006/relationships/tags" Target="../tags/tag602.xml"/><Relationship Id="rId43" Type="http://schemas.openxmlformats.org/officeDocument/2006/relationships/tags" Target="../tags/tag601.xml"/><Relationship Id="rId42" Type="http://schemas.openxmlformats.org/officeDocument/2006/relationships/tags" Target="../tags/tag600.xml"/><Relationship Id="rId41" Type="http://schemas.openxmlformats.org/officeDocument/2006/relationships/tags" Target="../tags/tag599.xml"/><Relationship Id="rId40" Type="http://schemas.openxmlformats.org/officeDocument/2006/relationships/tags" Target="../tags/tag598.xml"/><Relationship Id="rId4" Type="http://schemas.openxmlformats.org/officeDocument/2006/relationships/image" Target="../media/image6.png"/><Relationship Id="rId39" Type="http://schemas.openxmlformats.org/officeDocument/2006/relationships/tags" Target="../tags/tag597.xml"/><Relationship Id="rId38" Type="http://schemas.openxmlformats.org/officeDocument/2006/relationships/image" Target="../media/image7.png"/><Relationship Id="rId37" Type="http://schemas.openxmlformats.org/officeDocument/2006/relationships/tags" Target="../tags/tag596.xml"/><Relationship Id="rId36" Type="http://schemas.openxmlformats.org/officeDocument/2006/relationships/tags" Target="../tags/tag595.xml"/><Relationship Id="rId35" Type="http://schemas.openxmlformats.org/officeDocument/2006/relationships/tags" Target="../tags/tag594.xml"/><Relationship Id="rId34" Type="http://schemas.openxmlformats.org/officeDocument/2006/relationships/tags" Target="../tags/tag593.xml"/><Relationship Id="rId33" Type="http://schemas.openxmlformats.org/officeDocument/2006/relationships/tags" Target="../tags/tag592.xml"/><Relationship Id="rId32" Type="http://schemas.openxmlformats.org/officeDocument/2006/relationships/tags" Target="../tags/tag591.xml"/><Relationship Id="rId31" Type="http://schemas.openxmlformats.org/officeDocument/2006/relationships/tags" Target="../tags/tag590.xml"/><Relationship Id="rId30" Type="http://schemas.openxmlformats.org/officeDocument/2006/relationships/tags" Target="../tags/tag589.xml"/><Relationship Id="rId3" Type="http://schemas.openxmlformats.org/officeDocument/2006/relationships/tags" Target="../tags/tag563.xml"/><Relationship Id="rId29" Type="http://schemas.openxmlformats.org/officeDocument/2006/relationships/tags" Target="../tags/tag588.xml"/><Relationship Id="rId28" Type="http://schemas.openxmlformats.org/officeDocument/2006/relationships/tags" Target="../tags/tag587.xml"/><Relationship Id="rId27" Type="http://schemas.openxmlformats.org/officeDocument/2006/relationships/tags" Target="../tags/tag586.xml"/><Relationship Id="rId26" Type="http://schemas.openxmlformats.org/officeDocument/2006/relationships/tags" Target="../tags/tag585.xml"/><Relationship Id="rId25" Type="http://schemas.openxmlformats.org/officeDocument/2006/relationships/tags" Target="../tags/tag584.xml"/><Relationship Id="rId24" Type="http://schemas.openxmlformats.org/officeDocument/2006/relationships/tags" Target="../tags/tag583.xml"/><Relationship Id="rId23" Type="http://schemas.openxmlformats.org/officeDocument/2006/relationships/tags" Target="../tags/tag582.xml"/><Relationship Id="rId22" Type="http://schemas.openxmlformats.org/officeDocument/2006/relationships/tags" Target="../tags/tag581.xml"/><Relationship Id="rId21" Type="http://schemas.openxmlformats.org/officeDocument/2006/relationships/tags" Target="../tags/tag580.xml"/><Relationship Id="rId20" Type="http://schemas.openxmlformats.org/officeDocument/2006/relationships/tags" Target="../tags/tag579.xml"/><Relationship Id="rId2" Type="http://schemas.openxmlformats.org/officeDocument/2006/relationships/tags" Target="../tags/tag562.xml"/><Relationship Id="rId19" Type="http://schemas.openxmlformats.org/officeDocument/2006/relationships/tags" Target="../tags/tag578.xml"/><Relationship Id="rId18" Type="http://schemas.openxmlformats.org/officeDocument/2006/relationships/tags" Target="../tags/tag577.xml"/><Relationship Id="rId17" Type="http://schemas.openxmlformats.org/officeDocument/2006/relationships/tags" Target="../tags/tag576.xml"/><Relationship Id="rId16" Type="http://schemas.openxmlformats.org/officeDocument/2006/relationships/tags" Target="../tags/tag575.xml"/><Relationship Id="rId15" Type="http://schemas.openxmlformats.org/officeDocument/2006/relationships/tags" Target="../tags/tag574.xml"/><Relationship Id="rId14" Type="http://schemas.openxmlformats.org/officeDocument/2006/relationships/tags" Target="../tags/tag573.xml"/><Relationship Id="rId13" Type="http://schemas.openxmlformats.org/officeDocument/2006/relationships/tags" Target="../tags/tag572.xml"/><Relationship Id="rId12" Type="http://schemas.openxmlformats.org/officeDocument/2006/relationships/tags" Target="../tags/tag571.xml"/><Relationship Id="rId11" Type="http://schemas.openxmlformats.org/officeDocument/2006/relationships/tags" Target="../tags/tag570.xml"/><Relationship Id="rId10" Type="http://schemas.openxmlformats.org/officeDocument/2006/relationships/tags" Target="../tags/tag56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648.xml"/><Relationship Id="rId80" Type="http://schemas.openxmlformats.org/officeDocument/2006/relationships/tags" Target="../tags/tag718.xml"/><Relationship Id="rId8" Type="http://schemas.openxmlformats.org/officeDocument/2006/relationships/tags" Target="../tags/tag647.xml"/><Relationship Id="rId79" Type="http://schemas.openxmlformats.org/officeDocument/2006/relationships/tags" Target="../tags/tag717.xml"/><Relationship Id="rId78" Type="http://schemas.openxmlformats.org/officeDocument/2006/relationships/tags" Target="../tags/tag716.xml"/><Relationship Id="rId77" Type="http://schemas.openxmlformats.org/officeDocument/2006/relationships/tags" Target="../tags/tag715.xml"/><Relationship Id="rId76" Type="http://schemas.openxmlformats.org/officeDocument/2006/relationships/tags" Target="../tags/tag714.xml"/><Relationship Id="rId75" Type="http://schemas.openxmlformats.org/officeDocument/2006/relationships/tags" Target="../tags/tag713.xml"/><Relationship Id="rId74" Type="http://schemas.openxmlformats.org/officeDocument/2006/relationships/tags" Target="../tags/tag712.xml"/><Relationship Id="rId73" Type="http://schemas.openxmlformats.org/officeDocument/2006/relationships/tags" Target="../tags/tag711.xml"/><Relationship Id="rId72" Type="http://schemas.openxmlformats.org/officeDocument/2006/relationships/tags" Target="../tags/tag710.xml"/><Relationship Id="rId71" Type="http://schemas.openxmlformats.org/officeDocument/2006/relationships/tags" Target="../tags/tag709.xml"/><Relationship Id="rId70" Type="http://schemas.openxmlformats.org/officeDocument/2006/relationships/tags" Target="../tags/tag708.xml"/><Relationship Id="rId7" Type="http://schemas.openxmlformats.org/officeDocument/2006/relationships/tags" Target="../tags/tag646.xml"/><Relationship Id="rId69" Type="http://schemas.openxmlformats.org/officeDocument/2006/relationships/tags" Target="../tags/tag707.xml"/><Relationship Id="rId68" Type="http://schemas.openxmlformats.org/officeDocument/2006/relationships/tags" Target="../tags/tag706.xml"/><Relationship Id="rId67" Type="http://schemas.openxmlformats.org/officeDocument/2006/relationships/tags" Target="../tags/tag705.xml"/><Relationship Id="rId66" Type="http://schemas.openxmlformats.org/officeDocument/2006/relationships/tags" Target="../tags/tag704.xml"/><Relationship Id="rId65" Type="http://schemas.openxmlformats.org/officeDocument/2006/relationships/tags" Target="../tags/tag703.xml"/><Relationship Id="rId64" Type="http://schemas.openxmlformats.org/officeDocument/2006/relationships/tags" Target="../tags/tag702.xml"/><Relationship Id="rId63" Type="http://schemas.openxmlformats.org/officeDocument/2006/relationships/tags" Target="../tags/tag701.xml"/><Relationship Id="rId62" Type="http://schemas.openxmlformats.org/officeDocument/2006/relationships/tags" Target="../tags/tag700.xml"/><Relationship Id="rId61" Type="http://schemas.openxmlformats.org/officeDocument/2006/relationships/tags" Target="../tags/tag699.xml"/><Relationship Id="rId60" Type="http://schemas.openxmlformats.org/officeDocument/2006/relationships/tags" Target="../tags/tag698.xml"/><Relationship Id="rId6" Type="http://schemas.openxmlformats.org/officeDocument/2006/relationships/tags" Target="../tags/tag645.xml"/><Relationship Id="rId59" Type="http://schemas.openxmlformats.org/officeDocument/2006/relationships/tags" Target="../tags/tag697.xml"/><Relationship Id="rId58" Type="http://schemas.openxmlformats.org/officeDocument/2006/relationships/tags" Target="../tags/tag696.xml"/><Relationship Id="rId57" Type="http://schemas.openxmlformats.org/officeDocument/2006/relationships/tags" Target="../tags/tag695.xml"/><Relationship Id="rId56" Type="http://schemas.openxmlformats.org/officeDocument/2006/relationships/tags" Target="../tags/tag694.xml"/><Relationship Id="rId55" Type="http://schemas.openxmlformats.org/officeDocument/2006/relationships/tags" Target="../tags/tag693.xml"/><Relationship Id="rId54" Type="http://schemas.openxmlformats.org/officeDocument/2006/relationships/tags" Target="../tags/tag692.xml"/><Relationship Id="rId53" Type="http://schemas.openxmlformats.org/officeDocument/2006/relationships/tags" Target="../tags/tag691.xml"/><Relationship Id="rId52" Type="http://schemas.openxmlformats.org/officeDocument/2006/relationships/tags" Target="../tags/tag690.xml"/><Relationship Id="rId51" Type="http://schemas.openxmlformats.org/officeDocument/2006/relationships/tags" Target="../tags/tag689.xml"/><Relationship Id="rId50" Type="http://schemas.openxmlformats.org/officeDocument/2006/relationships/tags" Target="../tags/tag688.xml"/><Relationship Id="rId5" Type="http://schemas.openxmlformats.org/officeDocument/2006/relationships/image" Target="../media/image6.png"/><Relationship Id="rId49" Type="http://schemas.openxmlformats.org/officeDocument/2006/relationships/tags" Target="../tags/tag687.xml"/><Relationship Id="rId48" Type="http://schemas.openxmlformats.org/officeDocument/2006/relationships/tags" Target="../tags/tag686.xml"/><Relationship Id="rId47" Type="http://schemas.openxmlformats.org/officeDocument/2006/relationships/tags" Target="../tags/tag685.xml"/><Relationship Id="rId46" Type="http://schemas.openxmlformats.org/officeDocument/2006/relationships/tags" Target="../tags/tag684.xml"/><Relationship Id="rId45" Type="http://schemas.openxmlformats.org/officeDocument/2006/relationships/tags" Target="../tags/tag683.xml"/><Relationship Id="rId44" Type="http://schemas.openxmlformats.org/officeDocument/2006/relationships/tags" Target="../tags/tag682.xml"/><Relationship Id="rId43" Type="http://schemas.openxmlformats.org/officeDocument/2006/relationships/tags" Target="../tags/tag681.xml"/><Relationship Id="rId42" Type="http://schemas.openxmlformats.org/officeDocument/2006/relationships/tags" Target="../tags/tag680.xml"/><Relationship Id="rId41" Type="http://schemas.openxmlformats.org/officeDocument/2006/relationships/tags" Target="../tags/tag679.xml"/><Relationship Id="rId40" Type="http://schemas.openxmlformats.org/officeDocument/2006/relationships/tags" Target="../tags/tag678.xml"/><Relationship Id="rId4" Type="http://schemas.openxmlformats.org/officeDocument/2006/relationships/tags" Target="../tags/tag644.xml"/><Relationship Id="rId39" Type="http://schemas.openxmlformats.org/officeDocument/2006/relationships/image" Target="../media/image8.png"/><Relationship Id="rId38" Type="http://schemas.openxmlformats.org/officeDocument/2006/relationships/tags" Target="../tags/tag677.xml"/><Relationship Id="rId37" Type="http://schemas.openxmlformats.org/officeDocument/2006/relationships/tags" Target="../tags/tag676.xml"/><Relationship Id="rId36" Type="http://schemas.openxmlformats.org/officeDocument/2006/relationships/tags" Target="../tags/tag675.xml"/><Relationship Id="rId35" Type="http://schemas.openxmlformats.org/officeDocument/2006/relationships/tags" Target="../tags/tag674.xml"/><Relationship Id="rId34" Type="http://schemas.openxmlformats.org/officeDocument/2006/relationships/tags" Target="../tags/tag673.xml"/><Relationship Id="rId33" Type="http://schemas.openxmlformats.org/officeDocument/2006/relationships/tags" Target="../tags/tag672.xml"/><Relationship Id="rId32" Type="http://schemas.openxmlformats.org/officeDocument/2006/relationships/tags" Target="../tags/tag671.xml"/><Relationship Id="rId31" Type="http://schemas.openxmlformats.org/officeDocument/2006/relationships/tags" Target="../tags/tag670.xml"/><Relationship Id="rId30" Type="http://schemas.openxmlformats.org/officeDocument/2006/relationships/tags" Target="../tags/tag669.xml"/><Relationship Id="rId3" Type="http://schemas.openxmlformats.org/officeDocument/2006/relationships/tags" Target="../tags/tag643.xml"/><Relationship Id="rId29" Type="http://schemas.openxmlformats.org/officeDocument/2006/relationships/tags" Target="../tags/tag668.xml"/><Relationship Id="rId28" Type="http://schemas.openxmlformats.org/officeDocument/2006/relationships/tags" Target="../tags/tag667.xml"/><Relationship Id="rId27" Type="http://schemas.openxmlformats.org/officeDocument/2006/relationships/tags" Target="../tags/tag666.xml"/><Relationship Id="rId26" Type="http://schemas.openxmlformats.org/officeDocument/2006/relationships/tags" Target="../tags/tag665.xml"/><Relationship Id="rId25" Type="http://schemas.openxmlformats.org/officeDocument/2006/relationships/tags" Target="../tags/tag664.xml"/><Relationship Id="rId24" Type="http://schemas.openxmlformats.org/officeDocument/2006/relationships/tags" Target="../tags/tag663.xml"/><Relationship Id="rId23" Type="http://schemas.openxmlformats.org/officeDocument/2006/relationships/tags" Target="../tags/tag662.xml"/><Relationship Id="rId22" Type="http://schemas.openxmlformats.org/officeDocument/2006/relationships/tags" Target="../tags/tag661.xml"/><Relationship Id="rId21" Type="http://schemas.openxmlformats.org/officeDocument/2006/relationships/tags" Target="../tags/tag660.xml"/><Relationship Id="rId20" Type="http://schemas.openxmlformats.org/officeDocument/2006/relationships/tags" Target="../tags/tag659.xml"/><Relationship Id="rId2" Type="http://schemas.openxmlformats.org/officeDocument/2006/relationships/tags" Target="../tags/tag642.xml"/><Relationship Id="rId19" Type="http://schemas.openxmlformats.org/officeDocument/2006/relationships/tags" Target="../tags/tag658.xml"/><Relationship Id="rId18" Type="http://schemas.openxmlformats.org/officeDocument/2006/relationships/tags" Target="../tags/tag657.xml"/><Relationship Id="rId17" Type="http://schemas.openxmlformats.org/officeDocument/2006/relationships/tags" Target="../tags/tag656.xml"/><Relationship Id="rId16" Type="http://schemas.openxmlformats.org/officeDocument/2006/relationships/tags" Target="../tags/tag655.xml"/><Relationship Id="rId15" Type="http://schemas.openxmlformats.org/officeDocument/2006/relationships/tags" Target="../tags/tag654.xml"/><Relationship Id="rId14" Type="http://schemas.openxmlformats.org/officeDocument/2006/relationships/tags" Target="../tags/tag653.xml"/><Relationship Id="rId13" Type="http://schemas.openxmlformats.org/officeDocument/2006/relationships/tags" Target="../tags/tag652.xml"/><Relationship Id="rId12" Type="http://schemas.openxmlformats.org/officeDocument/2006/relationships/tags" Target="../tags/tag651.xml"/><Relationship Id="rId11" Type="http://schemas.openxmlformats.org/officeDocument/2006/relationships/tags" Target="../tags/tag650.xml"/><Relationship Id="rId10" Type="http://schemas.openxmlformats.org/officeDocument/2006/relationships/tags" Target="../tags/tag64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9" Type="http://schemas.openxmlformats.org/officeDocument/2006/relationships/tags" Target="../tags/tag85.xml"/><Relationship Id="rId78" Type="http://schemas.openxmlformats.org/officeDocument/2006/relationships/tags" Target="../tags/tag84.xml"/><Relationship Id="rId77" Type="http://schemas.openxmlformats.org/officeDocument/2006/relationships/tags" Target="../tags/tag83.xml"/><Relationship Id="rId76" Type="http://schemas.openxmlformats.org/officeDocument/2006/relationships/tags" Target="../tags/tag82.xml"/><Relationship Id="rId75" Type="http://schemas.openxmlformats.org/officeDocument/2006/relationships/tags" Target="../tags/tag81.xml"/><Relationship Id="rId74" Type="http://schemas.openxmlformats.org/officeDocument/2006/relationships/tags" Target="../tags/tag80.xml"/><Relationship Id="rId73" Type="http://schemas.openxmlformats.org/officeDocument/2006/relationships/tags" Target="../tags/tag79.xml"/><Relationship Id="rId72" Type="http://schemas.openxmlformats.org/officeDocument/2006/relationships/tags" Target="../tags/tag78.xml"/><Relationship Id="rId71" Type="http://schemas.openxmlformats.org/officeDocument/2006/relationships/tags" Target="../tags/tag77.xml"/><Relationship Id="rId70" Type="http://schemas.openxmlformats.org/officeDocument/2006/relationships/tags" Target="../tags/tag76.xml"/><Relationship Id="rId7" Type="http://schemas.openxmlformats.org/officeDocument/2006/relationships/tags" Target="../tags/tag14.xml"/><Relationship Id="rId69" Type="http://schemas.openxmlformats.org/officeDocument/2006/relationships/tags" Target="../tags/tag75.xml"/><Relationship Id="rId68" Type="http://schemas.openxmlformats.org/officeDocument/2006/relationships/tags" Target="../tags/tag74.xml"/><Relationship Id="rId67" Type="http://schemas.openxmlformats.org/officeDocument/2006/relationships/tags" Target="../tags/tag73.xml"/><Relationship Id="rId66" Type="http://schemas.openxmlformats.org/officeDocument/2006/relationships/tags" Target="../tags/tag72.xml"/><Relationship Id="rId65" Type="http://schemas.openxmlformats.org/officeDocument/2006/relationships/tags" Target="../tags/tag71.xml"/><Relationship Id="rId64" Type="http://schemas.openxmlformats.org/officeDocument/2006/relationships/tags" Target="../tags/tag70.xml"/><Relationship Id="rId63" Type="http://schemas.openxmlformats.org/officeDocument/2006/relationships/tags" Target="../tags/tag69.xml"/><Relationship Id="rId62" Type="http://schemas.openxmlformats.org/officeDocument/2006/relationships/tags" Target="../tags/tag68.xml"/><Relationship Id="rId61" Type="http://schemas.openxmlformats.org/officeDocument/2006/relationships/tags" Target="../tags/tag67.xml"/><Relationship Id="rId60" Type="http://schemas.openxmlformats.org/officeDocument/2006/relationships/tags" Target="../tags/tag66.xml"/><Relationship Id="rId6" Type="http://schemas.openxmlformats.org/officeDocument/2006/relationships/tags" Target="../tags/tag13.xml"/><Relationship Id="rId59" Type="http://schemas.openxmlformats.org/officeDocument/2006/relationships/tags" Target="../tags/tag65.xml"/><Relationship Id="rId58" Type="http://schemas.openxmlformats.org/officeDocument/2006/relationships/tags" Target="../tags/tag64.xml"/><Relationship Id="rId57" Type="http://schemas.openxmlformats.org/officeDocument/2006/relationships/tags" Target="../tags/tag63.xml"/><Relationship Id="rId56" Type="http://schemas.openxmlformats.org/officeDocument/2006/relationships/tags" Target="../tags/tag62.xml"/><Relationship Id="rId55" Type="http://schemas.openxmlformats.org/officeDocument/2006/relationships/tags" Target="../tags/tag61.xml"/><Relationship Id="rId54" Type="http://schemas.openxmlformats.org/officeDocument/2006/relationships/tags" Target="../tags/tag60.xml"/><Relationship Id="rId53" Type="http://schemas.openxmlformats.org/officeDocument/2006/relationships/tags" Target="../tags/tag59.xml"/><Relationship Id="rId52" Type="http://schemas.openxmlformats.org/officeDocument/2006/relationships/tags" Target="../tags/tag58.xml"/><Relationship Id="rId51" Type="http://schemas.openxmlformats.org/officeDocument/2006/relationships/tags" Target="../tags/tag57.xml"/><Relationship Id="rId50" Type="http://schemas.openxmlformats.org/officeDocument/2006/relationships/tags" Target="../tags/tag56.xml"/><Relationship Id="rId5" Type="http://schemas.openxmlformats.org/officeDocument/2006/relationships/tags" Target="../tags/tag12.xml"/><Relationship Id="rId49" Type="http://schemas.openxmlformats.org/officeDocument/2006/relationships/tags" Target="../tags/tag55.xml"/><Relationship Id="rId48" Type="http://schemas.openxmlformats.org/officeDocument/2006/relationships/tags" Target="../tags/tag54.xml"/><Relationship Id="rId47" Type="http://schemas.openxmlformats.org/officeDocument/2006/relationships/tags" Target="../tags/tag53.xml"/><Relationship Id="rId46" Type="http://schemas.openxmlformats.org/officeDocument/2006/relationships/tags" Target="../tags/tag52.xml"/><Relationship Id="rId45" Type="http://schemas.openxmlformats.org/officeDocument/2006/relationships/tags" Target="../tags/tag51.xml"/><Relationship Id="rId44" Type="http://schemas.openxmlformats.org/officeDocument/2006/relationships/tags" Target="../tags/tag50.xml"/><Relationship Id="rId43" Type="http://schemas.openxmlformats.org/officeDocument/2006/relationships/tags" Target="../tags/tag49.xml"/><Relationship Id="rId42" Type="http://schemas.openxmlformats.org/officeDocument/2006/relationships/tags" Target="../tags/tag48.xml"/><Relationship Id="rId41" Type="http://schemas.openxmlformats.org/officeDocument/2006/relationships/tags" Target="../tags/tag47.xml"/><Relationship Id="rId40" Type="http://schemas.openxmlformats.org/officeDocument/2006/relationships/tags" Target="../tags/tag46.xml"/><Relationship Id="rId4" Type="http://schemas.openxmlformats.org/officeDocument/2006/relationships/image" Target="../media/image3.png"/><Relationship Id="rId39" Type="http://schemas.openxmlformats.org/officeDocument/2006/relationships/tags" Target="../tags/tag45.xml"/><Relationship Id="rId38" Type="http://schemas.openxmlformats.org/officeDocument/2006/relationships/image" Target="../media/image4.png"/><Relationship Id="rId37" Type="http://schemas.openxmlformats.org/officeDocument/2006/relationships/tags" Target="../tags/tag44.xml"/><Relationship Id="rId36" Type="http://schemas.openxmlformats.org/officeDocument/2006/relationships/tags" Target="../tags/tag43.xml"/><Relationship Id="rId35" Type="http://schemas.openxmlformats.org/officeDocument/2006/relationships/tags" Target="../tags/tag42.xml"/><Relationship Id="rId34" Type="http://schemas.openxmlformats.org/officeDocument/2006/relationships/tags" Target="../tags/tag41.xml"/><Relationship Id="rId33" Type="http://schemas.openxmlformats.org/officeDocument/2006/relationships/tags" Target="../tags/tag40.xml"/><Relationship Id="rId32" Type="http://schemas.openxmlformats.org/officeDocument/2006/relationships/tags" Target="../tags/tag39.xml"/><Relationship Id="rId31" Type="http://schemas.openxmlformats.org/officeDocument/2006/relationships/tags" Target="../tags/tag38.xml"/><Relationship Id="rId30" Type="http://schemas.openxmlformats.org/officeDocument/2006/relationships/tags" Target="../tags/tag37.xml"/><Relationship Id="rId3" Type="http://schemas.openxmlformats.org/officeDocument/2006/relationships/tags" Target="../tags/tag11.xml"/><Relationship Id="rId29" Type="http://schemas.openxmlformats.org/officeDocument/2006/relationships/tags" Target="../tags/tag36.xml"/><Relationship Id="rId28" Type="http://schemas.openxmlformats.org/officeDocument/2006/relationships/tags" Target="../tags/tag35.xml"/><Relationship Id="rId27" Type="http://schemas.openxmlformats.org/officeDocument/2006/relationships/tags" Target="../tags/tag34.xml"/><Relationship Id="rId26" Type="http://schemas.openxmlformats.org/officeDocument/2006/relationships/tags" Target="../tags/tag33.xml"/><Relationship Id="rId25" Type="http://schemas.openxmlformats.org/officeDocument/2006/relationships/tags" Target="../tags/tag32.xml"/><Relationship Id="rId24" Type="http://schemas.openxmlformats.org/officeDocument/2006/relationships/tags" Target="../tags/tag31.xml"/><Relationship Id="rId23" Type="http://schemas.openxmlformats.org/officeDocument/2006/relationships/tags" Target="../tags/tag30.xml"/><Relationship Id="rId22" Type="http://schemas.openxmlformats.org/officeDocument/2006/relationships/tags" Target="../tags/tag29.xml"/><Relationship Id="rId21" Type="http://schemas.openxmlformats.org/officeDocument/2006/relationships/tags" Target="../tags/tag28.xml"/><Relationship Id="rId20" Type="http://schemas.openxmlformats.org/officeDocument/2006/relationships/tags" Target="../tags/tag27.xml"/><Relationship Id="rId2" Type="http://schemas.openxmlformats.org/officeDocument/2006/relationships/tags" Target="../tags/tag10.xml"/><Relationship Id="rId19" Type="http://schemas.openxmlformats.org/officeDocument/2006/relationships/tags" Target="../tags/tag26.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image" Target="../media/image1.jpeg"/><Relationship Id="rId3" Type="http://schemas.openxmlformats.org/officeDocument/2006/relationships/tags" Target="../tags/tag87.xml"/><Relationship Id="rId2" Type="http://schemas.openxmlformats.org/officeDocument/2006/relationships/tags" Target="../tags/tag86.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01.xml"/><Relationship Id="rId80" Type="http://schemas.openxmlformats.org/officeDocument/2006/relationships/tags" Target="../tags/tag171.xml"/><Relationship Id="rId8" Type="http://schemas.openxmlformats.org/officeDocument/2006/relationships/tags" Target="../tags/tag100.xml"/><Relationship Id="rId79" Type="http://schemas.openxmlformats.org/officeDocument/2006/relationships/tags" Target="../tags/tag170.xml"/><Relationship Id="rId78" Type="http://schemas.openxmlformats.org/officeDocument/2006/relationships/tags" Target="../tags/tag169.xml"/><Relationship Id="rId77" Type="http://schemas.openxmlformats.org/officeDocument/2006/relationships/tags" Target="../tags/tag168.xml"/><Relationship Id="rId76" Type="http://schemas.openxmlformats.org/officeDocument/2006/relationships/tags" Target="../tags/tag167.xml"/><Relationship Id="rId75" Type="http://schemas.openxmlformats.org/officeDocument/2006/relationships/tags" Target="../tags/tag166.xml"/><Relationship Id="rId74" Type="http://schemas.openxmlformats.org/officeDocument/2006/relationships/tags" Target="../tags/tag165.xml"/><Relationship Id="rId73" Type="http://schemas.openxmlformats.org/officeDocument/2006/relationships/tags" Target="../tags/tag164.xml"/><Relationship Id="rId72" Type="http://schemas.openxmlformats.org/officeDocument/2006/relationships/tags" Target="../tags/tag163.xml"/><Relationship Id="rId71" Type="http://schemas.openxmlformats.org/officeDocument/2006/relationships/tags" Target="../tags/tag162.xml"/><Relationship Id="rId70" Type="http://schemas.openxmlformats.org/officeDocument/2006/relationships/tags" Target="../tags/tag161.xml"/><Relationship Id="rId7" Type="http://schemas.openxmlformats.org/officeDocument/2006/relationships/tags" Target="../tags/tag99.xml"/><Relationship Id="rId69" Type="http://schemas.openxmlformats.org/officeDocument/2006/relationships/tags" Target="../tags/tag160.xml"/><Relationship Id="rId68" Type="http://schemas.openxmlformats.org/officeDocument/2006/relationships/tags" Target="../tags/tag159.xml"/><Relationship Id="rId67" Type="http://schemas.openxmlformats.org/officeDocument/2006/relationships/tags" Target="../tags/tag158.xml"/><Relationship Id="rId66" Type="http://schemas.openxmlformats.org/officeDocument/2006/relationships/tags" Target="../tags/tag157.xml"/><Relationship Id="rId65" Type="http://schemas.openxmlformats.org/officeDocument/2006/relationships/tags" Target="../tags/tag156.xml"/><Relationship Id="rId64" Type="http://schemas.openxmlformats.org/officeDocument/2006/relationships/tags" Target="../tags/tag155.xml"/><Relationship Id="rId63" Type="http://schemas.openxmlformats.org/officeDocument/2006/relationships/tags" Target="../tags/tag154.xml"/><Relationship Id="rId62" Type="http://schemas.openxmlformats.org/officeDocument/2006/relationships/tags" Target="../tags/tag153.xml"/><Relationship Id="rId61" Type="http://schemas.openxmlformats.org/officeDocument/2006/relationships/tags" Target="../tags/tag152.xml"/><Relationship Id="rId60" Type="http://schemas.openxmlformats.org/officeDocument/2006/relationships/tags" Target="../tags/tag151.xml"/><Relationship Id="rId6" Type="http://schemas.openxmlformats.org/officeDocument/2006/relationships/tags" Target="../tags/tag98.xml"/><Relationship Id="rId59" Type="http://schemas.openxmlformats.org/officeDocument/2006/relationships/tags" Target="../tags/tag150.xml"/><Relationship Id="rId58" Type="http://schemas.openxmlformats.org/officeDocument/2006/relationships/tags" Target="../tags/tag149.xml"/><Relationship Id="rId57" Type="http://schemas.openxmlformats.org/officeDocument/2006/relationships/tags" Target="../tags/tag148.xml"/><Relationship Id="rId56" Type="http://schemas.openxmlformats.org/officeDocument/2006/relationships/tags" Target="../tags/tag147.xml"/><Relationship Id="rId55" Type="http://schemas.openxmlformats.org/officeDocument/2006/relationships/tags" Target="../tags/tag146.xml"/><Relationship Id="rId54" Type="http://schemas.openxmlformats.org/officeDocument/2006/relationships/tags" Target="../tags/tag145.xml"/><Relationship Id="rId53" Type="http://schemas.openxmlformats.org/officeDocument/2006/relationships/tags" Target="../tags/tag144.xml"/><Relationship Id="rId52" Type="http://schemas.openxmlformats.org/officeDocument/2006/relationships/tags" Target="../tags/tag143.xml"/><Relationship Id="rId51" Type="http://schemas.openxmlformats.org/officeDocument/2006/relationships/tags" Target="../tags/tag142.xml"/><Relationship Id="rId50" Type="http://schemas.openxmlformats.org/officeDocument/2006/relationships/tags" Target="../tags/tag141.xml"/><Relationship Id="rId5" Type="http://schemas.openxmlformats.org/officeDocument/2006/relationships/tags" Target="../tags/tag97.xml"/><Relationship Id="rId49" Type="http://schemas.openxmlformats.org/officeDocument/2006/relationships/tags" Target="../tags/tag140.xml"/><Relationship Id="rId48" Type="http://schemas.openxmlformats.org/officeDocument/2006/relationships/tags" Target="../tags/tag139.xml"/><Relationship Id="rId47" Type="http://schemas.openxmlformats.org/officeDocument/2006/relationships/tags" Target="../tags/tag138.xml"/><Relationship Id="rId46" Type="http://schemas.openxmlformats.org/officeDocument/2006/relationships/tags" Target="../tags/tag137.xml"/><Relationship Id="rId45" Type="http://schemas.openxmlformats.org/officeDocument/2006/relationships/tags" Target="../tags/tag136.xml"/><Relationship Id="rId44" Type="http://schemas.openxmlformats.org/officeDocument/2006/relationships/tags" Target="../tags/tag135.xml"/><Relationship Id="rId43" Type="http://schemas.openxmlformats.org/officeDocument/2006/relationships/tags" Target="../tags/tag134.xml"/><Relationship Id="rId42" Type="http://schemas.openxmlformats.org/officeDocument/2006/relationships/tags" Target="../tags/tag133.xml"/><Relationship Id="rId41" Type="http://schemas.openxmlformats.org/officeDocument/2006/relationships/tags" Target="../tags/tag132.xml"/><Relationship Id="rId40" Type="http://schemas.openxmlformats.org/officeDocument/2006/relationships/tags" Target="../tags/tag131.xml"/><Relationship Id="rId4" Type="http://schemas.openxmlformats.org/officeDocument/2006/relationships/image" Target="../media/image3.png"/><Relationship Id="rId39" Type="http://schemas.openxmlformats.org/officeDocument/2006/relationships/tags" Target="../tags/tag130.xml"/><Relationship Id="rId38" Type="http://schemas.openxmlformats.org/officeDocument/2006/relationships/image" Target="../media/image4.png"/><Relationship Id="rId37" Type="http://schemas.openxmlformats.org/officeDocument/2006/relationships/tags" Target="../tags/tag129.xml"/><Relationship Id="rId36" Type="http://schemas.openxmlformats.org/officeDocument/2006/relationships/tags" Target="../tags/tag128.xml"/><Relationship Id="rId35" Type="http://schemas.openxmlformats.org/officeDocument/2006/relationships/tags" Target="../tags/tag127.xml"/><Relationship Id="rId34" Type="http://schemas.openxmlformats.org/officeDocument/2006/relationships/tags" Target="../tags/tag126.xml"/><Relationship Id="rId33" Type="http://schemas.openxmlformats.org/officeDocument/2006/relationships/tags" Target="../tags/tag125.xml"/><Relationship Id="rId32" Type="http://schemas.openxmlformats.org/officeDocument/2006/relationships/tags" Target="../tags/tag124.xml"/><Relationship Id="rId31" Type="http://schemas.openxmlformats.org/officeDocument/2006/relationships/tags" Target="../tags/tag123.xml"/><Relationship Id="rId30" Type="http://schemas.openxmlformats.org/officeDocument/2006/relationships/tags" Target="../tags/tag122.xml"/><Relationship Id="rId3" Type="http://schemas.openxmlformats.org/officeDocument/2006/relationships/tags" Target="../tags/tag96.xml"/><Relationship Id="rId29" Type="http://schemas.openxmlformats.org/officeDocument/2006/relationships/tags" Target="../tags/tag121.xml"/><Relationship Id="rId28" Type="http://schemas.openxmlformats.org/officeDocument/2006/relationships/tags" Target="../tags/tag120.xml"/><Relationship Id="rId27" Type="http://schemas.openxmlformats.org/officeDocument/2006/relationships/tags" Target="../tags/tag119.xml"/><Relationship Id="rId26" Type="http://schemas.openxmlformats.org/officeDocument/2006/relationships/tags" Target="../tags/tag118.xml"/><Relationship Id="rId25" Type="http://schemas.openxmlformats.org/officeDocument/2006/relationships/tags" Target="../tags/tag117.xml"/><Relationship Id="rId24" Type="http://schemas.openxmlformats.org/officeDocument/2006/relationships/tags" Target="../tags/tag116.xml"/><Relationship Id="rId23" Type="http://schemas.openxmlformats.org/officeDocument/2006/relationships/tags" Target="../tags/tag115.xml"/><Relationship Id="rId22" Type="http://schemas.openxmlformats.org/officeDocument/2006/relationships/tags" Target="../tags/tag114.xml"/><Relationship Id="rId21" Type="http://schemas.openxmlformats.org/officeDocument/2006/relationships/tags" Target="../tags/tag113.xml"/><Relationship Id="rId20" Type="http://schemas.openxmlformats.org/officeDocument/2006/relationships/tags" Target="../tags/tag112.xml"/><Relationship Id="rId2" Type="http://schemas.openxmlformats.org/officeDocument/2006/relationships/tags" Target="../tags/tag95.xml"/><Relationship Id="rId19" Type="http://schemas.openxmlformats.org/officeDocument/2006/relationships/tags" Target="../tags/tag111.xml"/><Relationship Id="rId18" Type="http://schemas.openxmlformats.org/officeDocument/2006/relationships/tags" Target="../tags/tag110.xml"/><Relationship Id="rId17" Type="http://schemas.openxmlformats.org/officeDocument/2006/relationships/tags" Target="../tags/tag109.xml"/><Relationship Id="rId16" Type="http://schemas.openxmlformats.org/officeDocument/2006/relationships/tags" Target="../tags/tag108.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178.xml"/><Relationship Id="rId82" Type="http://schemas.openxmlformats.org/officeDocument/2006/relationships/tags" Target="../tags/tag250.xml"/><Relationship Id="rId81" Type="http://schemas.openxmlformats.org/officeDocument/2006/relationships/tags" Target="../tags/tag249.xml"/><Relationship Id="rId80" Type="http://schemas.openxmlformats.org/officeDocument/2006/relationships/tags" Target="../tags/tag248.xml"/><Relationship Id="rId8" Type="http://schemas.openxmlformats.org/officeDocument/2006/relationships/tags" Target="../tags/tag177.xml"/><Relationship Id="rId79" Type="http://schemas.openxmlformats.org/officeDocument/2006/relationships/tags" Target="../tags/tag247.xml"/><Relationship Id="rId78" Type="http://schemas.openxmlformats.org/officeDocument/2006/relationships/tags" Target="../tags/tag246.xml"/><Relationship Id="rId77" Type="http://schemas.openxmlformats.org/officeDocument/2006/relationships/tags" Target="../tags/tag245.xml"/><Relationship Id="rId76" Type="http://schemas.openxmlformats.org/officeDocument/2006/relationships/tags" Target="../tags/tag244.xml"/><Relationship Id="rId75" Type="http://schemas.openxmlformats.org/officeDocument/2006/relationships/tags" Target="../tags/tag243.xml"/><Relationship Id="rId74" Type="http://schemas.openxmlformats.org/officeDocument/2006/relationships/tags" Target="../tags/tag242.xml"/><Relationship Id="rId73" Type="http://schemas.openxmlformats.org/officeDocument/2006/relationships/tags" Target="../tags/tag241.xml"/><Relationship Id="rId72" Type="http://schemas.openxmlformats.org/officeDocument/2006/relationships/tags" Target="../tags/tag240.xml"/><Relationship Id="rId71" Type="http://schemas.openxmlformats.org/officeDocument/2006/relationships/tags" Target="../tags/tag239.xml"/><Relationship Id="rId70" Type="http://schemas.openxmlformats.org/officeDocument/2006/relationships/tags" Target="../tags/tag238.xml"/><Relationship Id="rId7" Type="http://schemas.openxmlformats.org/officeDocument/2006/relationships/tags" Target="../tags/tag176.xml"/><Relationship Id="rId69" Type="http://schemas.openxmlformats.org/officeDocument/2006/relationships/tags" Target="../tags/tag237.xml"/><Relationship Id="rId68" Type="http://schemas.openxmlformats.org/officeDocument/2006/relationships/tags" Target="../tags/tag236.xml"/><Relationship Id="rId67" Type="http://schemas.openxmlformats.org/officeDocument/2006/relationships/tags" Target="../tags/tag235.xml"/><Relationship Id="rId66" Type="http://schemas.openxmlformats.org/officeDocument/2006/relationships/tags" Target="../tags/tag234.xml"/><Relationship Id="rId65" Type="http://schemas.openxmlformats.org/officeDocument/2006/relationships/tags" Target="../tags/tag233.xml"/><Relationship Id="rId64" Type="http://schemas.openxmlformats.org/officeDocument/2006/relationships/tags" Target="../tags/tag232.xml"/><Relationship Id="rId63" Type="http://schemas.openxmlformats.org/officeDocument/2006/relationships/tags" Target="../tags/tag231.xml"/><Relationship Id="rId62" Type="http://schemas.openxmlformats.org/officeDocument/2006/relationships/tags" Target="../tags/tag230.xml"/><Relationship Id="rId61" Type="http://schemas.openxmlformats.org/officeDocument/2006/relationships/tags" Target="../tags/tag229.xml"/><Relationship Id="rId60" Type="http://schemas.openxmlformats.org/officeDocument/2006/relationships/tags" Target="../tags/tag228.xml"/><Relationship Id="rId6" Type="http://schemas.openxmlformats.org/officeDocument/2006/relationships/tags" Target="../tags/tag175.xml"/><Relationship Id="rId59" Type="http://schemas.openxmlformats.org/officeDocument/2006/relationships/tags" Target="../tags/tag227.xml"/><Relationship Id="rId58" Type="http://schemas.openxmlformats.org/officeDocument/2006/relationships/tags" Target="../tags/tag226.xml"/><Relationship Id="rId57" Type="http://schemas.openxmlformats.org/officeDocument/2006/relationships/tags" Target="../tags/tag225.xml"/><Relationship Id="rId56" Type="http://schemas.openxmlformats.org/officeDocument/2006/relationships/tags" Target="../tags/tag224.xml"/><Relationship Id="rId55" Type="http://schemas.openxmlformats.org/officeDocument/2006/relationships/tags" Target="../tags/tag223.xml"/><Relationship Id="rId54" Type="http://schemas.openxmlformats.org/officeDocument/2006/relationships/tags" Target="../tags/tag222.xml"/><Relationship Id="rId53" Type="http://schemas.openxmlformats.org/officeDocument/2006/relationships/tags" Target="../tags/tag221.xml"/><Relationship Id="rId52" Type="http://schemas.openxmlformats.org/officeDocument/2006/relationships/tags" Target="../tags/tag220.xml"/><Relationship Id="rId51" Type="http://schemas.openxmlformats.org/officeDocument/2006/relationships/tags" Target="../tags/tag219.xml"/><Relationship Id="rId50" Type="http://schemas.openxmlformats.org/officeDocument/2006/relationships/tags" Target="../tags/tag218.xml"/><Relationship Id="rId5" Type="http://schemas.openxmlformats.org/officeDocument/2006/relationships/tags" Target="../tags/tag174.xml"/><Relationship Id="rId49" Type="http://schemas.openxmlformats.org/officeDocument/2006/relationships/tags" Target="../tags/tag217.xml"/><Relationship Id="rId48" Type="http://schemas.openxmlformats.org/officeDocument/2006/relationships/tags" Target="../tags/tag216.xml"/><Relationship Id="rId47" Type="http://schemas.openxmlformats.org/officeDocument/2006/relationships/tags" Target="../tags/tag215.xml"/><Relationship Id="rId46" Type="http://schemas.openxmlformats.org/officeDocument/2006/relationships/tags" Target="../tags/tag214.xml"/><Relationship Id="rId45" Type="http://schemas.openxmlformats.org/officeDocument/2006/relationships/tags" Target="../tags/tag213.xml"/><Relationship Id="rId44" Type="http://schemas.openxmlformats.org/officeDocument/2006/relationships/tags" Target="../tags/tag212.xml"/><Relationship Id="rId43" Type="http://schemas.openxmlformats.org/officeDocument/2006/relationships/tags" Target="../tags/tag211.xml"/><Relationship Id="rId42" Type="http://schemas.openxmlformats.org/officeDocument/2006/relationships/tags" Target="../tags/tag210.xml"/><Relationship Id="rId41" Type="http://schemas.openxmlformats.org/officeDocument/2006/relationships/tags" Target="../tags/tag209.xml"/><Relationship Id="rId40" Type="http://schemas.openxmlformats.org/officeDocument/2006/relationships/tags" Target="../tags/tag208.xml"/><Relationship Id="rId4" Type="http://schemas.openxmlformats.org/officeDocument/2006/relationships/image" Target="../media/image3.png"/><Relationship Id="rId39" Type="http://schemas.openxmlformats.org/officeDocument/2006/relationships/tags" Target="../tags/tag207.xml"/><Relationship Id="rId38" Type="http://schemas.openxmlformats.org/officeDocument/2006/relationships/image" Target="../media/image4.png"/><Relationship Id="rId37" Type="http://schemas.openxmlformats.org/officeDocument/2006/relationships/tags" Target="../tags/tag206.xml"/><Relationship Id="rId36" Type="http://schemas.openxmlformats.org/officeDocument/2006/relationships/tags" Target="../tags/tag205.xml"/><Relationship Id="rId35" Type="http://schemas.openxmlformats.org/officeDocument/2006/relationships/tags" Target="../tags/tag204.xml"/><Relationship Id="rId34" Type="http://schemas.openxmlformats.org/officeDocument/2006/relationships/tags" Target="../tags/tag203.xml"/><Relationship Id="rId33" Type="http://schemas.openxmlformats.org/officeDocument/2006/relationships/tags" Target="../tags/tag202.xml"/><Relationship Id="rId32" Type="http://schemas.openxmlformats.org/officeDocument/2006/relationships/tags" Target="../tags/tag201.xml"/><Relationship Id="rId31" Type="http://schemas.openxmlformats.org/officeDocument/2006/relationships/tags" Target="../tags/tag200.xml"/><Relationship Id="rId30" Type="http://schemas.openxmlformats.org/officeDocument/2006/relationships/tags" Target="../tags/tag199.xml"/><Relationship Id="rId3" Type="http://schemas.openxmlformats.org/officeDocument/2006/relationships/tags" Target="../tags/tag173.xml"/><Relationship Id="rId29" Type="http://schemas.openxmlformats.org/officeDocument/2006/relationships/tags" Target="../tags/tag198.xml"/><Relationship Id="rId28" Type="http://schemas.openxmlformats.org/officeDocument/2006/relationships/tags" Target="../tags/tag197.xml"/><Relationship Id="rId27" Type="http://schemas.openxmlformats.org/officeDocument/2006/relationships/tags" Target="../tags/tag196.xml"/><Relationship Id="rId26" Type="http://schemas.openxmlformats.org/officeDocument/2006/relationships/tags" Target="../tags/tag195.xml"/><Relationship Id="rId25" Type="http://schemas.openxmlformats.org/officeDocument/2006/relationships/tags" Target="../tags/tag194.xml"/><Relationship Id="rId24" Type="http://schemas.openxmlformats.org/officeDocument/2006/relationships/tags" Target="../tags/tag193.xml"/><Relationship Id="rId23" Type="http://schemas.openxmlformats.org/officeDocument/2006/relationships/tags" Target="../tags/tag192.xml"/><Relationship Id="rId22" Type="http://schemas.openxmlformats.org/officeDocument/2006/relationships/tags" Target="../tags/tag191.xml"/><Relationship Id="rId21" Type="http://schemas.openxmlformats.org/officeDocument/2006/relationships/tags" Target="../tags/tag190.xml"/><Relationship Id="rId20" Type="http://schemas.openxmlformats.org/officeDocument/2006/relationships/tags" Target="../tags/tag189.xml"/><Relationship Id="rId2" Type="http://schemas.openxmlformats.org/officeDocument/2006/relationships/tags" Target="../tags/tag172.xml"/><Relationship Id="rId19" Type="http://schemas.openxmlformats.org/officeDocument/2006/relationships/tags" Target="../tags/tag188.xml"/><Relationship Id="rId18" Type="http://schemas.openxmlformats.org/officeDocument/2006/relationships/tags" Target="../tags/tag187.xml"/><Relationship Id="rId17" Type="http://schemas.openxmlformats.org/officeDocument/2006/relationships/tags" Target="../tags/tag186.xml"/><Relationship Id="rId16" Type="http://schemas.openxmlformats.org/officeDocument/2006/relationships/tags" Target="../tags/tag185.xml"/><Relationship Id="rId15" Type="http://schemas.openxmlformats.org/officeDocument/2006/relationships/tags" Target="../tags/tag184.xml"/><Relationship Id="rId14" Type="http://schemas.openxmlformats.org/officeDocument/2006/relationships/tags" Target="../tags/tag183.xml"/><Relationship Id="rId13" Type="http://schemas.openxmlformats.org/officeDocument/2006/relationships/tags" Target="../tags/tag182.xml"/><Relationship Id="rId12" Type="http://schemas.openxmlformats.org/officeDocument/2006/relationships/tags" Target="../tags/tag181.xml"/><Relationship Id="rId11" Type="http://schemas.openxmlformats.org/officeDocument/2006/relationships/tags" Target="../tags/tag180.xml"/><Relationship Id="rId10" Type="http://schemas.openxmlformats.org/officeDocument/2006/relationships/tags" Target="../tags/tag17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256.xml"/><Relationship Id="rId8" Type="http://schemas.openxmlformats.org/officeDocument/2006/relationships/tags" Target="../tags/tag255.xml"/><Relationship Id="rId7" Type="http://schemas.openxmlformats.org/officeDocument/2006/relationships/tags" Target="../tags/tag254.xml"/><Relationship Id="rId6" Type="http://schemas.openxmlformats.org/officeDocument/2006/relationships/image" Target="../media/image2.png"/><Relationship Id="rId5" Type="http://schemas.openxmlformats.org/officeDocument/2006/relationships/tags" Target="../tags/tag253.xml"/><Relationship Id="rId4" Type="http://schemas.openxmlformats.org/officeDocument/2006/relationships/image" Target="../media/image1.jpeg"/><Relationship Id="rId3" Type="http://schemas.openxmlformats.org/officeDocument/2006/relationships/tags" Target="../tags/tag252.xml"/><Relationship Id="rId2" Type="http://schemas.openxmlformats.org/officeDocument/2006/relationships/tags" Target="../tags/tag251.xml"/><Relationship Id="rId10" Type="http://schemas.openxmlformats.org/officeDocument/2006/relationships/tags" Target="../tags/tag25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267.xml"/><Relationship Id="rId80" Type="http://schemas.openxmlformats.org/officeDocument/2006/relationships/tags" Target="../tags/tag337.xml"/><Relationship Id="rId8" Type="http://schemas.openxmlformats.org/officeDocument/2006/relationships/tags" Target="../tags/tag266.xml"/><Relationship Id="rId79" Type="http://schemas.openxmlformats.org/officeDocument/2006/relationships/tags" Target="../tags/tag336.xml"/><Relationship Id="rId78" Type="http://schemas.openxmlformats.org/officeDocument/2006/relationships/tags" Target="../tags/tag335.xml"/><Relationship Id="rId77" Type="http://schemas.openxmlformats.org/officeDocument/2006/relationships/tags" Target="../tags/tag334.xml"/><Relationship Id="rId76" Type="http://schemas.openxmlformats.org/officeDocument/2006/relationships/tags" Target="../tags/tag333.xml"/><Relationship Id="rId75" Type="http://schemas.openxmlformats.org/officeDocument/2006/relationships/tags" Target="../tags/tag332.xml"/><Relationship Id="rId74" Type="http://schemas.openxmlformats.org/officeDocument/2006/relationships/tags" Target="../tags/tag331.xml"/><Relationship Id="rId73" Type="http://schemas.openxmlformats.org/officeDocument/2006/relationships/tags" Target="../tags/tag330.xml"/><Relationship Id="rId72" Type="http://schemas.openxmlformats.org/officeDocument/2006/relationships/tags" Target="../tags/tag329.xml"/><Relationship Id="rId71" Type="http://schemas.openxmlformats.org/officeDocument/2006/relationships/tags" Target="../tags/tag328.xml"/><Relationship Id="rId70" Type="http://schemas.openxmlformats.org/officeDocument/2006/relationships/tags" Target="../tags/tag327.xml"/><Relationship Id="rId7" Type="http://schemas.openxmlformats.org/officeDocument/2006/relationships/tags" Target="../tags/tag265.xml"/><Relationship Id="rId69" Type="http://schemas.openxmlformats.org/officeDocument/2006/relationships/tags" Target="../tags/tag326.xml"/><Relationship Id="rId68" Type="http://schemas.openxmlformats.org/officeDocument/2006/relationships/tags" Target="../tags/tag325.xml"/><Relationship Id="rId67" Type="http://schemas.openxmlformats.org/officeDocument/2006/relationships/tags" Target="../tags/tag324.xml"/><Relationship Id="rId66" Type="http://schemas.openxmlformats.org/officeDocument/2006/relationships/tags" Target="../tags/tag323.xml"/><Relationship Id="rId65" Type="http://schemas.openxmlformats.org/officeDocument/2006/relationships/tags" Target="../tags/tag322.xml"/><Relationship Id="rId64" Type="http://schemas.openxmlformats.org/officeDocument/2006/relationships/tags" Target="../tags/tag321.xml"/><Relationship Id="rId63" Type="http://schemas.openxmlformats.org/officeDocument/2006/relationships/tags" Target="../tags/tag320.xml"/><Relationship Id="rId62" Type="http://schemas.openxmlformats.org/officeDocument/2006/relationships/tags" Target="../tags/tag319.xml"/><Relationship Id="rId61" Type="http://schemas.openxmlformats.org/officeDocument/2006/relationships/tags" Target="../tags/tag318.xml"/><Relationship Id="rId60" Type="http://schemas.openxmlformats.org/officeDocument/2006/relationships/tags" Target="../tags/tag317.xml"/><Relationship Id="rId6" Type="http://schemas.openxmlformats.org/officeDocument/2006/relationships/tags" Target="../tags/tag264.xml"/><Relationship Id="rId59" Type="http://schemas.openxmlformats.org/officeDocument/2006/relationships/tags" Target="../tags/tag316.xml"/><Relationship Id="rId58" Type="http://schemas.openxmlformats.org/officeDocument/2006/relationships/tags" Target="../tags/tag315.xml"/><Relationship Id="rId57" Type="http://schemas.openxmlformats.org/officeDocument/2006/relationships/tags" Target="../tags/tag314.xml"/><Relationship Id="rId56" Type="http://schemas.openxmlformats.org/officeDocument/2006/relationships/tags" Target="../tags/tag313.xml"/><Relationship Id="rId55" Type="http://schemas.openxmlformats.org/officeDocument/2006/relationships/tags" Target="../tags/tag312.xml"/><Relationship Id="rId54" Type="http://schemas.openxmlformats.org/officeDocument/2006/relationships/tags" Target="../tags/tag311.xml"/><Relationship Id="rId53" Type="http://schemas.openxmlformats.org/officeDocument/2006/relationships/tags" Target="../tags/tag310.xml"/><Relationship Id="rId52" Type="http://schemas.openxmlformats.org/officeDocument/2006/relationships/tags" Target="../tags/tag309.xml"/><Relationship Id="rId51" Type="http://schemas.openxmlformats.org/officeDocument/2006/relationships/tags" Target="../tags/tag308.xml"/><Relationship Id="rId50" Type="http://schemas.openxmlformats.org/officeDocument/2006/relationships/tags" Target="../tags/tag307.xml"/><Relationship Id="rId5" Type="http://schemas.openxmlformats.org/officeDocument/2006/relationships/tags" Target="../tags/tag263.xml"/><Relationship Id="rId49" Type="http://schemas.openxmlformats.org/officeDocument/2006/relationships/tags" Target="../tags/tag306.xml"/><Relationship Id="rId48" Type="http://schemas.openxmlformats.org/officeDocument/2006/relationships/tags" Target="../tags/tag305.xml"/><Relationship Id="rId47" Type="http://schemas.openxmlformats.org/officeDocument/2006/relationships/tags" Target="../tags/tag304.xml"/><Relationship Id="rId46" Type="http://schemas.openxmlformats.org/officeDocument/2006/relationships/tags" Target="../tags/tag303.xml"/><Relationship Id="rId45" Type="http://schemas.openxmlformats.org/officeDocument/2006/relationships/tags" Target="../tags/tag302.xml"/><Relationship Id="rId44" Type="http://schemas.openxmlformats.org/officeDocument/2006/relationships/tags" Target="../tags/tag301.xml"/><Relationship Id="rId43" Type="http://schemas.openxmlformats.org/officeDocument/2006/relationships/tags" Target="../tags/tag300.xml"/><Relationship Id="rId42" Type="http://schemas.openxmlformats.org/officeDocument/2006/relationships/tags" Target="../tags/tag299.xml"/><Relationship Id="rId41" Type="http://schemas.openxmlformats.org/officeDocument/2006/relationships/tags" Target="../tags/tag298.xml"/><Relationship Id="rId40" Type="http://schemas.openxmlformats.org/officeDocument/2006/relationships/tags" Target="../tags/tag297.xml"/><Relationship Id="rId4" Type="http://schemas.openxmlformats.org/officeDocument/2006/relationships/image" Target="../media/image3.png"/><Relationship Id="rId39" Type="http://schemas.openxmlformats.org/officeDocument/2006/relationships/tags" Target="../tags/tag296.xml"/><Relationship Id="rId38" Type="http://schemas.openxmlformats.org/officeDocument/2006/relationships/image" Target="../media/image4.png"/><Relationship Id="rId37" Type="http://schemas.openxmlformats.org/officeDocument/2006/relationships/tags" Target="../tags/tag295.xml"/><Relationship Id="rId36" Type="http://schemas.openxmlformats.org/officeDocument/2006/relationships/tags" Target="../tags/tag294.xml"/><Relationship Id="rId35" Type="http://schemas.openxmlformats.org/officeDocument/2006/relationships/tags" Target="../tags/tag293.xml"/><Relationship Id="rId34" Type="http://schemas.openxmlformats.org/officeDocument/2006/relationships/tags" Target="../tags/tag292.xml"/><Relationship Id="rId33" Type="http://schemas.openxmlformats.org/officeDocument/2006/relationships/tags" Target="../tags/tag291.xml"/><Relationship Id="rId32" Type="http://schemas.openxmlformats.org/officeDocument/2006/relationships/tags" Target="../tags/tag290.xml"/><Relationship Id="rId31" Type="http://schemas.openxmlformats.org/officeDocument/2006/relationships/tags" Target="../tags/tag289.xml"/><Relationship Id="rId30" Type="http://schemas.openxmlformats.org/officeDocument/2006/relationships/tags" Target="../tags/tag288.xml"/><Relationship Id="rId3" Type="http://schemas.openxmlformats.org/officeDocument/2006/relationships/tags" Target="../tags/tag262.xml"/><Relationship Id="rId29" Type="http://schemas.openxmlformats.org/officeDocument/2006/relationships/tags" Target="../tags/tag287.xml"/><Relationship Id="rId28" Type="http://schemas.openxmlformats.org/officeDocument/2006/relationships/tags" Target="../tags/tag286.xml"/><Relationship Id="rId27" Type="http://schemas.openxmlformats.org/officeDocument/2006/relationships/tags" Target="../tags/tag285.xml"/><Relationship Id="rId26" Type="http://schemas.openxmlformats.org/officeDocument/2006/relationships/tags" Target="../tags/tag284.xml"/><Relationship Id="rId25" Type="http://schemas.openxmlformats.org/officeDocument/2006/relationships/tags" Target="../tags/tag283.xml"/><Relationship Id="rId24" Type="http://schemas.openxmlformats.org/officeDocument/2006/relationships/tags" Target="../tags/tag282.xml"/><Relationship Id="rId23" Type="http://schemas.openxmlformats.org/officeDocument/2006/relationships/tags" Target="../tags/tag281.xml"/><Relationship Id="rId22" Type="http://schemas.openxmlformats.org/officeDocument/2006/relationships/tags" Target="../tags/tag280.xml"/><Relationship Id="rId21" Type="http://schemas.openxmlformats.org/officeDocument/2006/relationships/tags" Target="../tags/tag279.xml"/><Relationship Id="rId20" Type="http://schemas.openxmlformats.org/officeDocument/2006/relationships/tags" Target="../tags/tag278.xml"/><Relationship Id="rId2" Type="http://schemas.openxmlformats.org/officeDocument/2006/relationships/tags" Target="../tags/tag261.xml"/><Relationship Id="rId19" Type="http://schemas.openxmlformats.org/officeDocument/2006/relationships/tags" Target="../tags/tag277.xml"/><Relationship Id="rId18" Type="http://schemas.openxmlformats.org/officeDocument/2006/relationships/tags" Target="../tags/tag276.xml"/><Relationship Id="rId17" Type="http://schemas.openxmlformats.org/officeDocument/2006/relationships/tags" Target="../tags/tag275.xml"/><Relationship Id="rId16" Type="http://schemas.openxmlformats.org/officeDocument/2006/relationships/tags" Target="../tags/tag274.xml"/><Relationship Id="rId15" Type="http://schemas.openxmlformats.org/officeDocument/2006/relationships/tags" Target="../tags/tag273.xml"/><Relationship Id="rId14" Type="http://schemas.openxmlformats.org/officeDocument/2006/relationships/tags" Target="../tags/tag272.xml"/><Relationship Id="rId13" Type="http://schemas.openxmlformats.org/officeDocument/2006/relationships/tags" Target="../tags/tag271.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344.xml"/><Relationship Id="rId8" Type="http://schemas.openxmlformats.org/officeDocument/2006/relationships/tags" Target="../tags/tag343.xml"/><Relationship Id="rId79" Type="http://schemas.openxmlformats.org/officeDocument/2006/relationships/tags" Target="../tags/tag413.xml"/><Relationship Id="rId78" Type="http://schemas.openxmlformats.org/officeDocument/2006/relationships/tags" Target="../tags/tag412.xml"/><Relationship Id="rId77" Type="http://schemas.openxmlformats.org/officeDocument/2006/relationships/tags" Target="../tags/tag411.xml"/><Relationship Id="rId76" Type="http://schemas.openxmlformats.org/officeDocument/2006/relationships/tags" Target="../tags/tag410.xml"/><Relationship Id="rId75" Type="http://schemas.openxmlformats.org/officeDocument/2006/relationships/tags" Target="../tags/tag409.xml"/><Relationship Id="rId74" Type="http://schemas.openxmlformats.org/officeDocument/2006/relationships/tags" Target="../tags/tag408.xml"/><Relationship Id="rId73" Type="http://schemas.openxmlformats.org/officeDocument/2006/relationships/tags" Target="../tags/tag407.xml"/><Relationship Id="rId72" Type="http://schemas.openxmlformats.org/officeDocument/2006/relationships/tags" Target="../tags/tag406.xml"/><Relationship Id="rId71" Type="http://schemas.openxmlformats.org/officeDocument/2006/relationships/tags" Target="../tags/tag405.xml"/><Relationship Id="rId70" Type="http://schemas.openxmlformats.org/officeDocument/2006/relationships/tags" Target="../tags/tag404.xml"/><Relationship Id="rId7" Type="http://schemas.openxmlformats.org/officeDocument/2006/relationships/tags" Target="../tags/tag342.xml"/><Relationship Id="rId69" Type="http://schemas.openxmlformats.org/officeDocument/2006/relationships/tags" Target="../tags/tag403.xml"/><Relationship Id="rId68" Type="http://schemas.openxmlformats.org/officeDocument/2006/relationships/tags" Target="../tags/tag402.xml"/><Relationship Id="rId67" Type="http://schemas.openxmlformats.org/officeDocument/2006/relationships/tags" Target="../tags/tag401.xml"/><Relationship Id="rId66" Type="http://schemas.openxmlformats.org/officeDocument/2006/relationships/tags" Target="../tags/tag400.xml"/><Relationship Id="rId65" Type="http://schemas.openxmlformats.org/officeDocument/2006/relationships/tags" Target="../tags/tag399.xml"/><Relationship Id="rId64" Type="http://schemas.openxmlformats.org/officeDocument/2006/relationships/tags" Target="../tags/tag398.xml"/><Relationship Id="rId63" Type="http://schemas.openxmlformats.org/officeDocument/2006/relationships/tags" Target="../tags/tag397.xml"/><Relationship Id="rId62" Type="http://schemas.openxmlformats.org/officeDocument/2006/relationships/tags" Target="../tags/tag396.xml"/><Relationship Id="rId61" Type="http://schemas.openxmlformats.org/officeDocument/2006/relationships/tags" Target="../tags/tag395.xml"/><Relationship Id="rId60" Type="http://schemas.openxmlformats.org/officeDocument/2006/relationships/tags" Target="../tags/tag394.xml"/><Relationship Id="rId6" Type="http://schemas.openxmlformats.org/officeDocument/2006/relationships/tags" Target="../tags/tag341.xml"/><Relationship Id="rId59" Type="http://schemas.openxmlformats.org/officeDocument/2006/relationships/tags" Target="../tags/tag393.xml"/><Relationship Id="rId58" Type="http://schemas.openxmlformats.org/officeDocument/2006/relationships/tags" Target="../tags/tag392.xml"/><Relationship Id="rId57" Type="http://schemas.openxmlformats.org/officeDocument/2006/relationships/tags" Target="../tags/tag391.xml"/><Relationship Id="rId56" Type="http://schemas.openxmlformats.org/officeDocument/2006/relationships/tags" Target="../tags/tag390.xml"/><Relationship Id="rId55" Type="http://schemas.openxmlformats.org/officeDocument/2006/relationships/tags" Target="../tags/tag389.xml"/><Relationship Id="rId54" Type="http://schemas.openxmlformats.org/officeDocument/2006/relationships/tags" Target="../tags/tag388.xml"/><Relationship Id="rId53" Type="http://schemas.openxmlformats.org/officeDocument/2006/relationships/tags" Target="../tags/tag387.xml"/><Relationship Id="rId52" Type="http://schemas.openxmlformats.org/officeDocument/2006/relationships/tags" Target="../tags/tag386.xml"/><Relationship Id="rId51" Type="http://schemas.openxmlformats.org/officeDocument/2006/relationships/tags" Target="../tags/tag385.xml"/><Relationship Id="rId50" Type="http://schemas.openxmlformats.org/officeDocument/2006/relationships/tags" Target="../tags/tag384.xml"/><Relationship Id="rId5" Type="http://schemas.openxmlformats.org/officeDocument/2006/relationships/tags" Target="../tags/tag340.xml"/><Relationship Id="rId49" Type="http://schemas.openxmlformats.org/officeDocument/2006/relationships/tags" Target="../tags/tag383.xml"/><Relationship Id="rId48" Type="http://schemas.openxmlformats.org/officeDocument/2006/relationships/tags" Target="../tags/tag382.xml"/><Relationship Id="rId47" Type="http://schemas.openxmlformats.org/officeDocument/2006/relationships/tags" Target="../tags/tag381.xml"/><Relationship Id="rId46" Type="http://schemas.openxmlformats.org/officeDocument/2006/relationships/tags" Target="../tags/tag380.xml"/><Relationship Id="rId45" Type="http://schemas.openxmlformats.org/officeDocument/2006/relationships/tags" Target="../tags/tag379.xml"/><Relationship Id="rId44" Type="http://schemas.openxmlformats.org/officeDocument/2006/relationships/tags" Target="../tags/tag378.xml"/><Relationship Id="rId43" Type="http://schemas.openxmlformats.org/officeDocument/2006/relationships/tags" Target="../tags/tag377.xml"/><Relationship Id="rId42" Type="http://schemas.openxmlformats.org/officeDocument/2006/relationships/tags" Target="../tags/tag376.xml"/><Relationship Id="rId41" Type="http://schemas.openxmlformats.org/officeDocument/2006/relationships/tags" Target="../tags/tag375.xml"/><Relationship Id="rId40" Type="http://schemas.openxmlformats.org/officeDocument/2006/relationships/tags" Target="../tags/tag374.xml"/><Relationship Id="rId4" Type="http://schemas.openxmlformats.org/officeDocument/2006/relationships/image" Target="../media/image3.png"/><Relationship Id="rId39" Type="http://schemas.openxmlformats.org/officeDocument/2006/relationships/tags" Target="../tags/tag373.xml"/><Relationship Id="rId38" Type="http://schemas.openxmlformats.org/officeDocument/2006/relationships/image" Target="../media/image4.png"/><Relationship Id="rId37" Type="http://schemas.openxmlformats.org/officeDocument/2006/relationships/tags" Target="../tags/tag372.xml"/><Relationship Id="rId36" Type="http://schemas.openxmlformats.org/officeDocument/2006/relationships/tags" Target="../tags/tag371.xml"/><Relationship Id="rId35" Type="http://schemas.openxmlformats.org/officeDocument/2006/relationships/tags" Target="../tags/tag370.xml"/><Relationship Id="rId34" Type="http://schemas.openxmlformats.org/officeDocument/2006/relationships/tags" Target="../tags/tag369.xml"/><Relationship Id="rId33" Type="http://schemas.openxmlformats.org/officeDocument/2006/relationships/tags" Target="../tags/tag368.xml"/><Relationship Id="rId32" Type="http://schemas.openxmlformats.org/officeDocument/2006/relationships/tags" Target="../tags/tag367.xml"/><Relationship Id="rId31" Type="http://schemas.openxmlformats.org/officeDocument/2006/relationships/tags" Target="../tags/tag366.xml"/><Relationship Id="rId30" Type="http://schemas.openxmlformats.org/officeDocument/2006/relationships/tags" Target="../tags/tag365.xml"/><Relationship Id="rId3" Type="http://schemas.openxmlformats.org/officeDocument/2006/relationships/tags" Target="../tags/tag339.xml"/><Relationship Id="rId29" Type="http://schemas.openxmlformats.org/officeDocument/2006/relationships/tags" Target="../tags/tag364.xml"/><Relationship Id="rId28" Type="http://schemas.openxmlformats.org/officeDocument/2006/relationships/tags" Target="../tags/tag363.xml"/><Relationship Id="rId27" Type="http://schemas.openxmlformats.org/officeDocument/2006/relationships/tags" Target="../tags/tag362.xml"/><Relationship Id="rId26" Type="http://schemas.openxmlformats.org/officeDocument/2006/relationships/tags" Target="../tags/tag361.xml"/><Relationship Id="rId25" Type="http://schemas.openxmlformats.org/officeDocument/2006/relationships/tags" Target="../tags/tag360.xml"/><Relationship Id="rId24" Type="http://schemas.openxmlformats.org/officeDocument/2006/relationships/tags" Target="../tags/tag359.xml"/><Relationship Id="rId23" Type="http://schemas.openxmlformats.org/officeDocument/2006/relationships/tags" Target="../tags/tag358.xml"/><Relationship Id="rId22" Type="http://schemas.openxmlformats.org/officeDocument/2006/relationships/tags" Target="../tags/tag357.xml"/><Relationship Id="rId21" Type="http://schemas.openxmlformats.org/officeDocument/2006/relationships/tags" Target="../tags/tag356.xml"/><Relationship Id="rId20" Type="http://schemas.openxmlformats.org/officeDocument/2006/relationships/tags" Target="../tags/tag355.xml"/><Relationship Id="rId2" Type="http://schemas.openxmlformats.org/officeDocument/2006/relationships/tags" Target="../tags/tag338.xml"/><Relationship Id="rId19" Type="http://schemas.openxmlformats.org/officeDocument/2006/relationships/tags" Target="../tags/tag354.xml"/><Relationship Id="rId18" Type="http://schemas.openxmlformats.org/officeDocument/2006/relationships/tags" Target="../tags/tag353.xml"/><Relationship Id="rId17" Type="http://schemas.openxmlformats.org/officeDocument/2006/relationships/tags" Target="../tags/tag352.xml"/><Relationship Id="rId16" Type="http://schemas.openxmlformats.org/officeDocument/2006/relationships/tags" Target="../tags/tag351.xml"/><Relationship Id="rId15" Type="http://schemas.openxmlformats.org/officeDocument/2006/relationships/tags" Target="../tags/tag350.xml"/><Relationship Id="rId14" Type="http://schemas.openxmlformats.org/officeDocument/2006/relationships/tags" Target="../tags/tag349.xml"/><Relationship Id="rId13" Type="http://schemas.openxmlformats.org/officeDocument/2006/relationships/tags" Target="../tags/tag348.xml"/><Relationship Id="rId12" Type="http://schemas.openxmlformats.org/officeDocument/2006/relationships/tags" Target="../tags/tag347.xml"/><Relationship Id="rId11" Type="http://schemas.openxmlformats.org/officeDocument/2006/relationships/tags" Target="../tags/tag346.xml"/><Relationship Id="rId10" Type="http://schemas.openxmlformats.org/officeDocument/2006/relationships/tags" Target="../tags/tag34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0" y="0"/>
            <a:ext cx="9144000" cy="6858000"/>
            <a:chOff x="0" y="0"/>
            <a:chExt cx="12192000" cy="6858000"/>
          </a:xfrm>
        </p:grpSpPr>
        <p:sp>
          <p:nvSpPr>
            <p:cNvPr id="8" name="矩形 7"/>
            <p:cNvSpPr/>
            <p:nvPr>
              <p:custDataLst>
                <p:tags r:id="rId3"/>
              </p:custDataLst>
            </p:nvPr>
          </p:nvSpPr>
          <p:spPr>
            <a:xfrm>
              <a:off x="0" y="0"/>
              <a:ext cx="12192000" cy="68580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9" name="图片 8"/>
            <p:cNvPicPr>
              <a:picLocks noChangeAspect="1"/>
            </p:cNvPicPr>
            <p:nvPr>
              <p:custDataLst>
                <p:tags r:id="rId5"/>
              </p:custDataLst>
            </p:nvPr>
          </p:nvPicPr>
          <p:blipFill>
            <a:blip r:embed="rId6" cstate="screen"/>
            <a:stretch>
              <a:fillRect/>
            </a:stretch>
          </p:blipFill>
          <p:spPr>
            <a:xfrm rot="6515120">
              <a:off x="1110431" y="1298923"/>
              <a:ext cx="4173973" cy="4173973"/>
            </a:xfrm>
            <a:prstGeom prst="rect">
              <a:avLst/>
            </a:prstGeom>
          </p:spPr>
        </p:pic>
      </p:grpSp>
      <p:sp>
        <p:nvSpPr>
          <p:cNvPr id="16" name="日期占位符 15"/>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10" name="任意多边形: 形状 9"/>
          <p:cNvSpPr/>
          <p:nvPr>
            <p:custDataLst>
              <p:tags r:id="rId10"/>
            </p:custDataLst>
          </p:nvPr>
        </p:nvSpPr>
        <p:spPr>
          <a:xfrm>
            <a:off x="3378699" y="3574104"/>
            <a:ext cx="4365172" cy="1909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8575" cap="rnd">
            <a:solidFill>
              <a:srgbClr val="646262"/>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11"/>
            </p:custDataLst>
          </p:nvPr>
        </p:nvSpPr>
        <p:spPr>
          <a:xfrm>
            <a:off x="2569763" y="2208015"/>
            <a:ext cx="6036473" cy="1295045"/>
          </a:xfrm>
        </p:spPr>
        <p:txBody>
          <a:bodyPr lIns="90000" tIns="46800" rIns="90000" bIns="0" anchor="b" anchorCtr="0">
            <a:normAutofit/>
          </a:bodyPr>
          <a:lstStyle>
            <a:lvl1pPr algn="ctr">
              <a:defRPr sz="45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2"/>
            </p:custDataLst>
          </p:nvPr>
        </p:nvSpPr>
        <p:spPr>
          <a:xfrm>
            <a:off x="2569763" y="3786404"/>
            <a:ext cx="6036473" cy="613318"/>
          </a:xfrm>
        </p:spPr>
        <p:txBody>
          <a:bodyPr lIns="90000" tIns="0" rIns="90000" bIns="0">
            <a:normAutofit/>
          </a:bodyPr>
          <a:lstStyle>
            <a:lvl1pPr marL="0" indent="0" algn="ctr" eaLnBrk="1" fontAlgn="auto" latinLnBrk="0" hangingPunct="1">
              <a:lnSpc>
                <a:spcPct val="100000"/>
              </a:lnSpc>
              <a:buNone/>
              <a:defRPr sz="1800" u="none" strike="noStrike" kern="1200" cap="none" spc="200" normalizeH="0" baseline="0">
                <a:solidFill>
                  <a:schemeClr val="tx1">
                    <a:lumMod val="85000"/>
                    <a:lumOff val="1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44434" y="14479"/>
            <a:ext cx="9066398" cy="6843521"/>
            <a:chOff x="59245" y="14479"/>
            <a:chExt cx="12088531" cy="6843521"/>
          </a:xfrm>
        </p:grpSpPr>
        <p:grpSp>
          <p:nvGrpSpPr>
            <p:cNvPr id="8" name="组合 7"/>
            <p:cNvGrpSpPr/>
            <p:nvPr userDrawn="1"/>
          </p:nvGrpSpPr>
          <p:grpSpPr>
            <a:xfrm>
              <a:off x="59245" y="14479"/>
              <a:ext cx="820497" cy="870719"/>
              <a:chOff x="1700223" y="1399848"/>
              <a:chExt cx="3110219" cy="3564710"/>
            </a:xfrm>
          </p:grpSpPr>
          <p:pic>
            <p:nvPicPr>
              <p:cNvPr id="48" name="图片 47"/>
              <p:cNvPicPr>
                <a:picLocks noChangeAspect="1"/>
              </p:cNvPicPr>
              <p:nvPr userDrawn="1">
                <p:custDataLst>
                  <p:tags r:id="rId3"/>
                </p:custDataLst>
              </p:nvPr>
            </p:nvPicPr>
            <p:blipFill rotWithShape="1">
              <a:blip r:embed="rId4"/>
              <a:srcRect/>
              <a:stretch>
                <a:fillRect/>
              </a:stretch>
            </p:blipFill>
            <p:spPr>
              <a:xfrm>
                <a:off x="3259928" y="1739878"/>
                <a:ext cx="1550514" cy="1792782"/>
              </a:xfrm>
              <a:prstGeom prst="rect">
                <a:avLst/>
              </a:prstGeom>
            </p:spPr>
          </p:pic>
          <p:grpSp>
            <p:nvGrpSpPr>
              <p:cNvPr id="49"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0"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2"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3"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nvGrpSpPr>
            <p:cNvPr id="9" name="组合 8"/>
            <p:cNvGrpSpPr/>
            <p:nvPr userDrawn="1"/>
          </p:nvGrpSpPr>
          <p:grpSpPr>
            <a:xfrm>
              <a:off x="11164159" y="6091132"/>
              <a:ext cx="983617" cy="766868"/>
              <a:chOff x="6182366" y="3010887"/>
              <a:chExt cx="4135018" cy="3481811"/>
            </a:xfrm>
          </p:grpSpPr>
          <p:pic>
            <p:nvPicPr>
              <p:cNvPr id="10" name="图片 9"/>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11"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2"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sp>
        <p:nvSpPr>
          <p:cNvPr id="3" name="日期占位符 2"/>
          <p:cNvSpPr>
            <a:spLocks noGrp="1"/>
          </p:cNvSpPr>
          <p:nvPr>
            <p:ph type="dt" sz="half" idx="10"/>
            <p:custDataLst>
              <p:tags r:id="rId7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6"/>
            </p:custDataLst>
          </p:nvPr>
        </p:nvSpPr>
        <p:spPr/>
        <p:txBody>
          <a:bodyPr/>
          <a:lstStyle/>
          <a:p>
            <a:endParaRPr lang="zh-CN" altLang="en-US"/>
          </a:p>
        </p:txBody>
      </p:sp>
      <p:sp>
        <p:nvSpPr>
          <p:cNvPr id="5" name="灯片编号占位符 4"/>
          <p:cNvSpPr>
            <a:spLocks noGrp="1"/>
          </p:cNvSpPr>
          <p:nvPr>
            <p:ph type="sldNum" sz="quarter" idx="12"/>
            <p:custDataLst>
              <p:tags r:id="rId77"/>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8"/>
            </p:custDataLst>
          </p:nvPr>
        </p:nvSpPr>
        <p:spPr>
          <a:xfrm>
            <a:off x="502448" y="952508"/>
            <a:ext cx="8139178"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0" y="0"/>
            <a:ext cx="9144000" cy="6858000"/>
            <a:chOff x="0" y="0"/>
            <a:chExt cx="12192000" cy="6858000"/>
          </a:xfrm>
        </p:grpSpPr>
        <p:grpSp>
          <p:nvGrpSpPr>
            <p:cNvPr id="6" name="组合 5"/>
            <p:cNvGrpSpPr/>
            <p:nvPr userDrawn="1"/>
          </p:nvGrpSpPr>
          <p:grpSpPr>
            <a:xfrm>
              <a:off x="0" y="0"/>
              <a:ext cx="12192000" cy="6858000"/>
              <a:chOff x="0" y="0"/>
              <a:chExt cx="12192000" cy="6858000"/>
            </a:xfrm>
          </p:grpSpPr>
          <p:sp>
            <p:nvSpPr>
              <p:cNvPr id="7" name="矩形 6"/>
              <p:cNvSpPr/>
              <p:nvPr>
                <p:custDataLst>
                  <p:tags r:id="rId3"/>
                </p:custDataLst>
              </p:nvPr>
            </p:nvSpPr>
            <p:spPr>
              <a:xfrm>
                <a:off x="0" y="0"/>
                <a:ext cx="12192000" cy="68580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custDataLst>
                  <p:tags r:id="rId5"/>
                </p:custDataLst>
              </p:nvPr>
            </p:nvPicPr>
            <p:blipFill>
              <a:blip r:embed="rId6" cstate="screen"/>
              <a:stretch>
                <a:fillRect/>
              </a:stretch>
            </p:blipFill>
            <p:spPr>
              <a:xfrm rot="6515120">
                <a:off x="1110431" y="1298923"/>
                <a:ext cx="4173973" cy="4173973"/>
              </a:xfrm>
              <a:prstGeom prst="rect">
                <a:avLst/>
              </a:prstGeom>
            </p:spPr>
          </p:pic>
        </p:grpSp>
        <p:sp>
          <p:nvSpPr>
            <p:cNvPr id="9" name="任意多边形: 形状 8"/>
            <p:cNvSpPr/>
            <p:nvPr userDrawn="1">
              <p:custDataLst>
                <p:tags r:id="rId7"/>
              </p:custDataLst>
            </p:nvPr>
          </p:nvSpPr>
          <p:spPr>
            <a:xfrm>
              <a:off x="4325257" y="3574104"/>
              <a:ext cx="5820229" cy="1909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8575" cap="rnd">
              <a:solidFill>
                <a:srgbClr val="646262"/>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1"/>
            </p:custDataLst>
          </p:nvPr>
        </p:nvSpPr>
        <p:spPr>
          <a:xfrm>
            <a:off x="3690257" y="2103901"/>
            <a:ext cx="3614057" cy="1343394"/>
          </a:xfrm>
        </p:spPr>
        <p:txBody>
          <a:bodyPr vert="horz" lIns="101600" tIns="38100" rIns="25400" bIns="381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4" name="文本占位符 13"/>
          <p:cNvSpPr>
            <a:spLocks noGrp="1"/>
          </p:cNvSpPr>
          <p:nvPr>
            <p:ph type="body" sz="quarter" idx="13" hasCustomPrompt="1"/>
            <p:custDataLst>
              <p:tags r:id="rId12"/>
            </p:custDataLst>
          </p:nvPr>
        </p:nvSpPr>
        <p:spPr>
          <a:xfrm>
            <a:off x="3312319" y="3873500"/>
            <a:ext cx="4525566" cy="706744"/>
          </a:xfrm>
        </p:spPr>
        <p:txBody>
          <a:bodyPr>
            <a:normAutofit/>
          </a:bodyPr>
          <a:lstStyle>
            <a:lvl1pPr marL="0" indent="0" algn="ctr">
              <a:buNone/>
              <a:defRPr sz="1800" baseline="0"/>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grpSp>
        <p:nvGrpSpPr>
          <p:cNvPr id="21" name="组合 20"/>
          <p:cNvGrpSpPr/>
          <p:nvPr>
            <p:custDataLst>
              <p:tags r:id="rId5"/>
            </p:custDataLst>
          </p:nvPr>
        </p:nvGrpSpPr>
        <p:grpSpPr>
          <a:xfrm>
            <a:off x="8274123" y="5582927"/>
            <a:ext cx="638352" cy="1210945"/>
            <a:chOff x="1289955" y="1628061"/>
            <a:chExt cx="3941631" cy="5174701"/>
          </a:xfrm>
        </p:grpSpPr>
        <p:sp>
          <p:nvSpPr>
            <p:cNvPr id="22" name="Shape 209"/>
            <p:cNvSpPr/>
            <p:nvPr>
              <p:custDataLst>
                <p:tags r:id="rId6"/>
              </p:custDataLst>
            </p:nvPr>
          </p:nvSpPr>
          <p:spPr>
            <a:xfrm rot="3758493">
              <a:off x="2721879"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grpSp>
          <p:nvGrpSpPr>
            <p:cNvPr id="23" name="组 13"/>
            <p:cNvGrpSpPr/>
            <p:nvPr/>
          </p:nvGrpSpPr>
          <p:grpSpPr>
            <a:xfrm>
              <a:off x="1289955" y="1628061"/>
              <a:ext cx="2187025" cy="2569107"/>
              <a:chOff x="5943842" y="1013911"/>
              <a:chExt cx="2187025" cy="2569107"/>
            </a:xfrm>
          </p:grpSpPr>
          <p:sp>
            <p:nvSpPr>
              <p:cNvPr id="24" name="Shape 202"/>
              <p:cNvSpPr/>
              <p:nvPr>
                <p:custDataLst>
                  <p:tags r:id="rId7"/>
                </p:custDataLst>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chemeClr val="bg1"/>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25" name="Shape 203"/>
              <p:cNvSpPr/>
              <p:nvPr>
                <p:custDataLst>
                  <p:tags r:id="rId8"/>
                </p:custDataLst>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26" name="Shape 204"/>
              <p:cNvSpPr/>
              <p:nvPr>
                <p:custDataLst>
                  <p:tags r:id="rId9"/>
                </p:custDataLst>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27" name="Shape 205"/>
              <p:cNvSpPr/>
              <p:nvPr>
                <p:custDataLst>
                  <p:tags r:id="rId10"/>
                </p:custDataLst>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chemeClr val="bg1"/>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28" name="Shape 206"/>
              <p:cNvSpPr/>
              <p:nvPr>
                <p:custDataLst>
                  <p:tags r:id="rId11"/>
                </p:custDataLst>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rgbClr val="E7E4EA"/>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29" name="Shape 207"/>
              <p:cNvSpPr/>
              <p:nvPr>
                <p:custDataLst>
                  <p:tags r:id="rId12"/>
                </p:custDataLst>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30" name="Shape 208"/>
              <p:cNvSpPr/>
              <p:nvPr>
                <p:custDataLst>
                  <p:tags r:id="rId13"/>
                </p:custDataLst>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31" name="Shape 210"/>
              <p:cNvSpPr/>
              <p:nvPr>
                <p:custDataLst>
                  <p:tags r:id="rId14"/>
                </p:custDataLst>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grpSp>
      </p:grpSp>
      <p:sp>
        <p:nvSpPr>
          <p:cNvPr id="2" name="标题 1"/>
          <p:cNvSpPr>
            <a:spLocks noGrp="1"/>
          </p:cNvSpPr>
          <p:nvPr>
            <p:ph type="title"/>
            <p:custDataLst>
              <p:tags r:id="rId15"/>
            </p:custDataLst>
          </p:nvPr>
        </p:nvSpPr>
        <p:spPr/>
        <p:txBody>
          <a:bodyPr>
            <a:normAutofit/>
          </a:bodyPr>
          <a:lstStyle/>
          <a:p>
            <a:r>
              <a:rPr lang="zh-CN" altLang="en-US"/>
              <a:t>单击此处编辑母版标题样式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214789" y="273050"/>
            <a:ext cx="8742959" cy="6564070"/>
            <a:chOff x="286385" y="273050"/>
            <a:chExt cx="11657279" cy="6564070"/>
          </a:xfrm>
          <a:solidFill>
            <a:schemeClr val="bg2"/>
          </a:solidFill>
        </p:grpSpPr>
        <p:sp>
          <p:nvSpPr>
            <p:cNvPr id="6" name="矩形 5"/>
            <p:cNvSpPr/>
            <p:nvPr userDrawn="1">
              <p:custDataLst>
                <p:tags r:id="rId3"/>
              </p:custDataLst>
            </p:nvPr>
          </p:nvSpPr>
          <p:spPr>
            <a:xfrm>
              <a:off x="286385" y="273050"/>
              <a:ext cx="11616055" cy="6311900"/>
            </a:xfrm>
            <a:prstGeom prst="rect">
              <a:avLst/>
            </a:pr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pic>
          <p:nvPicPr>
            <p:cNvPr id="9" name="图片 8"/>
            <p:cNvPicPr>
              <a:picLocks noChangeAspect="1"/>
            </p:cNvPicPr>
            <p:nvPr userDrawn="1">
              <p:custDataLst>
                <p:tags r:id="rId4"/>
              </p:custDataLst>
            </p:nvPr>
          </p:nvPicPr>
          <p:blipFill>
            <a:blip r:embed="rId5"/>
            <a:stretch>
              <a:fillRect/>
            </a:stretch>
          </p:blipFill>
          <p:spPr>
            <a:xfrm flipH="1">
              <a:off x="10866490" y="5121513"/>
              <a:ext cx="1077174" cy="1715607"/>
            </a:xfrm>
            <a:prstGeom prst="rect">
              <a:avLst/>
            </a:prstGeom>
            <a:grpFill/>
          </p:spPr>
        </p:pic>
      </p:grpSp>
      <p:sp>
        <p:nvSpPr>
          <p:cNvPr id="2" name="标题 1"/>
          <p:cNvSpPr>
            <a:spLocks noGrp="1"/>
          </p:cNvSpPr>
          <p:nvPr>
            <p:ph type="title" hasCustomPrompt="1"/>
            <p:custDataLst>
              <p:tags r:id="rId6"/>
            </p:custDataLst>
          </p:nvPr>
        </p:nvSpPr>
        <p:spPr>
          <a:xfrm>
            <a:off x="961200" y="1249200"/>
            <a:ext cx="7219800" cy="723600"/>
          </a:xfrm>
        </p:spPr>
        <p:txBody>
          <a:bodyPr anchor="ctr">
            <a:normAutofit/>
          </a:bodyPr>
          <a:lstStyle>
            <a:lvl1pPr>
              <a:defRPr sz="24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960835" y="2163600"/>
            <a:ext cx="7219950" cy="3445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1429" y="-4445"/>
            <a:ext cx="3674269"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pic>
        <p:nvPicPr>
          <p:cNvPr id="162" name="图片 161"/>
          <p:cNvPicPr>
            <a:picLocks noChangeAspect="1"/>
          </p:cNvPicPr>
          <p:nvPr>
            <p:custDataLst>
              <p:tags r:id="rId3"/>
            </p:custDataLst>
          </p:nvPr>
        </p:nvPicPr>
        <p:blipFill>
          <a:blip r:embed="rId4"/>
          <a:stretch>
            <a:fillRect/>
          </a:stretch>
        </p:blipFill>
        <p:spPr>
          <a:xfrm flipH="1">
            <a:off x="106520" y="5040626"/>
            <a:ext cx="807881" cy="1715607"/>
          </a:xfrm>
          <a:prstGeom prst="rect">
            <a:avLst/>
          </a:prstGeom>
        </p:spPr>
      </p:pic>
      <p:sp>
        <p:nvSpPr>
          <p:cNvPr id="2" name="标题 1"/>
          <p:cNvSpPr>
            <a:spLocks noGrp="1"/>
          </p:cNvSpPr>
          <p:nvPr>
            <p:ph type="title" hasCustomPrompt="1"/>
            <p:custDataLst>
              <p:tags r:id="rId5"/>
            </p:custDataLst>
          </p:nvPr>
        </p:nvSpPr>
        <p:spPr>
          <a:xfrm>
            <a:off x="437400" y="770400"/>
            <a:ext cx="2970000" cy="882000"/>
          </a:xfrm>
        </p:spPr>
        <p:txBody>
          <a:bodyPr anchor="ctr">
            <a:normAutofit/>
          </a:bodyPr>
          <a:lstStyle>
            <a:lvl1pPr>
              <a:defRPr sz="2700" baseline="0">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1764000"/>
            <a:ext cx="2967300" cy="40932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769938"/>
            <a:ext cx="4860000" cy="5087937"/>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anim calcmode="lin" valueType="num">
                                      <p:cBhvr>
                                        <p:cTn id="8" dur="1000" fill="hold"/>
                                        <p:tgtEl>
                                          <p:spTgt spid="162"/>
                                        </p:tgtEl>
                                        <p:attrNameLst>
                                          <p:attrName>ppt_x</p:attrName>
                                        </p:attrNameLst>
                                      </p:cBhvr>
                                      <p:tavLst>
                                        <p:tav tm="0">
                                          <p:val>
                                            <p:strVal val="#ppt_x"/>
                                          </p:val>
                                        </p:tav>
                                        <p:tav tm="100000">
                                          <p:val>
                                            <p:strVal val="#ppt_x"/>
                                          </p:val>
                                        </p:tav>
                                      </p:tavLst>
                                    </p:anim>
                                    <p:anim calcmode="lin" valueType="num">
                                      <p:cBhvr>
                                        <p:cTn id="9"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9144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grpSp>
        <p:nvGrpSpPr>
          <p:cNvPr id="11" name="组合 10"/>
          <p:cNvGrpSpPr/>
          <p:nvPr>
            <p:custDataLst>
              <p:tags r:id="rId3"/>
            </p:custDataLst>
          </p:nvPr>
        </p:nvGrpSpPr>
        <p:grpSpPr>
          <a:xfrm>
            <a:off x="8245548" y="175727"/>
            <a:ext cx="638352" cy="1210945"/>
            <a:chOff x="1289955" y="1628061"/>
            <a:chExt cx="3941631" cy="5174701"/>
          </a:xfrm>
        </p:grpSpPr>
        <p:sp>
          <p:nvSpPr>
            <p:cNvPr id="12" name="Shape 209"/>
            <p:cNvSpPr/>
            <p:nvPr>
              <p:custDataLst>
                <p:tags r:id="rId4"/>
              </p:custDataLst>
            </p:nvPr>
          </p:nvSpPr>
          <p:spPr>
            <a:xfrm rot="3758493">
              <a:off x="2721879"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grpSp>
          <p:nvGrpSpPr>
            <p:cNvPr id="13" name="组 13"/>
            <p:cNvGrpSpPr/>
            <p:nvPr/>
          </p:nvGrpSpPr>
          <p:grpSpPr>
            <a:xfrm>
              <a:off x="1289955" y="1628061"/>
              <a:ext cx="2187025" cy="2569107"/>
              <a:chOff x="5943842" y="1013911"/>
              <a:chExt cx="2187025" cy="2569107"/>
            </a:xfrm>
          </p:grpSpPr>
          <p:sp>
            <p:nvSpPr>
              <p:cNvPr id="14" name="Shape 202"/>
              <p:cNvSpPr/>
              <p:nvPr>
                <p:custDataLst>
                  <p:tags r:id="rId5"/>
                </p:custDataLst>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chemeClr val="bg1"/>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5" name="Shape 203"/>
              <p:cNvSpPr/>
              <p:nvPr>
                <p:custDataLst>
                  <p:tags r:id="rId6"/>
                </p:custDataLst>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6" name="Shape 204"/>
              <p:cNvSpPr/>
              <p:nvPr>
                <p:custDataLst>
                  <p:tags r:id="rId7"/>
                </p:custDataLst>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7" name="Shape 205"/>
              <p:cNvSpPr/>
              <p:nvPr>
                <p:custDataLst>
                  <p:tags r:id="rId8"/>
                </p:custDataLst>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chemeClr val="bg1"/>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8" name="Shape 206"/>
              <p:cNvSpPr/>
              <p:nvPr>
                <p:custDataLst>
                  <p:tags r:id="rId9"/>
                </p:custDataLst>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rgbClr val="E7E4EA"/>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9" name="Shape 207"/>
              <p:cNvSpPr/>
              <p:nvPr>
                <p:custDataLst>
                  <p:tags r:id="rId10"/>
                </p:custDataLst>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20" name="Shape 208"/>
              <p:cNvSpPr/>
              <p:nvPr>
                <p:custDataLst>
                  <p:tags r:id="rId11"/>
                </p:custDataLst>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21" name="Shape 210"/>
              <p:cNvSpPr/>
              <p:nvPr>
                <p:custDataLst>
                  <p:tags r:id="rId12"/>
                </p:custDataLst>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grpSp>
      </p:grpSp>
      <p:sp>
        <p:nvSpPr>
          <p:cNvPr id="2" name="标题 1"/>
          <p:cNvSpPr>
            <a:spLocks noGrp="1"/>
          </p:cNvSpPr>
          <p:nvPr>
            <p:ph type="title"/>
            <p:custDataLst>
              <p:tags r:id="rId13"/>
            </p:custDataLst>
          </p:nvPr>
        </p:nvSpPr>
        <p:spPr>
          <a:xfrm>
            <a:off x="459000" y="781200"/>
            <a:ext cx="8232300" cy="626400"/>
          </a:xfrm>
        </p:spPr>
        <p:txBody>
          <a:bodyPr anchor="ctr">
            <a:normAutofit/>
          </a:bodyPr>
          <a:lstStyle>
            <a:lvl1pPr algn="ctr">
              <a:defRPr sz="2700" baseline="0">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dirty="0"/>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7"/>
            </p:custDataLst>
          </p:nvPr>
        </p:nvSpPr>
        <p:spPr>
          <a:xfrm>
            <a:off x="459000" y="1659600"/>
            <a:ext cx="8231981" cy="828000"/>
          </a:xfrm>
        </p:spPr>
        <p:txBody>
          <a:bodyPr>
            <a:normAutofit/>
          </a:bodyPr>
          <a:lstStyle>
            <a:lvl1pPr algn="ct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8"/>
            </p:custDataLst>
          </p:nvPr>
        </p:nvSpPr>
        <p:spPr>
          <a:xfrm>
            <a:off x="459581" y="2808000"/>
            <a:ext cx="8224200" cy="34308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9144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grpSp>
        <p:nvGrpSpPr>
          <p:cNvPr id="10" name="组合 9"/>
          <p:cNvGrpSpPr/>
          <p:nvPr>
            <p:custDataLst>
              <p:tags r:id="rId3"/>
            </p:custDataLst>
          </p:nvPr>
        </p:nvGrpSpPr>
        <p:grpSpPr>
          <a:xfrm>
            <a:off x="8274123" y="5582927"/>
            <a:ext cx="638352" cy="1210945"/>
            <a:chOff x="1289955" y="1628061"/>
            <a:chExt cx="3941631" cy="5174701"/>
          </a:xfrm>
        </p:grpSpPr>
        <p:sp>
          <p:nvSpPr>
            <p:cNvPr id="11" name="Shape 209"/>
            <p:cNvSpPr/>
            <p:nvPr>
              <p:custDataLst>
                <p:tags r:id="rId4"/>
              </p:custDataLst>
            </p:nvPr>
          </p:nvSpPr>
          <p:spPr>
            <a:xfrm rot="3758493">
              <a:off x="2721879"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grpSp>
          <p:nvGrpSpPr>
            <p:cNvPr id="12" name="组 13"/>
            <p:cNvGrpSpPr/>
            <p:nvPr/>
          </p:nvGrpSpPr>
          <p:grpSpPr>
            <a:xfrm>
              <a:off x="1289955" y="1628061"/>
              <a:ext cx="2187025" cy="2569107"/>
              <a:chOff x="5943842" y="1013911"/>
              <a:chExt cx="2187025" cy="2569107"/>
            </a:xfrm>
          </p:grpSpPr>
          <p:sp>
            <p:nvSpPr>
              <p:cNvPr id="13" name="Shape 202"/>
              <p:cNvSpPr/>
              <p:nvPr>
                <p:custDataLst>
                  <p:tags r:id="rId5"/>
                </p:custDataLst>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chemeClr val="bg1"/>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4" name="Shape 203"/>
              <p:cNvSpPr/>
              <p:nvPr>
                <p:custDataLst>
                  <p:tags r:id="rId6"/>
                </p:custDataLst>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5" name="Shape 204"/>
              <p:cNvSpPr/>
              <p:nvPr>
                <p:custDataLst>
                  <p:tags r:id="rId7"/>
                </p:custDataLst>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6" name="Shape 205"/>
              <p:cNvSpPr/>
              <p:nvPr>
                <p:custDataLst>
                  <p:tags r:id="rId8"/>
                </p:custDataLst>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chemeClr val="bg1"/>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7" name="Shape 206"/>
              <p:cNvSpPr/>
              <p:nvPr>
                <p:custDataLst>
                  <p:tags r:id="rId9"/>
                </p:custDataLst>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rgbClr val="E7E4EA"/>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8" name="Shape 207"/>
              <p:cNvSpPr/>
              <p:nvPr>
                <p:custDataLst>
                  <p:tags r:id="rId10"/>
                </p:custDataLst>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9" name="Shape 208"/>
              <p:cNvSpPr/>
              <p:nvPr>
                <p:custDataLst>
                  <p:tags r:id="rId11"/>
                </p:custDataLst>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20" name="Shape 210"/>
              <p:cNvSpPr/>
              <p:nvPr>
                <p:custDataLst>
                  <p:tags r:id="rId12"/>
                </p:custDataLst>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grpSp>
      </p:grpSp>
      <p:sp>
        <p:nvSpPr>
          <p:cNvPr id="2" name="标题 1"/>
          <p:cNvSpPr>
            <a:spLocks noGrp="1"/>
          </p:cNvSpPr>
          <p:nvPr>
            <p:ph type="title"/>
            <p:custDataLst>
              <p:tags r:id="rId13"/>
            </p:custDataLst>
          </p:nvPr>
        </p:nvSpPr>
        <p:spPr>
          <a:xfrm>
            <a:off x="453600" y="669600"/>
            <a:ext cx="8232300" cy="565200"/>
          </a:xfrm>
        </p:spPr>
        <p:txBody>
          <a:bodyPr anchor="ctr">
            <a:normAutofit/>
          </a:bodyPr>
          <a:lstStyle>
            <a:lvl1pPr algn="ctr">
              <a:defRPr sz="2400"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dirty="0"/>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7"/>
            </p:custDataLst>
          </p:nvPr>
        </p:nvSpPr>
        <p:spPr>
          <a:xfrm>
            <a:off x="453628" y="1681200"/>
            <a:ext cx="8243100" cy="32112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8"/>
            </p:custDataLst>
          </p:nvPr>
        </p:nvSpPr>
        <p:spPr>
          <a:xfrm>
            <a:off x="445500" y="5180400"/>
            <a:ext cx="8251200" cy="1011600"/>
          </a:xfrm>
        </p:spPr>
        <p:txBody>
          <a:bodyPr>
            <a:normAutofit/>
          </a:bodyPr>
          <a:lstStyle>
            <a:lvl1pPr marL="0" indent="0">
              <a:buNone/>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4" name="组合 13"/>
          <p:cNvGrpSpPr/>
          <p:nvPr>
            <p:custDataLst>
              <p:tags r:id="rId2"/>
            </p:custDataLst>
          </p:nvPr>
        </p:nvGrpSpPr>
        <p:grpSpPr>
          <a:xfrm>
            <a:off x="7342730" y="5666793"/>
            <a:ext cx="1633559" cy="1132189"/>
            <a:chOff x="9790306" y="5666793"/>
            <a:chExt cx="2178078" cy="1132189"/>
          </a:xfrm>
        </p:grpSpPr>
        <p:grpSp>
          <p:nvGrpSpPr>
            <p:cNvPr id="12" name="组合 11"/>
            <p:cNvGrpSpPr/>
            <p:nvPr userDrawn="1"/>
          </p:nvGrpSpPr>
          <p:grpSpPr>
            <a:xfrm>
              <a:off x="9790306" y="5666793"/>
              <a:ext cx="966313" cy="1107520"/>
              <a:chOff x="1700223" y="1399848"/>
              <a:chExt cx="3110219" cy="3564710"/>
            </a:xfrm>
          </p:grpSpPr>
          <p:pic>
            <p:nvPicPr>
              <p:cNvPr id="48" name="图片 47"/>
              <p:cNvPicPr>
                <a:picLocks noChangeAspect="1"/>
              </p:cNvPicPr>
              <p:nvPr userDrawn="1">
                <p:custDataLst>
                  <p:tags r:id="rId3"/>
                </p:custDataLst>
              </p:nvPr>
            </p:nvPicPr>
            <p:blipFill rotWithShape="1">
              <a:blip r:embed="rId4" cstate="screen"/>
              <a:srcRect/>
              <a:stretch>
                <a:fillRect/>
              </a:stretch>
            </p:blipFill>
            <p:spPr>
              <a:xfrm>
                <a:off x="3259928" y="1739878"/>
                <a:ext cx="1550514" cy="1792782"/>
              </a:xfrm>
              <a:prstGeom prst="rect">
                <a:avLst/>
              </a:prstGeom>
            </p:spPr>
          </p:pic>
          <p:grpSp>
            <p:nvGrpSpPr>
              <p:cNvPr id="53"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4"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2"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3"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4"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5"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nvGrpSpPr>
            <p:cNvPr id="8" name="组合 7"/>
            <p:cNvGrpSpPr/>
            <p:nvPr userDrawn="1"/>
          </p:nvGrpSpPr>
          <p:grpSpPr>
            <a:xfrm>
              <a:off x="10901560" y="5900684"/>
              <a:ext cx="1066824" cy="898298"/>
              <a:chOff x="6182366" y="3010887"/>
              <a:chExt cx="4135018" cy="3481811"/>
            </a:xfrm>
          </p:grpSpPr>
          <p:pic>
            <p:nvPicPr>
              <p:cNvPr id="49" name="图片 48"/>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86"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87"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8"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9"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0"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1"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2"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3"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4"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5"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6"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7"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8"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9"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0"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1"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2"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3"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4"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5"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6"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7"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5"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6"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7"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8"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9"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0"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1"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2"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sp>
        <p:nvSpPr>
          <p:cNvPr id="10" name="矩形 9"/>
          <p:cNvSpPr/>
          <p:nvPr>
            <p:custDataLst>
              <p:tags r:id="rId75"/>
            </p:custDataLst>
          </p:nvPr>
        </p:nvSpPr>
        <p:spPr>
          <a:xfrm>
            <a:off x="0" y="1270"/>
            <a:ext cx="9144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76"/>
            </p:custDataLst>
          </p:nvPr>
        </p:nvSpPr>
        <p:spPr>
          <a:xfrm>
            <a:off x="434700" y="237600"/>
            <a:ext cx="8278200" cy="441964"/>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8"/>
            </p:custDataLst>
          </p:nvPr>
        </p:nvSpPr>
        <p:spPr/>
        <p:txBody>
          <a:bodyPr/>
          <a:lstStyle/>
          <a:p>
            <a:endParaRPr lang="zh-CN" altLang="en-US" dirty="0"/>
          </a:p>
        </p:txBody>
      </p:sp>
      <p:sp>
        <p:nvSpPr>
          <p:cNvPr id="5" name="灯片编号占位符 4"/>
          <p:cNvSpPr>
            <a:spLocks noGrp="1"/>
          </p:cNvSpPr>
          <p:nvPr>
            <p:ph type="sldNum" sz="quarter" idx="12"/>
            <p:custDataLst>
              <p:tags r:id="rId79"/>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0"/>
            </p:custDataLst>
          </p:nvPr>
        </p:nvSpPr>
        <p:spPr>
          <a:xfrm>
            <a:off x="434700" y="1663200"/>
            <a:ext cx="4006800" cy="28944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1"/>
            </p:custDataLst>
          </p:nvPr>
        </p:nvSpPr>
        <p:spPr>
          <a:xfrm>
            <a:off x="4681800" y="1663200"/>
            <a:ext cx="4025700" cy="28944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82"/>
            </p:custDataLst>
          </p:nvPr>
        </p:nvSpPr>
        <p:spPr>
          <a:xfrm>
            <a:off x="429300" y="4816800"/>
            <a:ext cx="4006800" cy="781200"/>
          </a:xfrm>
        </p:spPr>
        <p:txBody>
          <a:bodyPr>
            <a:normAutofit/>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83"/>
            </p:custDataLst>
          </p:nvPr>
        </p:nvSpPr>
        <p:spPr>
          <a:xfrm>
            <a:off x="4689900" y="4813200"/>
            <a:ext cx="4025700" cy="781200"/>
          </a:xfrm>
        </p:spPr>
        <p:txBody>
          <a:bodyPr>
            <a:normAutofit/>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9144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grpSp>
        <p:nvGrpSpPr>
          <p:cNvPr id="6" name="组合 5"/>
          <p:cNvGrpSpPr/>
          <p:nvPr>
            <p:custDataLst>
              <p:tags r:id="rId3"/>
            </p:custDataLst>
          </p:nvPr>
        </p:nvGrpSpPr>
        <p:grpSpPr>
          <a:xfrm>
            <a:off x="44434" y="14479"/>
            <a:ext cx="9045925" cy="6722366"/>
            <a:chOff x="59245" y="14479"/>
            <a:chExt cx="12061233" cy="6722366"/>
          </a:xfrm>
        </p:grpSpPr>
        <p:grpSp>
          <p:nvGrpSpPr>
            <p:cNvPr id="11" name="组合 10"/>
            <p:cNvGrpSpPr/>
            <p:nvPr userDrawn="1"/>
          </p:nvGrpSpPr>
          <p:grpSpPr>
            <a:xfrm>
              <a:off x="59245" y="14479"/>
              <a:ext cx="1640993" cy="1880791"/>
              <a:chOff x="1700223" y="1399848"/>
              <a:chExt cx="3110219" cy="3564710"/>
            </a:xfrm>
          </p:grpSpPr>
          <p:pic>
            <p:nvPicPr>
              <p:cNvPr id="51" name="图片 50"/>
              <p:cNvPicPr>
                <a:picLocks noChangeAspect="1"/>
              </p:cNvPicPr>
              <p:nvPr userDrawn="1">
                <p:custDataLst>
                  <p:tags r:id="rId4"/>
                </p:custDataLst>
              </p:nvPr>
            </p:nvPicPr>
            <p:blipFill rotWithShape="1">
              <a:blip r:embed="rId5" cstate="screen"/>
              <a:srcRect/>
              <a:stretch>
                <a:fillRect/>
              </a:stretch>
            </p:blipFill>
            <p:spPr>
              <a:xfrm>
                <a:off x="3259928" y="1739878"/>
                <a:ext cx="1550514" cy="1792782"/>
              </a:xfrm>
              <a:prstGeom prst="rect">
                <a:avLst/>
              </a:prstGeom>
            </p:spPr>
          </p:pic>
          <p:grpSp>
            <p:nvGrpSpPr>
              <p:cNvPr id="52"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3" name="Freeform 5"/>
                <p:cNvSpPr>
                  <a:spLocks noEditPoints="1"/>
                </p:cNvSpPr>
                <p:nvPr>
                  <p:custDataLst>
                    <p:tags r:id="rId6"/>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 name="Freeform 6"/>
                <p:cNvSpPr>
                  <a:spLocks noEditPoints="1"/>
                </p:cNvSpPr>
                <p:nvPr>
                  <p:custDataLst>
                    <p:tags r:id="rId7"/>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7"/>
                <p:cNvSpPr>
                  <a:spLocks noEditPoints="1"/>
                </p:cNvSpPr>
                <p:nvPr>
                  <p:custDataLst>
                    <p:tags r:id="rId8"/>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8"/>
                <p:cNvSpPr>
                  <a:spLocks noEditPoints="1"/>
                </p:cNvSpPr>
                <p:nvPr>
                  <p:custDataLst>
                    <p:tags r:id="rId9"/>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9"/>
                <p:cNvSpPr/>
                <p:nvPr>
                  <p:custDataLst>
                    <p:tags r:id="rId10"/>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10"/>
                <p:cNvSpPr/>
                <p:nvPr>
                  <p:custDataLst>
                    <p:tags r:id="rId11"/>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11"/>
                <p:cNvSpPr/>
                <p:nvPr>
                  <p:custDataLst>
                    <p:tags r:id="rId12"/>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12"/>
                <p:cNvSpPr/>
                <p:nvPr>
                  <p:custDataLst>
                    <p:tags r:id="rId13"/>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13"/>
                <p:cNvSpPr/>
                <p:nvPr>
                  <p:custDataLst>
                    <p:tags r:id="rId14"/>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14"/>
                <p:cNvSpPr>
                  <a:spLocks noEditPoints="1"/>
                </p:cNvSpPr>
                <p:nvPr>
                  <p:custDataLst>
                    <p:tags r:id="rId15"/>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15"/>
                <p:cNvSpPr>
                  <a:spLocks noEditPoints="1"/>
                </p:cNvSpPr>
                <p:nvPr>
                  <p:custDataLst>
                    <p:tags r:id="rId16"/>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16"/>
                <p:cNvSpPr>
                  <a:spLocks noEditPoints="1"/>
                </p:cNvSpPr>
                <p:nvPr>
                  <p:custDataLst>
                    <p:tags r:id="rId17"/>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17"/>
                <p:cNvSpPr>
                  <a:spLocks noEditPoints="1"/>
                </p:cNvSpPr>
                <p:nvPr>
                  <p:custDataLst>
                    <p:tags r:id="rId18"/>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18"/>
                <p:cNvSpPr>
                  <a:spLocks noEditPoints="1"/>
                </p:cNvSpPr>
                <p:nvPr>
                  <p:custDataLst>
                    <p:tags r:id="rId19"/>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19"/>
                <p:cNvSpPr/>
                <p:nvPr>
                  <p:custDataLst>
                    <p:tags r:id="rId20"/>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20"/>
                <p:cNvSpPr>
                  <a:spLocks noEditPoints="1"/>
                </p:cNvSpPr>
                <p:nvPr>
                  <p:custDataLst>
                    <p:tags r:id="rId21"/>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 name="Freeform 21"/>
                <p:cNvSpPr/>
                <p:nvPr>
                  <p:custDataLst>
                    <p:tags r:id="rId22"/>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22"/>
                <p:cNvSpPr>
                  <a:spLocks noEditPoints="1"/>
                </p:cNvSpPr>
                <p:nvPr>
                  <p:custDataLst>
                    <p:tags r:id="rId23"/>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23"/>
                <p:cNvSpPr/>
                <p:nvPr>
                  <p:custDataLst>
                    <p:tags r:id="rId24"/>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24"/>
                <p:cNvSpPr>
                  <a:spLocks noEditPoints="1"/>
                </p:cNvSpPr>
                <p:nvPr>
                  <p:custDataLst>
                    <p:tags r:id="rId25"/>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25"/>
                <p:cNvSpPr>
                  <a:spLocks noEditPoints="1"/>
                </p:cNvSpPr>
                <p:nvPr>
                  <p:custDataLst>
                    <p:tags r:id="rId26"/>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26"/>
                <p:cNvSpPr>
                  <a:spLocks noEditPoints="1"/>
                </p:cNvSpPr>
                <p:nvPr>
                  <p:custDataLst>
                    <p:tags r:id="rId27"/>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 name="Freeform 27"/>
                <p:cNvSpPr/>
                <p:nvPr>
                  <p:custDataLst>
                    <p:tags r:id="rId28"/>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 name="Freeform 28"/>
                <p:cNvSpPr>
                  <a:spLocks noEditPoints="1"/>
                </p:cNvSpPr>
                <p:nvPr>
                  <p:custDataLst>
                    <p:tags r:id="rId29"/>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29"/>
                <p:cNvSpPr/>
                <p:nvPr>
                  <p:custDataLst>
                    <p:tags r:id="rId30"/>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 name="Freeform 30"/>
                <p:cNvSpPr>
                  <a:spLocks noEditPoints="1"/>
                </p:cNvSpPr>
                <p:nvPr>
                  <p:custDataLst>
                    <p:tags r:id="rId31"/>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 name="Freeform 31"/>
                <p:cNvSpPr/>
                <p:nvPr>
                  <p:custDataLst>
                    <p:tags r:id="rId32"/>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 name="Freeform 32"/>
                <p:cNvSpPr/>
                <p:nvPr>
                  <p:custDataLst>
                    <p:tags r:id="rId33"/>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 name="Freeform 33"/>
                <p:cNvSpPr/>
                <p:nvPr>
                  <p:custDataLst>
                    <p:tags r:id="rId34"/>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2" name="Freeform 34"/>
                <p:cNvSpPr>
                  <a:spLocks noEditPoints="1"/>
                </p:cNvSpPr>
                <p:nvPr>
                  <p:custDataLst>
                    <p:tags r:id="rId35"/>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3" name="Freeform 35"/>
                <p:cNvSpPr/>
                <p:nvPr>
                  <p:custDataLst>
                    <p:tags r:id="rId36"/>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4" name="Freeform 36"/>
                <p:cNvSpPr>
                  <a:spLocks noEditPoints="1"/>
                </p:cNvSpPr>
                <p:nvPr>
                  <p:custDataLst>
                    <p:tags r:id="rId37"/>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nvGrpSpPr>
            <p:cNvPr id="12" name="组合 11"/>
            <p:cNvGrpSpPr/>
            <p:nvPr userDrawn="1"/>
          </p:nvGrpSpPr>
          <p:grpSpPr>
            <a:xfrm>
              <a:off x="10153246" y="5080376"/>
              <a:ext cx="1967232" cy="1656469"/>
              <a:chOff x="6182366" y="3010887"/>
              <a:chExt cx="4135018" cy="3481811"/>
            </a:xfrm>
          </p:grpSpPr>
          <p:pic>
            <p:nvPicPr>
              <p:cNvPr id="13" name="图片 12"/>
              <p:cNvPicPr>
                <a:picLocks noChangeAspect="1"/>
              </p:cNvPicPr>
              <p:nvPr userDrawn="1">
                <p:custDataLst>
                  <p:tags r:id="rId38"/>
                </p:custDataLst>
              </p:nvPr>
            </p:nvPicPr>
            <p:blipFill rotWithShape="1">
              <a:blip r:embed="rId39" cstate="screen"/>
              <a:srcRect/>
              <a:stretch>
                <a:fillRect/>
              </a:stretch>
            </p:blipFill>
            <p:spPr>
              <a:xfrm>
                <a:off x="6182366" y="3917578"/>
                <a:ext cx="1861766" cy="1679330"/>
              </a:xfrm>
              <a:prstGeom prst="rect">
                <a:avLst/>
              </a:prstGeom>
            </p:spPr>
          </p:pic>
          <p:grpSp>
            <p:nvGrpSpPr>
              <p:cNvPr id="14"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5" name="Freeform 56"/>
                <p:cNvSpPr>
                  <a:spLocks noEditPoints="1"/>
                </p:cNvSpPr>
                <p:nvPr>
                  <p:custDataLst>
                    <p:tags r:id="rId40"/>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Freeform 57"/>
                <p:cNvSpPr>
                  <a:spLocks noEditPoints="1"/>
                </p:cNvSpPr>
                <p:nvPr>
                  <p:custDataLst>
                    <p:tags r:id="rId41"/>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 name="Freeform 58"/>
                <p:cNvSpPr/>
                <p:nvPr>
                  <p:custDataLst>
                    <p:tags r:id="rId42"/>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 name="Freeform 59"/>
                <p:cNvSpPr/>
                <p:nvPr>
                  <p:custDataLst>
                    <p:tags r:id="rId43"/>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 name="Freeform 60"/>
                <p:cNvSpPr/>
                <p:nvPr>
                  <p:custDataLst>
                    <p:tags r:id="rId44"/>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 name="Freeform 61"/>
                <p:cNvSpPr/>
                <p:nvPr>
                  <p:custDataLst>
                    <p:tags r:id="rId45"/>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 name="Freeform 62"/>
                <p:cNvSpPr/>
                <p:nvPr>
                  <p:custDataLst>
                    <p:tags r:id="rId46"/>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 name="Freeform 63"/>
                <p:cNvSpPr>
                  <a:spLocks noEditPoints="1"/>
                </p:cNvSpPr>
                <p:nvPr>
                  <p:custDataLst>
                    <p:tags r:id="rId47"/>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 name="Freeform 64"/>
                <p:cNvSpPr/>
                <p:nvPr>
                  <p:custDataLst>
                    <p:tags r:id="rId48"/>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 name="Freeform 65"/>
                <p:cNvSpPr>
                  <a:spLocks noEditPoints="1"/>
                </p:cNvSpPr>
                <p:nvPr>
                  <p:custDataLst>
                    <p:tags r:id="rId49"/>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 name="Freeform 66"/>
                <p:cNvSpPr/>
                <p:nvPr>
                  <p:custDataLst>
                    <p:tags r:id="rId50"/>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 name="Freeform 67"/>
                <p:cNvSpPr>
                  <a:spLocks noEditPoints="1"/>
                </p:cNvSpPr>
                <p:nvPr>
                  <p:custDataLst>
                    <p:tags r:id="rId51"/>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 name="Freeform 68"/>
                <p:cNvSpPr/>
                <p:nvPr>
                  <p:custDataLst>
                    <p:tags r:id="rId52"/>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 name="Freeform 69"/>
                <p:cNvSpPr>
                  <a:spLocks noEditPoints="1"/>
                </p:cNvSpPr>
                <p:nvPr>
                  <p:custDataLst>
                    <p:tags r:id="rId53"/>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 name="Freeform 70"/>
                <p:cNvSpPr/>
                <p:nvPr>
                  <p:custDataLst>
                    <p:tags r:id="rId54"/>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 name="Freeform 71"/>
                <p:cNvSpPr>
                  <a:spLocks noEditPoints="1"/>
                </p:cNvSpPr>
                <p:nvPr>
                  <p:custDataLst>
                    <p:tags r:id="rId55"/>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 name="Freeform 72"/>
                <p:cNvSpPr/>
                <p:nvPr>
                  <p:custDataLst>
                    <p:tags r:id="rId56"/>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 name="Freeform 73"/>
                <p:cNvSpPr>
                  <a:spLocks noEditPoints="1"/>
                </p:cNvSpPr>
                <p:nvPr>
                  <p:custDataLst>
                    <p:tags r:id="rId57"/>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 name="Freeform 74"/>
                <p:cNvSpPr/>
                <p:nvPr>
                  <p:custDataLst>
                    <p:tags r:id="rId58"/>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 name="Freeform 75"/>
                <p:cNvSpPr>
                  <a:spLocks noEditPoints="1"/>
                </p:cNvSpPr>
                <p:nvPr>
                  <p:custDataLst>
                    <p:tags r:id="rId59"/>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 name="Freeform 76"/>
                <p:cNvSpPr/>
                <p:nvPr>
                  <p:custDataLst>
                    <p:tags r:id="rId60"/>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 name="Freeform 77"/>
                <p:cNvSpPr>
                  <a:spLocks noEditPoints="1"/>
                </p:cNvSpPr>
                <p:nvPr>
                  <p:custDataLst>
                    <p:tags r:id="rId61"/>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 name="Freeform 78"/>
                <p:cNvSpPr/>
                <p:nvPr>
                  <p:custDataLst>
                    <p:tags r:id="rId62"/>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 name="Freeform 79"/>
                <p:cNvSpPr>
                  <a:spLocks noEditPoints="1"/>
                </p:cNvSpPr>
                <p:nvPr>
                  <p:custDataLst>
                    <p:tags r:id="rId63"/>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80"/>
                <p:cNvSpPr>
                  <a:spLocks noEditPoints="1"/>
                </p:cNvSpPr>
                <p:nvPr>
                  <p:custDataLst>
                    <p:tags r:id="rId64"/>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81"/>
                <p:cNvSpPr>
                  <a:spLocks noEditPoints="1"/>
                </p:cNvSpPr>
                <p:nvPr>
                  <p:custDataLst>
                    <p:tags r:id="rId65"/>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82"/>
                <p:cNvSpPr>
                  <a:spLocks noEditPoints="1"/>
                </p:cNvSpPr>
                <p:nvPr>
                  <p:custDataLst>
                    <p:tags r:id="rId66"/>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83"/>
                <p:cNvSpPr>
                  <a:spLocks noEditPoints="1"/>
                </p:cNvSpPr>
                <p:nvPr>
                  <p:custDataLst>
                    <p:tags r:id="rId67"/>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84"/>
                <p:cNvSpPr/>
                <p:nvPr>
                  <p:custDataLst>
                    <p:tags r:id="rId68"/>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85"/>
                <p:cNvSpPr>
                  <a:spLocks noEditPoints="1"/>
                </p:cNvSpPr>
                <p:nvPr>
                  <p:custDataLst>
                    <p:tags r:id="rId69"/>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86"/>
                <p:cNvSpPr/>
                <p:nvPr>
                  <p:custDataLst>
                    <p:tags r:id="rId70"/>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87"/>
                <p:cNvSpPr>
                  <a:spLocks noEditPoints="1"/>
                </p:cNvSpPr>
                <p:nvPr>
                  <p:custDataLst>
                    <p:tags r:id="rId71"/>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88"/>
                <p:cNvSpPr/>
                <p:nvPr>
                  <p:custDataLst>
                    <p:tags r:id="rId72"/>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 name="Freeform 89"/>
                <p:cNvSpPr/>
                <p:nvPr>
                  <p:custDataLst>
                    <p:tags r:id="rId73"/>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 name="Freeform 90"/>
                <p:cNvSpPr/>
                <p:nvPr>
                  <p:custDataLst>
                    <p:tags r:id="rId74"/>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 name="Freeform 91"/>
                <p:cNvSpPr/>
                <p:nvPr>
                  <p:custDataLst>
                    <p:tags r:id="rId75"/>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sp>
        <p:nvSpPr>
          <p:cNvPr id="2" name="标题 1"/>
          <p:cNvSpPr>
            <a:spLocks noGrp="1"/>
          </p:cNvSpPr>
          <p:nvPr>
            <p:ph type="title" hasCustomPrompt="1"/>
            <p:custDataLst>
              <p:tags r:id="rId76"/>
            </p:custDataLst>
          </p:nvPr>
        </p:nvSpPr>
        <p:spPr>
          <a:xfrm>
            <a:off x="1142100" y="1339200"/>
            <a:ext cx="6858000" cy="2386800"/>
          </a:xfrm>
        </p:spPr>
        <p:txBody>
          <a:bodyPr anchor="b">
            <a:normAutofit/>
          </a:bodyPr>
          <a:lstStyle>
            <a:lvl1pPr algn="ctr">
              <a:defRPr sz="4500" cap="all" baseline="0">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8"/>
            </p:custDataLst>
          </p:nvPr>
        </p:nvSpPr>
        <p:spPr/>
        <p:txBody>
          <a:bodyPr/>
          <a:lstStyle/>
          <a:p>
            <a:endParaRPr lang="zh-CN" altLang="en-US" dirty="0"/>
          </a:p>
        </p:txBody>
      </p:sp>
      <p:sp>
        <p:nvSpPr>
          <p:cNvPr id="5" name="灯片编号占位符 4"/>
          <p:cNvSpPr>
            <a:spLocks noGrp="1"/>
          </p:cNvSpPr>
          <p:nvPr>
            <p:ph type="sldNum" sz="quarter" idx="12"/>
            <p:custDataLst>
              <p:tags r:id="rId7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0"/>
            </p:custDataLst>
          </p:nvPr>
        </p:nvSpPr>
        <p:spPr>
          <a:xfrm>
            <a:off x="1141810" y="3862800"/>
            <a:ext cx="6858000" cy="1656000"/>
          </a:xfrm>
        </p:spPr>
        <p:txBody>
          <a:bodyPr>
            <a:normAutofit/>
          </a:bodyPr>
          <a:lstStyle>
            <a:lvl1pPr algn="ctr">
              <a:defRPr cap="all"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82" name="组合 81"/>
          <p:cNvGrpSpPr/>
          <p:nvPr>
            <p:custDataLst>
              <p:tags r:id="rId2"/>
            </p:custDataLst>
          </p:nvPr>
        </p:nvGrpSpPr>
        <p:grpSpPr>
          <a:xfrm>
            <a:off x="44434" y="14479"/>
            <a:ext cx="9066398" cy="6843521"/>
            <a:chOff x="59245" y="14479"/>
            <a:chExt cx="12088531" cy="6843521"/>
          </a:xfrm>
        </p:grpSpPr>
        <p:grpSp>
          <p:nvGrpSpPr>
            <p:cNvPr id="8" name="组合 7"/>
            <p:cNvGrpSpPr/>
            <p:nvPr userDrawn="1"/>
          </p:nvGrpSpPr>
          <p:grpSpPr>
            <a:xfrm>
              <a:off x="59245" y="14479"/>
              <a:ext cx="820497" cy="870719"/>
              <a:chOff x="1700223" y="1399848"/>
              <a:chExt cx="3110219" cy="3564710"/>
            </a:xfrm>
          </p:grpSpPr>
          <p:pic>
            <p:nvPicPr>
              <p:cNvPr id="48" name="图片 47"/>
              <p:cNvPicPr>
                <a:picLocks noChangeAspect="1"/>
              </p:cNvPicPr>
              <p:nvPr userDrawn="1">
                <p:custDataLst>
                  <p:tags r:id="rId3"/>
                </p:custDataLst>
              </p:nvPr>
            </p:nvPicPr>
            <p:blipFill rotWithShape="1">
              <a:blip r:embed="rId4"/>
              <a:srcRect/>
              <a:stretch>
                <a:fillRect/>
              </a:stretch>
            </p:blipFill>
            <p:spPr>
              <a:xfrm>
                <a:off x="3259928" y="1739878"/>
                <a:ext cx="1550514" cy="1792782"/>
              </a:xfrm>
              <a:prstGeom prst="rect">
                <a:avLst/>
              </a:prstGeom>
            </p:spPr>
          </p:pic>
          <p:grpSp>
            <p:nvGrpSpPr>
              <p:cNvPr id="49"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0"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2"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3"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nvGrpSpPr>
            <p:cNvPr id="9" name="组合 8"/>
            <p:cNvGrpSpPr/>
            <p:nvPr userDrawn="1"/>
          </p:nvGrpSpPr>
          <p:grpSpPr>
            <a:xfrm>
              <a:off x="11164159" y="6091132"/>
              <a:ext cx="983617" cy="766868"/>
              <a:chOff x="6182366" y="3010887"/>
              <a:chExt cx="4135018" cy="3481811"/>
            </a:xfrm>
          </p:grpSpPr>
          <p:pic>
            <p:nvPicPr>
              <p:cNvPr id="10" name="图片 9"/>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11"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2"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sp>
        <p:nvSpPr>
          <p:cNvPr id="2" name="标题 1"/>
          <p:cNvSpPr>
            <a:spLocks noGrp="1"/>
          </p:cNvSpPr>
          <p:nvPr>
            <p:ph type="title"/>
            <p:custDataLst>
              <p:tags r:id="rId75"/>
            </p:custDataLst>
          </p:nvPr>
        </p:nvSpPr>
        <p:spPr>
          <a:xfrm>
            <a:off x="502412" y="443234"/>
            <a:ext cx="8139178"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6"/>
            </p:custDataLst>
          </p:nvPr>
        </p:nvSpPr>
        <p:spPr>
          <a:xfrm>
            <a:off x="502412" y="952508"/>
            <a:ext cx="8139178" cy="5388907"/>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8"/>
            </p:custDataLst>
          </p:nvPr>
        </p:nvSpPr>
        <p:spPr/>
        <p:txBody>
          <a:bodyPr/>
          <a:lstStyle/>
          <a:p>
            <a:endParaRPr lang="zh-CN" altLang="en-US"/>
          </a:p>
        </p:txBody>
      </p:sp>
      <p:sp>
        <p:nvSpPr>
          <p:cNvPr id="6" name="灯片编号占位符 5"/>
          <p:cNvSpPr>
            <a:spLocks noGrp="1"/>
          </p:cNvSpPr>
          <p:nvPr>
            <p:ph type="sldNum" sz="quarter" idx="12"/>
            <p:custDataLst>
              <p:tags r:id="rId7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p:custDataLst>
              <p:tags r:id="rId2"/>
            </p:custDataLst>
          </p:nvPr>
        </p:nvGrpSpPr>
        <p:grpSpPr>
          <a:xfrm>
            <a:off x="0" y="0"/>
            <a:ext cx="9144000" cy="6858000"/>
            <a:chOff x="0" y="0"/>
            <a:chExt cx="12192000" cy="6858000"/>
          </a:xfrm>
        </p:grpSpPr>
        <p:sp>
          <p:nvSpPr>
            <p:cNvPr id="8" name="矩形 7"/>
            <p:cNvSpPr/>
            <p:nvPr>
              <p:custDataLst>
                <p:tags r:id="rId3"/>
              </p:custDataLst>
            </p:nvPr>
          </p:nvSpPr>
          <p:spPr>
            <a:xfrm>
              <a:off x="0" y="0"/>
              <a:ext cx="12192000" cy="68580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9" name="Freeform 197"/>
            <p:cNvSpPr>
              <a:spLocks noEditPoints="1"/>
            </p:cNvSpPr>
            <p:nvPr>
              <p:custDataLst>
                <p:tags r:id="rId5"/>
              </p:custDataLst>
            </p:nvPr>
          </p:nvSpPr>
          <p:spPr bwMode="auto">
            <a:xfrm>
              <a:off x="887920" y="2355307"/>
              <a:ext cx="4400694" cy="2169900"/>
            </a:xfrm>
            <a:custGeom>
              <a:avLst/>
              <a:gdLst>
                <a:gd name="T0" fmla="*/ 238 w 1347"/>
                <a:gd name="T1" fmla="*/ 94 h 671"/>
                <a:gd name="T2" fmla="*/ 264 w 1347"/>
                <a:gd name="T3" fmla="*/ 254 h 671"/>
                <a:gd name="T4" fmla="*/ 296 w 1347"/>
                <a:gd name="T5" fmla="*/ 275 h 671"/>
                <a:gd name="T6" fmla="*/ 85 w 1347"/>
                <a:gd name="T7" fmla="*/ 295 h 671"/>
                <a:gd name="T8" fmla="*/ 89 w 1347"/>
                <a:gd name="T9" fmla="*/ 658 h 671"/>
                <a:gd name="T10" fmla="*/ 599 w 1347"/>
                <a:gd name="T11" fmla="*/ 658 h 671"/>
                <a:gd name="T12" fmla="*/ 1159 w 1347"/>
                <a:gd name="T13" fmla="*/ 608 h 671"/>
                <a:gd name="T14" fmla="*/ 1287 w 1347"/>
                <a:gd name="T15" fmla="*/ 397 h 671"/>
                <a:gd name="T16" fmla="*/ 948 w 1347"/>
                <a:gd name="T17" fmla="*/ 248 h 671"/>
                <a:gd name="T18" fmla="*/ 940 w 1347"/>
                <a:gd name="T19" fmla="*/ 85 h 671"/>
                <a:gd name="T20" fmla="*/ 1148 w 1347"/>
                <a:gd name="T21" fmla="*/ 64 h 671"/>
                <a:gd name="T22" fmla="*/ 1115 w 1347"/>
                <a:gd name="T23" fmla="*/ 14 h 671"/>
                <a:gd name="T24" fmla="*/ 755 w 1347"/>
                <a:gd name="T25" fmla="*/ 23 h 671"/>
                <a:gd name="T26" fmla="*/ 268 w 1347"/>
                <a:gd name="T27" fmla="*/ 8 h 671"/>
                <a:gd name="T28" fmla="*/ 19 w 1347"/>
                <a:gd name="T29" fmla="*/ 29 h 671"/>
                <a:gd name="T30" fmla="*/ 1201 w 1347"/>
                <a:gd name="T31" fmla="*/ 47 h 671"/>
                <a:gd name="T32" fmla="*/ 1190 w 1347"/>
                <a:gd name="T33" fmla="*/ 21 h 671"/>
                <a:gd name="T34" fmla="*/ 1140 w 1347"/>
                <a:gd name="T35" fmla="*/ 42 h 671"/>
                <a:gd name="T36" fmla="*/ 1110 w 1347"/>
                <a:gd name="T37" fmla="*/ 31 h 671"/>
                <a:gd name="T38" fmla="*/ 270 w 1347"/>
                <a:gd name="T39" fmla="*/ 190 h 671"/>
                <a:gd name="T40" fmla="*/ 77 w 1347"/>
                <a:gd name="T41" fmla="*/ 339 h 671"/>
                <a:gd name="T42" fmla="*/ 95 w 1347"/>
                <a:gd name="T43" fmla="*/ 651 h 671"/>
                <a:gd name="T44" fmla="*/ 100 w 1347"/>
                <a:gd name="T45" fmla="*/ 578 h 671"/>
                <a:gd name="T46" fmla="*/ 146 w 1347"/>
                <a:gd name="T47" fmla="*/ 643 h 671"/>
                <a:gd name="T48" fmla="*/ 243 w 1347"/>
                <a:gd name="T49" fmla="*/ 636 h 671"/>
                <a:gd name="T50" fmla="*/ 416 w 1347"/>
                <a:gd name="T51" fmla="*/ 654 h 671"/>
                <a:gd name="T52" fmla="*/ 590 w 1347"/>
                <a:gd name="T53" fmla="*/ 639 h 671"/>
                <a:gd name="T54" fmla="*/ 693 w 1347"/>
                <a:gd name="T55" fmla="*/ 644 h 671"/>
                <a:gd name="T56" fmla="*/ 764 w 1347"/>
                <a:gd name="T57" fmla="*/ 644 h 671"/>
                <a:gd name="T58" fmla="*/ 1069 w 1347"/>
                <a:gd name="T59" fmla="*/ 636 h 671"/>
                <a:gd name="T60" fmla="*/ 1202 w 1347"/>
                <a:gd name="T61" fmla="*/ 548 h 671"/>
                <a:gd name="T62" fmla="*/ 1317 w 1347"/>
                <a:gd name="T63" fmla="*/ 474 h 671"/>
                <a:gd name="T64" fmla="*/ 1318 w 1347"/>
                <a:gd name="T65" fmla="*/ 460 h 671"/>
                <a:gd name="T66" fmla="*/ 879 w 1347"/>
                <a:gd name="T67" fmla="*/ 615 h 671"/>
                <a:gd name="T68" fmla="*/ 219 w 1347"/>
                <a:gd name="T69" fmla="*/ 628 h 671"/>
                <a:gd name="T70" fmla="*/ 87 w 1347"/>
                <a:gd name="T71" fmla="*/ 347 h 671"/>
                <a:gd name="T72" fmla="*/ 278 w 1347"/>
                <a:gd name="T73" fmla="*/ 301 h 671"/>
                <a:gd name="T74" fmla="*/ 313 w 1347"/>
                <a:gd name="T75" fmla="*/ 320 h 671"/>
                <a:gd name="T76" fmla="*/ 899 w 1347"/>
                <a:gd name="T77" fmla="*/ 298 h 671"/>
                <a:gd name="T78" fmla="*/ 826 w 1347"/>
                <a:gd name="T79" fmla="*/ 330 h 671"/>
                <a:gd name="T80" fmla="*/ 889 w 1347"/>
                <a:gd name="T81" fmla="*/ 296 h 671"/>
                <a:gd name="T82" fmla="*/ 791 w 1347"/>
                <a:gd name="T83" fmla="*/ 343 h 671"/>
                <a:gd name="T84" fmla="*/ 1030 w 1347"/>
                <a:gd name="T85" fmla="*/ 327 h 671"/>
                <a:gd name="T86" fmla="*/ 1000 w 1347"/>
                <a:gd name="T87" fmla="*/ 307 h 671"/>
                <a:gd name="T88" fmla="*/ 951 w 1347"/>
                <a:gd name="T89" fmla="*/ 280 h 671"/>
                <a:gd name="T90" fmla="*/ 288 w 1347"/>
                <a:gd name="T91" fmla="*/ 342 h 671"/>
                <a:gd name="T92" fmla="*/ 905 w 1347"/>
                <a:gd name="T93" fmla="*/ 318 h 671"/>
                <a:gd name="T94" fmla="*/ 908 w 1347"/>
                <a:gd name="T95" fmla="*/ 243 h 671"/>
                <a:gd name="T96" fmla="*/ 927 w 1347"/>
                <a:gd name="T97" fmla="*/ 178 h 671"/>
                <a:gd name="T98" fmla="*/ 914 w 1347"/>
                <a:gd name="T99" fmla="*/ 184 h 671"/>
                <a:gd name="T100" fmla="*/ 905 w 1347"/>
                <a:gd name="T101" fmla="*/ 24 h 671"/>
                <a:gd name="T102" fmla="*/ 923 w 1347"/>
                <a:gd name="T103" fmla="*/ 71 h 671"/>
                <a:gd name="T104" fmla="*/ 900 w 1347"/>
                <a:gd name="T105" fmla="*/ 115 h 671"/>
                <a:gd name="T106" fmla="*/ 791 w 1347"/>
                <a:gd name="T107" fmla="*/ 35 h 671"/>
                <a:gd name="T108" fmla="*/ 881 w 1347"/>
                <a:gd name="T109" fmla="*/ 71 h 671"/>
                <a:gd name="T110" fmla="*/ 903 w 1347"/>
                <a:gd name="T111" fmla="*/ 232 h 671"/>
                <a:gd name="T112" fmla="*/ 295 w 1347"/>
                <a:gd name="T113" fmla="*/ 189 h 671"/>
                <a:gd name="T114" fmla="*/ 272 w 1347"/>
                <a:gd name="T115" fmla="*/ 24 h 671"/>
                <a:gd name="T116" fmla="*/ 271 w 1347"/>
                <a:gd name="T117" fmla="*/ 68 h 671"/>
                <a:gd name="T118" fmla="*/ 265 w 1347"/>
                <a:gd name="T119" fmla="*/ 133 h 671"/>
                <a:gd name="T120" fmla="*/ 266 w 1347"/>
                <a:gd name="T121" fmla="*/ 85 h 671"/>
                <a:gd name="T122" fmla="*/ 18 w 1347"/>
                <a:gd name="T123" fmla="*/ 4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7" h="671">
                  <a:moveTo>
                    <a:pt x="4" y="49"/>
                  </a:moveTo>
                  <a:lnTo>
                    <a:pt x="4" y="49"/>
                  </a:lnTo>
                  <a:lnTo>
                    <a:pt x="11" y="51"/>
                  </a:lnTo>
                  <a:lnTo>
                    <a:pt x="18" y="53"/>
                  </a:lnTo>
                  <a:lnTo>
                    <a:pt x="32" y="54"/>
                  </a:lnTo>
                  <a:lnTo>
                    <a:pt x="48" y="54"/>
                  </a:lnTo>
                  <a:lnTo>
                    <a:pt x="63" y="51"/>
                  </a:lnTo>
                  <a:lnTo>
                    <a:pt x="63" y="51"/>
                  </a:lnTo>
                  <a:lnTo>
                    <a:pt x="75" y="54"/>
                  </a:lnTo>
                  <a:lnTo>
                    <a:pt x="85" y="54"/>
                  </a:lnTo>
                  <a:lnTo>
                    <a:pt x="108" y="53"/>
                  </a:lnTo>
                  <a:lnTo>
                    <a:pt x="108" y="53"/>
                  </a:lnTo>
                  <a:lnTo>
                    <a:pt x="111" y="54"/>
                  </a:lnTo>
                  <a:lnTo>
                    <a:pt x="114" y="55"/>
                  </a:lnTo>
                  <a:lnTo>
                    <a:pt x="130" y="58"/>
                  </a:lnTo>
                  <a:lnTo>
                    <a:pt x="153" y="58"/>
                  </a:lnTo>
                  <a:lnTo>
                    <a:pt x="178" y="58"/>
                  </a:lnTo>
                  <a:lnTo>
                    <a:pt x="229" y="55"/>
                  </a:lnTo>
                  <a:lnTo>
                    <a:pt x="259" y="54"/>
                  </a:lnTo>
                  <a:lnTo>
                    <a:pt x="259" y="54"/>
                  </a:lnTo>
                  <a:lnTo>
                    <a:pt x="252" y="58"/>
                  </a:lnTo>
                  <a:lnTo>
                    <a:pt x="245" y="62"/>
                  </a:lnTo>
                  <a:lnTo>
                    <a:pt x="242" y="70"/>
                  </a:lnTo>
                  <a:lnTo>
                    <a:pt x="239" y="77"/>
                  </a:lnTo>
                  <a:lnTo>
                    <a:pt x="238" y="85"/>
                  </a:lnTo>
                  <a:lnTo>
                    <a:pt x="238" y="94"/>
                  </a:lnTo>
                  <a:lnTo>
                    <a:pt x="239" y="101"/>
                  </a:lnTo>
                  <a:lnTo>
                    <a:pt x="242" y="108"/>
                  </a:lnTo>
                  <a:lnTo>
                    <a:pt x="242" y="108"/>
                  </a:lnTo>
                  <a:lnTo>
                    <a:pt x="244" y="120"/>
                  </a:lnTo>
                  <a:lnTo>
                    <a:pt x="249" y="132"/>
                  </a:lnTo>
                  <a:lnTo>
                    <a:pt x="252" y="137"/>
                  </a:lnTo>
                  <a:lnTo>
                    <a:pt x="256" y="142"/>
                  </a:lnTo>
                  <a:lnTo>
                    <a:pt x="260" y="144"/>
                  </a:lnTo>
                  <a:lnTo>
                    <a:pt x="266" y="147"/>
                  </a:lnTo>
                  <a:lnTo>
                    <a:pt x="266" y="147"/>
                  </a:lnTo>
                  <a:lnTo>
                    <a:pt x="266" y="159"/>
                  </a:lnTo>
                  <a:lnTo>
                    <a:pt x="266" y="159"/>
                  </a:lnTo>
                  <a:lnTo>
                    <a:pt x="262" y="162"/>
                  </a:lnTo>
                  <a:lnTo>
                    <a:pt x="259" y="166"/>
                  </a:lnTo>
                  <a:lnTo>
                    <a:pt x="258" y="171"/>
                  </a:lnTo>
                  <a:lnTo>
                    <a:pt x="255" y="176"/>
                  </a:lnTo>
                  <a:lnTo>
                    <a:pt x="254" y="188"/>
                  </a:lnTo>
                  <a:lnTo>
                    <a:pt x="255" y="200"/>
                  </a:lnTo>
                  <a:lnTo>
                    <a:pt x="258" y="212"/>
                  </a:lnTo>
                  <a:lnTo>
                    <a:pt x="261" y="224"/>
                  </a:lnTo>
                  <a:lnTo>
                    <a:pt x="266" y="235"/>
                  </a:lnTo>
                  <a:lnTo>
                    <a:pt x="270" y="242"/>
                  </a:lnTo>
                  <a:lnTo>
                    <a:pt x="270" y="242"/>
                  </a:lnTo>
                  <a:lnTo>
                    <a:pt x="267" y="245"/>
                  </a:lnTo>
                  <a:lnTo>
                    <a:pt x="265" y="249"/>
                  </a:lnTo>
                  <a:lnTo>
                    <a:pt x="264" y="254"/>
                  </a:lnTo>
                  <a:lnTo>
                    <a:pt x="262" y="259"/>
                  </a:lnTo>
                  <a:lnTo>
                    <a:pt x="262" y="263"/>
                  </a:lnTo>
                  <a:lnTo>
                    <a:pt x="264" y="268"/>
                  </a:lnTo>
                  <a:lnTo>
                    <a:pt x="265" y="272"/>
                  </a:lnTo>
                  <a:lnTo>
                    <a:pt x="268" y="274"/>
                  </a:lnTo>
                  <a:lnTo>
                    <a:pt x="268" y="274"/>
                  </a:lnTo>
                  <a:lnTo>
                    <a:pt x="272" y="274"/>
                  </a:lnTo>
                  <a:lnTo>
                    <a:pt x="273" y="273"/>
                  </a:lnTo>
                  <a:lnTo>
                    <a:pt x="274" y="269"/>
                  </a:lnTo>
                  <a:lnTo>
                    <a:pt x="274" y="265"/>
                  </a:lnTo>
                  <a:lnTo>
                    <a:pt x="274" y="256"/>
                  </a:lnTo>
                  <a:lnTo>
                    <a:pt x="274" y="253"/>
                  </a:lnTo>
                  <a:lnTo>
                    <a:pt x="276" y="250"/>
                  </a:lnTo>
                  <a:lnTo>
                    <a:pt x="276" y="250"/>
                  </a:lnTo>
                  <a:lnTo>
                    <a:pt x="278" y="251"/>
                  </a:lnTo>
                  <a:lnTo>
                    <a:pt x="278" y="251"/>
                  </a:lnTo>
                  <a:lnTo>
                    <a:pt x="282" y="254"/>
                  </a:lnTo>
                  <a:lnTo>
                    <a:pt x="285" y="255"/>
                  </a:lnTo>
                  <a:lnTo>
                    <a:pt x="289" y="256"/>
                  </a:lnTo>
                  <a:lnTo>
                    <a:pt x="294" y="255"/>
                  </a:lnTo>
                  <a:lnTo>
                    <a:pt x="294" y="255"/>
                  </a:lnTo>
                  <a:lnTo>
                    <a:pt x="295" y="260"/>
                  </a:lnTo>
                  <a:lnTo>
                    <a:pt x="296" y="265"/>
                  </a:lnTo>
                  <a:lnTo>
                    <a:pt x="296" y="271"/>
                  </a:lnTo>
                  <a:lnTo>
                    <a:pt x="296" y="275"/>
                  </a:lnTo>
                  <a:lnTo>
                    <a:pt x="296" y="275"/>
                  </a:lnTo>
                  <a:lnTo>
                    <a:pt x="268" y="275"/>
                  </a:lnTo>
                  <a:lnTo>
                    <a:pt x="242" y="275"/>
                  </a:lnTo>
                  <a:lnTo>
                    <a:pt x="189" y="277"/>
                  </a:lnTo>
                  <a:lnTo>
                    <a:pt x="189" y="277"/>
                  </a:lnTo>
                  <a:lnTo>
                    <a:pt x="165" y="275"/>
                  </a:lnTo>
                  <a:lnTo>
                    <a:pt x="153" y="274"/>
                  </a:lnTo>
                  <a:lnTo>
                    <a:pt x="141" y="272"/>
                  </a:lnTo>
                  <a:lnTo>
                    <a:pt x="141" y="272"/>
                  </a:lnTo>
                  <a:lnTo>
                    <a:pt x="136" y="271"/>
                  </a:lnTo>
                  <a:lnTo>
                    <a:pt x="130" y="272"/>
                  </a:lnTo>
                  <a:lnTo>
                    <a:pt x="128" y="273"/>
                  </a:lnTo>
                  <a:lnTo>
                    <a:pt x="126" y="274"/>
                  </a:lnTo>
                  <a:lnTo>
                    <a:pt x="128" y="275"/>
                  </a:lnTo>
                  <a:lnTo>
                    <a:pt x="130" y="278"/>
                  </a:lnTo>
                  <a:lnTo>
                    <a:pt x="130" y="278"/>
                  </a:lnTo>
                  <a:lnTo>
                    <a:pt x="124" y="280"/>
                  </a:lnTo>
                  <a:lnTo>
                    <a:pt x="118" y="282"/>
                  </a:lnTo>
                  <a:lnTo>
                    <a:pt x="111" y="284"/>
                  </a:lnTo>
                  <a:lnTo>
                    <a:pt x="105" y="286"/>
                  </a:lnTo>
                  <a:lnTo>
                    <a:pt x="105" y="286"/>
                  </a:lnTo>
                  <a:lnTo>
                    <a:pt x="102" y="285"/>
                  </a:lnTo>
                  <a:lnTo>
                    <a:pt x="100" y="284"/>
                  </a:lnTo>
                  <a:lnTo>
                    <a:pt x="99" y="284"/>
                  </a:lnTo>
                  <a:lnTo>
                    <a:pt x="96" y="285"/>
                  </a:lnTo>
                  <a:lnTo>
                    <a:pt x="90" y="289"/>
                  </a:lnTo>
                  <a:lnTo>
                    <a:pt x="85" y="295"/>
                  </a:lnTo>
                  <a:lnTo>
                    <a:pt x="76" y="308"/>
                  </a:lnTo>
                  <a:lnTo>
                    <a:pt x="71" y="316"/>
                  </a:lnTo>
                  <a:lnTo>
                    <a:pt x="71" y="316"/>
                  </a:lnTo>
                  <a:lnTo>
                    <a:pt x="69" y="318"/>
                  </a:lnTo>
                  <a:lnTo>
                    <a:pt x="66" y="320"/>
                  </a:lnTo>
                  <a:lnTo>
                    <a:pt x="63" y="327"/>
                  </a:lnTo>
                  <a:lnTo>
                    <a:pt x="61" y="337"/>
                  </a:lnTo>
                  <a:lnTo>
                    <a:pt x="61" y="349"/>
                  </a:lnTo>
                  <a:lnTo>
                    <a:pt x="61" y="372"/>
                  </a:lnTo>
                  <a:lnTo>
                    <a:pt x="64" y="387"/>
                  </a:lnTo>
                  <a:lnTo>
                    <a:pt x="64" y="387"/>
                  </a:lnTo>
                  <a:lnTo>
                    <a:pt x="66" y="409"/>
                  </a:lnTo>
                  <a:lnTo>
                    <a:pt x="70" y="431"/>
                  </a:lnTo>
                  <a:lnTo>
                    <a:pt x="70" y="431"/>
                  </a:lnTo>
                  <a:lnTo>
                    <a:pt x="75" y="471"/>
                  </a:lnTo>
                  <a:lnTo>
                    <a:pt x="77" y="510"/>
                  </a:lnTo>
                  <a:lnTo>
                    <a:pt x="77" y="550"/>
                  </a:lnTo>
                  <a:lnTo>
                    <a:pt x="76" y="589"/>
                  </a:lnTo>
                  <a:lnTo>
                    <a:pt x="76" y="589"/>
                  </a:lnTo>
                  <a:lnTo>
                    <a:pt x="75" y="607"/>
                  </a:lnTo>
                  <a:lnTo>
                    <a:pt x="75" y="616"/>
                  </a:lnTo>
                  <a:lnTo>
                    <a:pt x="75" y="626"/>
                  </a:lnTo>
                  <a:lnTo>
                    <a:pt x="77" y="636"/>
                  </a:lnTo>
                  <a:lnTo>
                    <a:pt x="79" y="644"/>
                  </a:lnTo>
                  <a:lnTo>
                    <a:pt x="83" y="652"/>
                  </a:lnTo>
                  <a:lnTo>
                    <a:pt x="89" y="658"/>
                  </a:lnTo>
                  <a:lnTo>
                    <a:pt x="89" y="658"/>
                  </a:lnTo>
                  <a:lnTo>
                    <a:pt x="90" y="661"/>
                  </a:lnTo>
                  <a:lnTo>
                    <a:pt x="91" y="662"/>
                  </a:lnTo>
                  <a:lnTo>
                    <a:pt x="93" y="663"/>
                  </a:lnTo>
                  <a:lnTo>
                    <a:pt x="95" y="663"/>
                  </a:lnTo>
                  <a:lnTo>
                    <a:pt x="95" y="663"/>
                  </a:lnTo>
                  <a:lnTo>
                    <a:pt x="101" y="666"/>
                  </a:lnTo>
                  <a:lnTo>
                    <a:pt x="108" y="668"/>
                  </a:lnTo>
                  <a:lnTo>
                    <a:pt x="124" y="671"/>
                  </a:lnTo>
                  <a:lnTo>
                    <a:pt x="141" y="671"/>
                  </a:lnTo>
                  <a:lnTo>
                    <a:pt x="158" y="671"/>
                  </a:lnTo>
                  <a:lnTo>
                    <a:pt x="193" y="667"/>
                  </a:lnTo>
                  <a:lnTo>
                    <a:pt x="223" y="663"/>
                  </a:lnTo>
                  <a:lnTo>
                    <a:pt x="223" y="663"/>
                  </a:lnTo>
                  <a:lnTo>
                    <a:pt x="260" y="662"/>
                  </a:lnTo>
                  <a:lnTo>
                    <a:pt x="297" y="663"/>
                  </a:lnTo>
                  <a:lnTo>
                    <a:pt x="335" y="664"/>
                  </a:lnTo>
                  <a:lnTo>
                    <a:pt x="373" y="666"/>
                  </a:lnTo>
                  <a:lnTo>
                    <a:pt x="373" y="666"/>
                  </a:lnTo>
                  <a:lnTo>
                    <a:pt x="410" y="663"/>
                  </a:lnTo>
                  <a:lnTo>
                    <a:pt x="448" y="661"/>
                  </a:lnTo>
                  <a:lnTo>
                    <a:pt x="485" y="657"/>
                  </a:lnTo>
                  <a:lnTo>
                    <a:pt x="504" y="657"/>
                  </a:lnTo>
                  <a:lnTo>
                    <a:pt x="524" y="657"/>
                  </a:lnTo>
                  <a:lnTo>
                    <a:pt x="524" y="657"/>
                  </a:lnTo>
                  <a:lnTo>
                    <a:pt x="599" y="658"/>
                  </a:lnTo>
                  <a:lnTo>
                    <a:pt x="675" y="657"/>
                  </a:lnTo>
                  <a:lnTo>
                    <a:pt x="675" y="657"/>
                  </a:lnTo>
                  <a:lnTo>
                    <a:pt x="693" y="658"/>
                  </a:lnTo>
                  <a:lnTo>
                    <a:pt x="711" y="660"/>
                  </a:lnTo>
                  <a:lnTo>
                    <a:pt x="729" y="662"/>
                  </a:lnTo>
                  <a:lnTo>
                    <a:pt x="747" y="662"/>
                  </a:lnTo>
                  <a:lnTo>
                    <a:pt x="747" y="662"/>
                  </a:lnTo>
                  <a:lnTo>
                    <a:pt x="764" y="661"/>
                  </a:lnTo>
                  <a:lnTo>
                    <a:pt x="782" y="660"/>
                  </a:lnTo>
                  <a:lnTo>
                    <a:pt x="799" y="658"/>
                  </a:lnTo>
                  <a:lnTo>
                    <a:pt x="816" y="657"/>
                  </a:lnTo>
                  <a:lnTo>
                    <a:pt x="816" y="657"/>
                  </a:lnTo>
                  <a:lnTo>
                    <a:pt x="891" y="657"/>
                  </a:lnTo>
                  <a:lnTo>
                    <a:pt x="927" y="656"/>
                  </a:lnTo>
                  <a:lnTo>
                    <a:pt x="964" y="654"/>
                  </a:lnTo>
                  <a:lnTo>
                    <a:pt x="964" y="654"/>
                  </a:lnTo>
                  <a:lnTo>
                    <a:pt x="998" y="652"/>
                  </a:lnTo>
                  <a:lnTo>
                    <a:pt x="1033" y="650"/>
                  </a:lnTo>
                  <a:lnTo>
                    <a:pt x="1051" y="649"/>
                  </a:lnTo>
                  <a:lnTo>
                    <a:pt x="1068" y="646"/>
                  </a:lnTo>
                  <a:lnTo>
                    <a:pt x="1085" y="643"/>
                  </a:lnTo>
                  <a:lnTo>
                    <a:pt x="1100" y="637"/>
                  </a:lnTo>
                  <a:lnTo>
                    <a:pt x="1100" y="637"/>
                  </a:lnTo>
                  <a:lnTo>
                    <a:pt x="1116" y="631"/>
                  </a:lnTo>
                  <a:lnTo>
                    <a:pt x="1130" y="624"/>
                  </a:lnTo>
                  <a:lnTo>
                    <a:pt x="1159" y="608"/>
                  </a:lnTo>
                  <a:lnTo>
                    <a:pt x="1215" y="573"/>
                  </a:lnTo>
                  <a:lnTo>
                    <a:pt x="1215" y="573"/>
                  </a:lnTo>
                  <a:lnTo>
                    <a:pt x="1224" y="571"/>
                  </a:lnTo>
                  <a:lnTo>
                    <a:pt x="1234" y="566"/>
                  </a:lnTo>
                  <a:lnTo>
                    <a:pt x="1243" y="561"/>
                  </a:lnTo>
                  <a:lnTo>
                    <a:pt x="1253" y="555"/>
                  </a:lnTo>
                  <a:lnTo>
                    <a:pt x="1271" y="540"/>
                  </a:lnTo>
                  <a:lnTo>
                    <a:pt x="1286" y="527"/>
                  </a:lnTo>
                  <a:lnTo>
                    <a:pt x="1286" y="527"/>
                  </a:lnTo>
                  <a:lnTo>
                    <a:pt x="1306" y="510"/>
                  </a:lnTo>
                  <a:lnTo>
                    <a:pt x="1323" y="495"/>
                  </a:lnTo>
                  <a:lnTo>
                    <a:pt x="1330" y="487"/>
                  </a:lnTo>
                  <a:lnTo>
                    <a:pt x="1336" y="480"/>
                  </a:lnTo>
                  <a:lnTo>
                    <a:pt x="1340" y="472"/>
                  </a:lnTo>
                  <a:lnTo>
                    <a:pt x="1343" y="466"/>
                  </a:lnTo>
                  <a:lnTo>
                    <a:pt x="1343" y="466"/>
                  </a:lnTo>
                  <a:lnTo>
                    <a:pt x="1346" y="460"/>
                  </a:lnTo>
                  <a:lnTo>
                    <a:pt x="1347" y="455"/>
                  </a:lnTo>
                  <a:lnTo>
                    <a:pt x="1347" y="449"/>
                  </a:lnTo>
                  <a:lnTo>
                    <a:pt x="1345" y="444"/>
                  </a:lnTo>
                  <a:lnTo>
                    <a:pt x="1342" y="438"/>
                  </a:lnTo>
                  <a:lnTo>
                    <a:pt x="1338" y="433"/>
                  </a:lnTo>
                  <a:lnTo>
                    <a:pt x="1329" y="425"/>
                  </a:lnTo>
                  <a:lnTo>
                    <a:pt x="1318" y="416"/>
                  </a:lnTo>
                  <a:lnTo>
                    <a:pt x="1306" y="408"/>
                  </a:lnTo>
                  <a:lnTo>
                    <a:pt x="1287" y="397"/>
                  </a:lnTo>
                  <a:lnTo>
                    <a:pt x="1287" y="397"/>
                  </a:lnTo>
                  <a:lnTo>
                    <a:pt x="1275" y="389"/>
                  </a:lnTo>
                  <a:lnTo>
                    <a:pt x="1264" y="379"/>
                  </a:lnTo>
                  <a:lnTo>
                    <a:pt x="1243" y="360"/>
                  </a:lnTo>
                  <a:lnTo>
                    <a:pt x="1223" y="339"/>
                  </a:lnTo>
                  <a:lnTo>
                    <a:pt x="1212" y="330"/>
                  </a:lnTo>
                  <a:lnTo>
                    <a:pt x="1201" y="320"/>
                  </a:lnTo>
                  <a:lnTo>
                    <a:pt x="1201" y="320"/>
                  </a:lnTo>
                  <a:lnTo>
                    <a:pt x="1181" y="306"/>
                  </a:lnTo>
                  <a:lnTo>
                    <a:pt x="1159" y="291"/>
                  </a:lnTo>
                  <a:lnTo>
                    <a:pt x="1137" y="277"/>
                  </a:lnTo>
                  <a:lnTo>
                    <a:pt x="1115" y="266"/>
                  </a:lnTo>
                  <a:lnTo>
                    <a:pt x="1115" y="266"/>
                  </a:lnTo>
                  <a:lnTo>
                    <a:pt x="1105" y="262"/>
                  </a:lnTo>
                  <a:lnTo>
                    <a:pt x="1088" y="257"/>
                  </a:lnTo>
                  <a:lnTo>
                    <a:pt x="1080" y="256"/>
                  </a:lnTo>
                  <a:lnTo>
                    <a:pt x="1072" y="256"/>
                  </a:lnTo>
                  <a:lnTo>
                    <a:pt x="1070" y="256"/>
                  </a:lnTo>
                  <a:lnTo>
                    <a:pt x="1069" y="257"/>
                  </a:lnTo>
                  <a:lnTo>
                    <a:pt x="1068" y="260"/>
                  </a:lnTo>
                  <a:lnTo>
                    <a:pt x="1069" y="262"/>
                  </a:lnTo>
                  <a:lnTo>
                    <a:pt x="1069" y="262"/>
                  </a:lnTo>
                  <a:lnTo>
                    <a:pt x="952" y="263"/>
                  </a:lnTo>
                  <a:lnTo>
                    <a:pt x="952" y="263"/>
                  </a:lnTo>
                  <a:lnTo>
                    <a:pt x="951" y="256"/>
                  </a:lnTo>
                  <a:lnTo>
                    <a:pt x="948" y="248"/>
                  </a:lnTo>
                  <a:lnTo>
                    <a:pt x="944" y="241"/>
                  </a:lnTo>
                  <a:lnTo>
                    <a:pt x="939" y="235"/>
                  </a:lnTo>
                  <a:lnTo>
                    <a:pt x="939" y="235"/>
                  </a:lnTo>
                  <a:lnTo>
                    <a:pt x="944" y="226"/>
                  </a:lnTo>
                  <a:lnTo>
                    <a:pt x="948" y="214"/>
                  </a:lnTo>
                  <a:lnTo>
                    <a:pt x="951" y="202"/>
                  </a:lnTo>
                  <a:lnTo>
                    <a:pt x="952" y="190"/>
                  </a:lnTo>
                  <a:lnTo>
                    <a:pt x="951" y="178"/>
                  </a:lnTo>
                  <a:lnTo>
                    <a:pt x="948" y="172"/>
                  </a:lnTo>
                  <a:lnTo>
                    <a:pt x="946" y="167"/>
                  </a:lnTo>
                  <a:lnTo>
                    <a:pt x="942" y="163"/>
                  </a:lnTo>
                  <a:lnTo>
                    <a:pt x="939" y="160"/>
                  </a:lnTo>
                  <a:lnTo>
                    <a:pt x="933" y="157"/>
                  </a:lnTo>
                  <a:lnTo>
                    <a:pt x="927" y="155"/>
                  </a:lnTo>
                  <a:lnTo>
                    <a:pt x="927" y="155"/>
                  </a:lnTo>
                  <a:lnTo>
                    <a:pt x="926" y="141"/>
                  </a:lnTo>
                  <a:lnTo>
                    <a:pt x="924" y="133"/>
                  </a:lnTo>
                  <a:lnTo>
                    <a:pt x="922" y="126"/>
                  </a:lnTo>
                  <a:lnTo>
                    <a:pt x="922" y="126"/>
                  </a:lnTo>
                  <a:lnTo>
                    <a:pt x="927" y="123"/>
                  </a:lnTo>
                  <a:lnTo>
                    <a:pt x="930" y="118"/>
                  </a:lnTo>
                  <a:lnTo>
                    <a:pt x="934" y="114"/>
                  </a:lnTo>
                  <a:lnTo>
                    <a:pt x="936" y="108"/>
                  </a:lnTo>
                  <a:lnTo>
                    <a:pt x="939" y="103"/>
                  </a:lnTo>
                  <a:lnTo>
                    <a:pt x="940" y="97"/>
                  </a:lnTo>
                  <a:lnTo>
                    <a:pt x="940" y="85"/>
                  </a:lnTo>
                  <a:lnTo>
                    <a:pt x="939" y="80"/>
                  </a:lnTo>
                  <a:lnTo>
                    <a:pt x="938" y="74"/>
                  </a:lnTo>
                  <a:lnTo>
                    <a:pt x="935" y="70"/>
                  </a:lnTo>
                  <a:lnTo>
                    <a:pt x="932" y="65"/>
                  </a:lnTo>
                  <a:lnTo>
                    <a:pt x="928" y="61"/>
                  </a:lnTo>
                  <a:lnTo>
                    <a:pt x="924" y="58"/>
                  </a:lnTo>
                  <a:lnTo>
                    <a:pt x="918" y="54"/>
                  </a:lnTo>
                  <a:lnTo>
                    <a:pt x="914" y="53"/>
                  </a:lnTo>
                  <a:lnTo>
                    <a:pt x="914" y="53"/>
                  </a:lnTo>
                  <a:lnTo>
                    <a:pt x="914" y="43"/>
                  </a:lnTo>
                  <a:lnTo>
                    <a:pt x="914" y="43"/>
                  </a:lnTo>
                  <a:lnTo>
                    <a:pt x="965" y="41"/>
                  </a:lnTo>
                  <a:lnTo>
                    <a:pt x="1018" y="38"/>
                  </a:lnTo>
                  <a:lnTo>
                    <a:pt x="1018" y="38"/>
                  </a:lnTo>
                  <a:lnTo>
                    <a:pt x="1044" y="38"/>
                  </a:lnTo>
                  <a:lnTo>
                    <a:pt x="1070" y="41"/>
                  </a:lnTo>
                  <a:lnTo>
                    <a:pt x="1095" y="42"/>
                  </a:lnTo>
                  <a:lnTo>
                    <a:pt x="1109" y="41"/>
                  </a:lnTo>
                  <a:lnTo>
                    <a:pt x="1121" y="39"/>
                  </a:lnTo>
                  <a:lnTo>
                    <a:pt x="1121" y="39"/>
                  </a:lnTo>
                  <a:lnTo>
                    <a:pt x="1123" y="44"/>
                  </a:lnTo>
                  <a:lnTo>
                    <a:pt x="1125" y="49"/>
                  </a:lnTo>
                  <a:lnTo>
                    <a:pt x="1128" y="53"/>
                  </a:lnTo>
                  <a:lnTo>
                    <a:pt x="1131" y="56"/>
                  </a:lnTo>
                  <a:lnTo>
                    <a:pt x="1140" y="61"/>
                  </a:lnTo>
                  <a:lnTo>
                    <a:pt x="1148" y="64"/>
                  </a:lnTo>
                  <a:lnTo>
                    <a:pt x="1159" y="65"/>
                  </a:lnTo>
                  <a:lnTo>
                    <a:pt x="1169" y="65"/>
                  </a:lnTo>
                  <a:lnTo>
                    <a:pt x="1178" y="64"/>
                  </a:lnTo>
                  <a:lnTo>
                    <a:pt x="1188" y="61"/>
                  </a:lnTo>
                  <a:lnTo>
                    <a:pt x="1188" y="61"/>
                  </a:lnTo>
                  <a:lnTo>
                    <a:pt x="1202" y="55"/>
                  </a:lnTo>
                  <a:lnTo>
                    <a:pt x="1224" y="45"/>
                  </a:lnTo>
                  <a:lnTo>
                    <a:pt x="1234" y="39"/>
                  </a:lnTo>
                  <a:lnTo>
                    <a:pt x="1241" y="33"/>
                  </a:lnTo>
                  <a:lnTo>
                    <a:pt x="1242" y="31"/>
                  </a:lnTo>
                  <a:lnTo>
                    <a:pt x="1242" y="29"/>
                  </a:lnTo>
                  <a:lnTo>
                    <a:pt x="1241" y="26"/>
                  </a:lnTo>
                  <a:lnTo>
                    <a:pt x="1239" y="24"/>
                  </a:lnTo>
                  <a:lnTo>
                    <a:pt x="1239" y="24"/>
                  </a:lnTo>
                  <a:lnTo>
                    <a:pt x="1213" y="14"/>
                  </a:lnTo>
                  <a:lnTo>
                    <a:pt x="1196" y="8"/>
                  </a:lnTo>
                  <a:lnTo>
                    <a:pt x="1177" y="3"/>
                  </a:lnTo>
                  <a:lnTo>
                    <a:pt x="1160" y="0"/>
                  </a:lnTo>
                  <a:lnTo>
                    <a:pt x="1152" y="0"/>
                  </a:lnTo>
                  <a:lnTo>
                    <a:pt x="1143" y="0"/>
                  </a:lnTo>
                  <a:lnTo>
                    <a:pt x="1137" y="2"/>
                  </a:lnTo>
                  <a:lnTo>
                    <a:pt x="1131" y="5"/>
                  </a:lnTo>
                  <a:lnTo>
                    <a:pt x="1128" y="9"/>
                  </a:lnTo>
                  <a:lnTo>
                    <a:pt x="1124" y="15"/>
                  </a:lnTo>
                  <a:lnTo>
                    <a:pt x="1124" y="15"/>
                  </a:lnTo>
                  <a:lnTo>
                    <a:pt x="1115" y="14"/>
                  </a:lnTo>
                  <a:lnTo>
                    <a:pt x="1115" y="14"/>
                  </a:lnTo>
                  <a:lnTo>
                    <a:pt x="1089" y="11"/>
                  </a:lnTo>
                  <a:lnTo>
                    <a:pt x="1065" y="11"/>
                  </a:lnTo>
                  <a:lnTo>
                    <a:pt x="1040" y="12"/>
                  </a:lnTo>
                  <a:lnTo>
                    <a:pt x="1015" y="14"/>
                  </a:lnTo>
                  <a:lnTo>
                    <a:pt x="965" y="20"/>
                  </a:lnTo>
                  <a:lnTo>
                    <a:pt x="940" y="23"/>
                  </a:lnTo>
                  <a:lnTo>
                    <a:pt x="915" y="24"/>
                  </a:lnTo>
                  <a:lnTo>
                    <a:pt x="915" y="24"/>
                  </a:lnTo>
                  <a:lnTo>
                    <a:pt x="916" y="20"/>
                  </a:lnTo>
                  <a:lnTo>
                    <a:pt x="917" y="12"/>
                  </a:lnTo>
                  <a:lnTo>
                    <a:pt x="916" y="8"/>
                  </a:lnTo>
                  <a:lnTo>
                    <a:pt x="915" y="6"/>
                  </a:lnTo>
                  <a:lnTo>
                    <a:pt x="914" y="5"/>
                  </a:lnTo>
                  <a:lnTo>
                    <a:pt x="910" y="6"/>
                  </a:lnTo>
                  <a:lnTo>
                    <a:pt x="910" y="6"/>
                  </a:lnTo>
                  <a:lnTo>
                    <a:pt x="906" y="1"/>
                  </a:lnTo>
                  <a:lnTo>
                    <a:pt x="904" y="1"/>
                  </a:lnTo>
                  <a:lnTo>
                    <a:pt x="903" y="1"/>
                  </a:lnTo>
                  <a:lnTo>
                    <a:pt x="900" y="2"/>
                  </a:lnTo>
                  <a:lnTo>
                    <a:pt x="898" y="7"/>
                  </a:lnTo>
                  <a:lnTo>
                    <a:pt x="896" y="17"/>
                  </a:lnTo>
                  <a:lnTo>
                    <a:pt x="894" y="24"/>
                  </a:lnTo>
                  <a:lnTo>
                    <a:pt x="894" y="24"/>
                  </a:lnTo>
                  <a:lnTo>
                    <a:pt x="824" y="24"/>
                  </a:lnTo>
                  <a:lnTo>
                    <a:pt x="755" y="23"/>
                  </a:lnTo>
                  <a:lnTo>
                    <a:pt x="616" y="18"/>
                  </a:lnTo>
                  <a:lnTo>
                    <a:pt x="616" y="18"/>
                  </a:lnTo>
                  <a:lnTo>
                    <a:pt x="583" y="17"/>
                  </a:lnTo>
                  <a:lnTo>
                    <a:pt x="549" y="17"/>
                  </a:lnTo>
                  <a:lnTo>
                    <a:pt x="481" y="18"/>
                  </a:lnTo>
                  <a:lnTo>
                    <a:pt x="345" y="24"/>
                  </a:lnTo>
                  <a:lnTo>
                    <a:pt x="345" y="24"/>
                  </a:lnTo>
                  <a:lnTo>
                    <a:pt x="343" y="21"/>
                  </a:lnTo>
                  <a:lnTo>
                    <a:pt x="341" y="21"/>
                  </a:lnTo>
                  <a:lnTo>
                    <a:pt x="333" y="21"/>
                  </a:lnTo>
                  <a:lnTo>
                    <a:pt x="320" y="25"/>
                  </a:lnTo>
                  <a:lnTo>
                    <a:pt x="320" y="25"/>
                  </a:lnTo>
                  <a:lnTo>
                    <a:pt x="284" y="26"/>
                  </a:lnTo>
                  <a:lnTo>
                    <a:pt x="284" y="26"/>
                  </a:lnTo>
                  <a:lnTo>
                    <a:pt x="280" y="19"/>
                  </a:lnTo>
                  <a:lnTo>
                    <a:pt x="277" y="13"/>
                  </a:lnTo>
                  <a:lnTo>
                    <a:pt x="277" y="13"/>
                  </a:lnTo>
                  <a:lnTo>
                    <a:pt x="278" y="11"/>
                  </a:lnTo>
                  <a:lnTo>
                    <a:pt x="278" y="9"/>
                  </a:lnTo>
                  <a:lnTo>
                    <a:pt x="278" y="7"/>
                  </a:lnTo>
                  <a:lnTo>
                    <a:pt x="277" y="6"/>
                  </a:lnTo>
                  <a:lnTo>
                    <a:pt x="274" y="6"/>
                  </a:lnTo>
                  <a:lnTo>
                    <a:pt x="272" y="6"/>
                  </a:lnTo>
                  <a:lnTo>
                    <a:pt x="271" y="7"/>
                  </a:lnTo>
                  <a:lnTo>
                    <a:pt x="268" y="8"/>
                  </a:lnTo>
                  <a:lnTo>
                    <a:pt x="268" y="8"/>
                  </a:lnTo>
                  <a:lnTo>
                    <a:pt x="267" y="9"/>
                  </a:lnTo>
                  <a:lnTo>
                    <a:pt x="266" y="12"/>
                  </a:lnTo>
                  <a:lnTo>
                    <a:pt x="264" y="17"/>
                  </a:lnTo>
                  <a:lnTo>
                    <a:pt x="261" y="27"/>
                  </a:lnTo>
                  <a:lnTo>
                    <a:pt x="261" y="27"/>
                  </a:lnTo>
                  <a:lnTo>
                    <a:pt x="235" y="27"/>
                  </a:lnTo>
                  <a:lnTo>
                    <a:pt x="208" y="29"/>
                  </a:lnTo>
                  <a:lnTo>
                    <a:pt x="182" y="30"/>
                  </a:lnTo>
                  <a:lnTo>
                    <a:pt x="155" y="30"/>
                  </a:lnTo>
                  <a:lnTo>
                    <a:pt x="155" y="30"/>
                  </a:lnTo>
                  <a:lnTo>
                    <a:pt x="153" y="27"/>
                  </a:lnTo>
                  <a:lnTo>
                    <a:pt x="149" y="26"/>
                  </a:lnTo>
                  <a:lnTo>
                    <a:pt x="140" y="25"/>
                  </a:lnTo>
                  <a:lnTo>
                    <a:pt x="129" y="25"/>
                  </a:lnTo>
                  <a:lnTo>
                    <a:pt x="122" y="26"/>
                  </a:lnTo>
                  <a:lnTo>
                    <a:pt x="122" y="26"/>
                  </a:lnTo>
                  <a:lnTo>
                    <a:pt x="115" y="23"/>
                  </a:lnTo>
                  <a:lnTo>
                    <a:pt x="108" y="21"/>
                  </a:lnTo>
                  <a:lnTo>
                    <a:pt x="99" y="20"/>
                  </a:lnTo>
                  <a:lnTo>
                    <a:pt x="88" y="20"/>
                  </a:lnTo>
                  <a:lnTo>
                    <a:pt x="67" y="20"/>
                  </a:lnTo>
                  <a:lnTo>
                    <a:pt x="53" y="21"/>
                  </a:lnTo>
                  <a:lnTo>
                    <a:pt x="53" y="21"/>
                  </a:lnTo>
                  <a:lnTo>
                    <a:pt x="35" y="24"/>
                  </a:lnTo>
                  <a:lnTo>
                    <a:pt x="26" y="25"/>
                  </a:lnTo>
                  <a:lnTo>
                    <a:pt x="19" y="29"/>
                  </a:lnTo>
                  <a:lnTo>
                    <a:pt x="19" y="29"/>
                  </a:lnTo>
                  <a:lnTo>
                    <a:pt x="13" y="32"/>
                  </a:lnTo>
                  <a:lnTo>
                    <a:pt x="5" y="38"/>
                  </a:lnTo>
                  <a:lnTo>
                    <a:pt x="2" y="41"/>
                  </a:lnTo>
                  <a:lnTo>
                    <a:pt x="0" y="44"/>
                  </a:lnTo>
                  <a:lnTo>
                    <a:pt x="0" y="48"/>
                  </a:lnTo>
                  <a:lnTo>
                    <a:pt x="4" y="49"/>
                  </a:lnTo>
                  <a:lnTo>
                    <a:pt x="4" y="49"/>
                  </a:lnTo>
                  <a:close/>
                  <a:moveTo>
                    <a:pt x="1196" y="37"/>
                  </a:moveTo>
                  <a:lnTo>
                    <a:pt x="1196" y="37"/>
                  </a:lnTo>
                  <a:lnTo>
                    <a:pt x="1193" y="37"/>
                  </a:lnTo>
                  <a:lnTo>
                    <a:pt x="1193" y="37"/>
                  </a:lnTo>
                  <a:lnTo>
                    <a:pt x="1192" y="35"/>
                  </a:lnTo>
                  <a:lnTo>
                    <a:pt x="1192" y="35"/>
                  </a:lnTo>
                  <a:lnTo>
                    <a:pt x="1192" y="35"/>
                  </a:lnTo>
                  <a:lnTo>
                    <a:pt x="1192" y="35"/>
                  </a:lnTo>
                  <a:lnTo>
                    <a:pt x="1195" y="35"/>
                  </a:lnTo>
                  <a:lnTo>
                    <a:pt x="1198" y="36"/>
                  </a:lnTo>
                  <a:lnTo>
                    <a:pt x="1198" y="36"/>
                  </a:lnTo>
                  <a:lnTo>
                    <a:pt x="1196" y="37"/>
                  </a:lnTo>
                  <a:lnTo>
                    <a:pt x="1196" y="37"/>
                  </a:lnTo>
                  <a:close/>
                  <a:moveTo>
                    <a:pt x="1199" y="48"/>
                  </a:moveTo>
                  <a:lnTo>
                    <a:pt x="1199" y="48"/>
                  </a:lnTo>
                  <a:lnTo>
                    <a:pt x="1200" y="47"/>
                  </a:lnTo>
                  <a:lnTo>
                    <a:pt x="1200" y="47"/>
                  </a:lnTo>
                  <a:lnTo>
                    <a:pt x="1201" y="47"/>
                  </a:lnTo>
                  <a:lnTo>
                    <a:pt x="1201" y="47"/>
                  </a:lnTo>
                  <a:lnTo>
                    <a:pt x="1199" y="48"/>
                  </a:lnTo>
                  <a:lnTo>
                    <a:pt x="1199" y="48"/>
                  </a:lnTo>
                  <a:close/>
                  <a:moveTo>
                    <a:pt x="1210" y="35"/>
                  </a:moveTo>
                  <a:lnTo>
                    <a:pt x="1210" y="35"/>
                  </a:lnTo>
                  <a:lnTo>
                    <a:pt x="1210" y="33"/>
                  </a:lnTo>
                  <a:lnTo>
                    <a:pt x="1210" y="33"/>
                  </a:lnTo>
                  <a:lnTo>
                    <a:pt x="1212" y="35"/>
                  </a:lnTo>
                  <a:lnTo>
                    <a:pt x="1212" y="35"/>
                  </a:lnTo>
                  <a:lnTo>
                    <a:pt x="1210" y="35"/>
                  </a:lnTo>
                  <a:lnTo>
                    <a:pt x="1210" y="35"/>
                  </a:lnTo>
                  <a:close/>
                  <a:moveTo>
                    <a:pt x="1227" y="33"/>
                  </a:moveTo>
                  <a:lnTo>
                    <a:pt x="1227" y="33"/>
                  </a:lnTo>
                  <a:lnTo>
                    <a:pt x="1225" y="31"/>
                  </a:lnTo>
                  <a:lnTo>
                    <a:pt x="1223" y="29"/>
                  </a:lnTo>
                  <a:lnTo>
                    <a:pt x="1217" y="26"/>
                  </a:lnTo>
                  <a:lnTo>
                    <a:pt x="1217" y="26"/>
                  </a:lnTo>
                  <a:lnTo>
                    <a:pt x="1230" y="31"/>
                  </a:lnTo>
                  <a:lnTo>
                    <a:pt x="1230" y="31"/>
                  </a:lnTo>
                  <a:lnTo>
                    <a:pt x="1227" y="33"/>
                  </a:lnTo>
                  <a:lnTo>
                    <a:pt x="1227" y="33"/>
                  </a:lnTo>
                  <a:close/>
                  <a:moveTo>
                    <a:pt x="1210" y="24"/>
                  </a:moveTo>
                  <a:lnTo>
                    <a:pt x="1210" y="24"/>
                  </a:lnTo>
                  <a:lnTo>
                    <a:pt x="1200" y="21"/>
                  </a:lnTo>
                  <a:lnTo>
                    <a:pt x="1190" y="21"/>
                  </a:lnTo>
                  <a:lnTo>
                    <a:pt x="1190" y="21"/>
                  </a:lnTo>
                  <a:lnTo>
                    <a:pt x="1183" y="15"/>
                  </a:lnTo>
                  <a:lnTo>
                    <a:pt x="1183" y="15"/>
                  </a:lnTo>
                  <a:lnTo>
                    <a:pt x="1210" y="24"/>
                  </a:lnTo>
                  <a:lnTo>
                    <a:pt x="1210" y="24"/>
                  </a:lnTo>
                  <a:close/>
                  <a:moveTo>
                    <a:pt x="1180" y="54"/>
                  </a:moveTo>
                  <a:lnTo>
                    <a:pt x="1180" y="54"/>
                  </a:lnTo>
                  <a:lnTo>
                    <a:pt x="1176" y="54"/>
                  </a:lnTo>
                  <a:lnTo>
                    <a:pt x="1176" y="54"/>
                  </a:lnTo>
                  <a:lnTo>
                    <a:pt x="1177" y="54"/>
                  </a:lnTo>
                  <a:lnTo>
                    <a:pt x="1177" y="54"/>
                  </a:lnTo>
                  <a:lnTo>
                    <a:pt x="1180" y="54"/>
                  </a:lnTo>
                  <a:lnTo>
                    <a:pt x="1180" y="54"/>
                  </a:lnTo>
                  <a:close/>
                  <a:moveTo>
                    <a:pt x="1176" y="43"/>
                  </a:moveTo>
                  <a:lnTo>
                    <a:pt x="1176" y="43"/>
                  </a:lnTo>
                  <a:lnTo>
                    <a:pt x="1177" y="43"/>
                  </a:lnTo>
                  <a:lnTo>
                    <a:pt x="1177" y="43"/>
                  </a:lnTo>
                  <a:lnTo>
                    <a:pt x="1177" y="43"/>
                  </a:lnTo>
                  <a:lnTo>
                    <a:pt x="1177" y="43"/>
                  </a:lnTo>
                  <a:lnTo>
                    <a:pt x="1176" y="44"/>
                  </a:lnTo>
                  <a:lnTo>
                    <a:pt x="1176" y="44"/>
                  </a:lnTo>
                  <a:lnTo>
                    <a:pt x="1172" y="44"/>
                  </a:lnTo>
                  <a:lnTo>
                    <a:pt x="1172" y="44"/>
                  </a:lnTo>
                  <a:lnTo>
                    <a:pt x="1176" y="43"/>
                  </a:lnTo>
                  <a:lnTo>
                    <a:pt x="1176" y="43"/>
                  </a:lnTo>
                  <a:close/>
                  <a:moveTo>
                    <a:pt x="1140" y="42"/>
                  </a:moveTo>
                  <a:lnTo>
                    <a:pt x="1140" y="42"/>
                  </a:lnTo>
                  <a:lnTo>
                    <a:pt x="1145" y="45"/>
                  </a:lnTo>
                  <a:lnTo>
                    <a:pt x="1150" y="47"/>
                  </a:lnTo>
                  <a:lnTo>
                    <a:pt x="1150" y="47"/>
                  </a:lnTo>
                  <a:lnTo>
                    <a:pt x="1145" y="45"/>
                  </a:lnTo>
                  <a:lnTo>
                    <a:pt x="1140" y="42"/>
                  </a:lnTo>
                  <a:lnTo>
                    <a:pt x="1140" y="42"/>
                  </a:lnTo>
                  <a:close/>
                  <a:moveTo>
                    <a:pt x="1157" y="11"/>
                  </a:moveTo>
                  <a:lnTo>
                    <a:pt x="1157" y="11"/>
                  </a:lnTo>
                  <a:lnTo>
                    <a:pt x="1156" y="12"/>
                  </a:lnTo>
                  <a:lnTo>
                    <a:pt x="1156" y="12"/>
                  </a:lnTo>
                  <a:lnTo>
                    <a:pt x="1145" y="13"/>
                  </a:lnTo>
                  <a:lnTo>
                    <a:pt x="1140" y="14"/>
                  </a:lnTo>
                  <a:lnTo>
                    <a:pt x="1136" y="18"/>
                  </a:lnTo>
                  <a:lnTo>
                    <a:pt x="1136" y="18"/>
                  </a:lnTo>
                  <a:lnTo>
                    <a:pt x="1134" y="18"/>
                  </a:lnTo>
                  <a:lnTo>
                    <a:pt x="1134" y="18"/>
                  </a:lnTo>
                  <a:lnTo>
                    <a:pt x="1135" y="14"/>
                  </a:lnTo>
                  <a:lnTo>
                    <a:pt x="1137" y="13"/>
                  </a:lnTo>
                  <a:lnTo>
                    <a:pt x="1145" y="11"/>
                  </a:lnTo>
                  <a:lnTo>
                    <a:pt x="1151" y="11"/>
                  </a:lnTo>
                  <a:lnTo>
                    <a:pt x="1157" y="11"/>
                  </a:lnTo>
                  <a:lnTo>
                    <a:pt x="1157" y="11"/>
                  </a:lnTo>
                  <a:close/>
                  <a:moveTo>
                    <a:pt x="1106" y="31"/>
                  </a:moveTo>
                  <a:lnTo>
                    <a:pt x="1106" y="31"/>
                  </a:lnTo>
                  <a:lnTo>
                    <a:pt x="1110" y="31"/>
                  </a:lnTo>
                  <a:lnTo>
                    <a:pt x="1110" y="31"/>
                  </a:lnTo>
                  <a:lnTo>
                    <a:pt x="1104" y="31"/>
                  </a:lnTo>
                  <a:lnTo>
                    <a:pt x="1104" y="31"/>
                  </a:lnTo>
                  <a:lnTo>
                    <a:pt x="1106" y="31"/>
                  </a:lnTo>
                  <a:lnTo>
                    <a:pt x="1106" y="31"/>
                  </a:lnTo>
                  <a:close/>
                  <a:moveTo>
                    <a:pt x="915" y="33"/>
                  </a:moveTo>
                  <a:lnTo>
                    <a:pt x="915" y="33"/>
                  </a:lnTo>
                  <a:lnTo>
                    <a:pt x="927" y="32"/>
                  </a:lnTo>
                  <a:lnTo>
                    <a:pt x="940" y="32"/>
                  </a:lnTo>
                  <a:lnTo>
                    <a:pt x="940" y="32"/>
                  </a:lnTo>
                  <a:lnTo>
                    <a:pt x="915" y="33"/>
                  </a:lnTo>
                  <a:lnTo>
                    <a:pt x="915" y="33"/>
                  </a:lnTo>
                  <a:lnTo>
                    <a:pt x="915" y="33"/>
                  </a:lnTo>
                  <a:lnTo>
                    <a:pt x="915" y="33"/>
                  </a:lnTo>
                  <a:close/>
                  <a:moveTo>
                    <a:pt x="282" y="238"/>
                  </a:moveTo>
                  <a:lnTo>
                    <a:pt x="282" y="238"/>
                  </a:lnTo>
                  <a:lnTo>
                    <a:pt x="279" y="238"/>
                  </a:lnTo>
                  <a:lnTo>
                    <a:pt x="279" y="238"/>
                  </a:lnTo>
                  <a:lnTo>
                    <a:pt x="279" y="238"/>
                  </a:lnTo>
                  <a:lnTo>
                    <a:pt x="279" y="238"/>
                  </a:lnTo>
                  <a:lnTo>
                    <a:pt x="273" y="227"/>
                  </a:lnTo>
                  <a:lnTo>
                    <a:pt x="270" y="215"/>
                  </a:lnTo>
                  <a:lnTo>
                    <a:pt x="267" y="203"/>
                  </a:lnTo>
                  <a:lnTo>
                    <a:pt x="265" y="191"/>
                  </a:lnTo>
                  <a:lnTo>
                    <a:pt x="265" y="191"/>
                  </a:lnTo>
                  <a:lnTo>
                    <a:pt x="267" y="191"/>
                  </a:lnTo>
                  <a:lnTo>
                    <a:pt x="270" y="190"/>
                  </a:lnTo>
                  <a:lnTo>
                    <a:pt x="272" y="188"/>
                  </a:lnTo>
                  <a:lnTo>
                    <a:pt x="272" y="188"/>
                  </a:lnTo>
                  <a:lnTo>
                    <a:pt x="272" y="191"/>
                  </a:lnTo>
                  <a:lnTo>
                    <a:pt x="273" y="194"/>
                  </a:lnTo>
                  <a:lnTo>
                    <a:pt x="274" y="194"/>
                  </a:lnTo>
                  <a:lnTo>
                    <a:pt x="277" y="192"/>
                  </a:lnTo>
                  <a:lnTo>
                    <a:pt x="280" y="188"/>
                  </a:lnTo>
                  <a:lnTo>
                    <a:pt x="282" y="180"/>
                  </a:lnTo>
                  <a:lnTo>
                    <a:pt x="282" y="180"/>
                  </a:lnTo>
                  <a:lnTo>
                    <a:pt x="285" y="195"/>
                  </a:lnTo>
                  <a:lnTo>
                    <a:pt x="286" y="209"/>
                  </a:lnTo>
                  <a:lnTo>
                    <a:pt x="285" y="224"/>
                  </a:lnTo>
                  <a:lnTo>
                    <a:pt x="284" y="231"/>
                  </a:lnTo>
                  <a:lnTo>
                    <a:pt x="282" y="238"/>
                  </a:lnTo>
                  <a:lnTo>
                    <a:pt x="282" y="238"/>
                  </a:lnTo>
                  <a:close/>
                  <a:moveTo>
                    <a:pt x="72" y="386"/>
                  </a:moveTo>
                  <a:lnTo>
                    <a:pt x="72" y="386"/>
                  </a:lnTo>
                  <a:lnTo>
                    <a:pt x="71" y="363"/>
                  </a:lnTo>
                  <a:lnTo>
                    <a:pt x="71" y="363"/>
                  </a:lnTo>
                  <a:lnTo>
                    <a:pt x="73" y="385"/>
                  </a:lnTo>
                  <a:lnTo>
                    <a:pt x="76" y="398"/>
                  </a:lnTo>
                  <a:lnTo>
                    <a:pt x="76" y="398"/>
                  </a:lnTo>
                  <a:lnTo>
                    <a:pt x="72" y="386"/>
                  </a:lnTo>
                  <a:lnTo>
                    <a:pt x="72" y="386"/>
                  </a:lnTo>
                  <a:close/>
                  <a:moveTo>
                    <a:pt x="77" y="339"/>
                  </a:moveTo>
                  <a:lnTo>
                    <a:pt x="77" y="339"/>
                  </a:lnTo>
                  <a:lnTo>
                    <a:pt x="76" y="339"/>
                  </a:lnTo>
                  <a:lnTo>
                    <a:pt x="75" y="341"/>
                  </a:lnTo>
                  <a:lnTo>
                    <a:pt x="72" y="345"/>
                  </a:lnTo>
                  <a:lnTo>
                    <a:pt x="72" y="345"/>
                  </a:lnTo>
                  <a:lnTo>
                    <a:pt x="76" y="331"/>
                  </a:lnTo>
                  <a:lnTo>
                    <a:pt x="78" y="324"/>
                  </a:lnTo>
                  <a:lnTo>
                    <a:pt x="81" y="316"/>
                  </a:lnTo>
                  <a:lnTo>
                    <a:pt x="81" y="316"/>
                  </a:lnTo>
                  <a:lnTo>
                    <a:pt x="78" y="327"/>
                  </a:lnTo>
                  <a:lnTo>
                    <a:pt x="77" y="339"/>
                  </a:lnTo>
                  <a:lnTo>
                    <a:pt x="77" y="339"/>
                  </a:lnTo>
                  <a:close/>
                  <a:moveTo>
                    <a:pt x="87" y="503"/>
                  </a:moveTo>
                  <a:lnTo>
                    <a:pt x="87" y="503"/>
                  </a:lnTo>
                  <a:lnTo>
                    <a:pt x="84" y="471"/>
                  </a:lnTo>
                  <a:lnTo>
                    <a:pt x="81" y="440"/>
                  </a:lnTo>
                  <a:lnTo>
                    <a:pt x="81" y="440"/>
                  </a:lnTo>
                  <a:lnTo>
                    <a:pt x="82" y="443"/>
                  </a:lnTo>
                  <a:lnTo>
                    <a:pt x="82" y="443"/>
                  </a:lnTo>
                  <a:lnTo>
                    <a:pt x="85" y="473"/>
                  </a:lnTo>
                  <a:lnTo>
                    <a:pt x="87" y="487"/>
                  </a:lnTo>
                  <a:lnTo>
                    <a:pt x="87" y="503"/>
                  </a:lnTo>
                  <a:lnTo>
                    <a:pt x="87" y="503"/>
                  </a:lnTo>
                  <a:close/>
                  <a:moveTo>
                    <a:pt x="95" y="651"/>
                  </a:moveTo>
                  <a:lnTo>
                    <a:pt x="95" y="651"/>
                  </a:lnTo>
                  <a:lnTo>
                    <a:pt x="95" y="651"/>
                  </a:lnTo>
                  <a:lnTo>
                    <a:pt x="95" y="651"/>
                  </a:lnTo>
                  <a:lnTo>
                    <a:pt x="91" y="646"/>
                  </a:lnTo>
                  <a:lnTo>
                    <a:pt x="91" y="646"/>
                  </a:lnTo>
                  <a:lnTo>
                    <a:pt x="93" y="646"/>
                  </a:lnTo>
                  <a:lnTo>
                    <a:pt x="93" y="646"/>
                  </a:lnTo>
                  <a:lnTo>
                    <a:pt x="96" y="649"/>
                  </a:lnTo>
                  <a:lnTo>
                    <a:pt x="96" y="649"/>
                  </a:lnTo>
                  <a:lnTo>
                    <a:pt x="95" y="651"/>
                  </a:lnTo>
                  <a:lnTo>
                    <a:pt x="95" y="651"/>
                  </a:lnTo>
                  <a:close/>
                  <a:moveTo>
                    <a:pt x="96" y="493"/>
                  </a:moveTo>
                  <a:lnTo>
                    <a:pt x="96" y="493"/>
                  </a:lnTo>
                  <a:lnTo>
                    <a:pt x="95" y="480"/>
                  </a:lnTo>
                  <a:lnTo>
                    <a:pt x="95" y="480"/>
                  </a:lnTo>
                  <a:lnTo>
                    <a:pt x="97" y="495"/>
                  </a:lnTo>
                  <a:lnTo>
                    <a:pt x="97" y="495"/>
                  </a:lnTo>
                  <a:lnTo>
                    <a:pt x="96" y="493"/>
                  </a:lnTo>
                  <a:lnTo>
                    <a:pt x="96" y="493"/>
                  </a:lnTo>
                  <a:close/>
                  <a:moveTo>
                    <a:pt x="100" y="578"/>
                  </a:moveTo>
                  <a:lnTo>
                    <a:pt x="100" y="578"/>
                  </a:lnTo>
                  <a:lnTo>
                    <a:pt x="99" y="540"/>
                  </a:lnTo>
                  <a:lnTo>
                    <a:pt x="99" y="522"/>
                  </a:lnTo>
                  <a:lnTo>
                    <a:pt x="99" y="503"/>
                  </a:lnTo>
                  <a:lnTo>
                    <a:pt x="99" y="503"/>
                  </a:lnTo>
                  <a:lnTo>
                    <a:pt x="101" y="534"/>
                  </a:lnTo>
                  <a:lnTo>
                    <a:pt x="102" y="567"/>
                  </a:lnTo>
                  <a:lnTo>
                    <a:pt x="102" y="567"/>
                  </a:lnTo>
                  <a:lnTo>
                    <a:pt x="100" y="578"/>
                  </a:lnTo>
                  <a:lnTo>
                    <a:pt x="100" y="578"/>
                  </a:lnTo>
                  <a:close/>
                  <a:moveTo>
                    <a:pt x="103" y="656"/>
                  </a:moveTo>
                  <a:lnTo>
                    <a:pt x="103" y="656"/>
                  </a:lnTo>
                  <a:lnTo>
                    <a:pt x="105" y="654"/>
                  </a:lnTo>
                  <a:lnTo>
                    <a:pt x="105" y="654"/>
                  </a:lnTo>
                  <a:lnTo>
                    <a:pt x="117" y="657"/>
                  </a:lnTo>
                  <a:lnTo>
                    <a:pt x="129" y="660"/>
                  </a:lnTo>
                  <a:lnTo>
                    <a:pt x="129" y="660"/>
                  </a:lnTo>
                  <a:lnTo>
                    <a:pt x="115" y="658"/>
                  </a:lnTo>
                  <a:lnTo>
                    <a:pt x="108" y="657"/>
                  </a:lnTo>
                  <a:lnTo>
                    <a:pt x="103" y="656"/>
                  </a:lnTo>
                  <a:lnTo>
                    <a:pt x="103" y="656"/>
                  </a:lnTo>
                  <a:close/>
                  <a:moveTo>
                    <a:pt x="102" y="619"/>
                  </a:moveTo>
                  <a:lnTo>
                    <a:pt x="102" y="619"/>
                  </a:lnTo>
                  <a:lnTo>
                    <a:pt x="102" y="616"/>
                  </a:lnTo>
                  <a:lnTo>
                    <a:pt x="102" y="616"/>
                  </a:lnTo>
                  <a:lnTo>
                    <a:pt x="103" y="620"/>
                  </a:lnTo>
                  <a:lnTo>
                    <a:pt x="103" y="620"/>
                  </a:lnTo>
                  <a:lnTo>
                    <a:pt x="102" y="619"/>
                  </a:lnTo>
                  <a:lnTo>
                    <a:pt x="102" y="619"/>
                  </a:lnTo>
                  <a:close/>
                  <a:moveTo>
                    <a:pt x="142" y="644"/>
                  </a:moveTo>
                  <a:lnTo>
                    <a:pt x="142" y="644"/>
                  </a:lnTo>
                  <a:lnTo>
                    <a:pt x="140" y="642"/>
                  </a:lnTo>
                  <a:lnTo>
                    <a:pt x="140" y="642"/>
                  </a:lnTo>
                  <a:lnTo>
                    <a:pt x="146" y="643"/>
                  </a:lnTo>
                  <a:lnTo>
                    <a:pt x="146" y="643"/>
                  </a:lnTo>
                  <a:lnTo>
                    <a:pt x="142" y="644"/>
                  </a:lnTo>
                  <a:lnTo>
                    <a:pt x="142" y="644"/>
                  </a:lnTo>
                  <a:close/>
                  <a:moveTo>
                    <a:pt x="209" y="655"/>
                  </a:moveTo>
                  <a:lnTo>
                    <a:pt x="209" y="655"/>
                  </a:lnTo>
                  <a:lnTo>
                    <a:pt x="182" y="656"/>
                  </a:lnTo>
                  <a:lnTo>
                    <a:pt x="182" y="656"/>
                  </a:lnTo>
                  <a:lnTo>
                    <a:pt x="214" y="654"/>
                  </a:lnTo>
                  <a:lnTo>
                    <a:pt x="245" y="651"/>
                  </a:lnTo>
                  <a:lnTo>
                    <a:pt x="309" y="651"/>
                  </a:lnTo>
                  <a:lnTo>
                    <a:pt x="309" y="651"/>
                  </a:lnTo>
                  <a:lnTo>
                    <a:pt x="313" y="652"/>
                  </a:lnTo>
                  <a:lnTo>
                    <a:pt x="313" y="652"/>
                  </a:lnTo>
                  <a:lnTo>
                    <a:pt x="286" y="651"/>
                  </a:lnTo>
                  <a:lnTo>
                    <a:pt x="261" y="651"/>
                  </a:lnTo>
                  <a:lnTo>
                    <a:pt x="209" y="655"/>
                  </a:lnTo>
                  <a:lnTo>
                    <a:pt x="209" y="655"/>
                  </a:lnTo>
                  <a:close/>
                  <a:moveTo>
                    <a:pt x="220" y="637"/>
                  </a:moveTo>
                  <a:lnTo>
                    <a:pt x="220" y="637"/>
                  </a:lnTo>
                  <a:lnTo>
                    <a:pt x="238" y="634"/>
                  </a:lnTo>
                  <a:lnTo>
                    <a:pt x="254" y="633"/>
                  </a:lnTo>
                  <a:lnTo>
                    <a:pt x="271" y="632"/>
                  </a:lnTo>
                  <a:lnTo>
                    <a:pt x="289" y="632"/>
                  </a:lnTo>
                  <a:lnTo>
                    <a:pt x="289" y="632"/>
                  </a:lnTo>
                  <a:lnTo>
                    <a:pt x="266" y="634"/>
                  </a:lnTo>
                  <a:lnTo>
                    <a:pt x="266" y="634"/>
                  </a:lnTo>
                  <a:lnTo>
                    <a:pt x="243" y="636"/>
                  </a:lnTo>
                  <a:lnTo>
                    <a:pt x="220" y="637"/>
                  </a:lnTo>
                  <a:lnTo>
                    <a:pt x="220" y="637"/>
                  </a:lnTo>
                  <a:close/>
                  <a:moveTo>
                    <a:pt x="318" y="654"/>
                  </a:moveTo>
                  <a:lnTo>
                    <a:pt x="318" y="654"/>
                  </a:lnTo>
                  <a:lnTo>
                    <a:pt x="320" y="651"/>
                  </a:lnTo>
                  <a:lnTo>
                    <a:pt x="320" y="651"/>
                  </a:lnTo>
                  <a:lnTo>
                    <a:pt x="337" y="651"/>
                  </a:lnTo>
                  <a:lnTo>
                    <a:pt x="337" y="651"/>
                  </a:lnTo>
                  <a:lnTo>
                    <a:pt x="338" y="655"/>
                  </a:lnTo>
                  <a:lnTo>
                    <a:pt x="338" y="655"/>
                  </a:lnTo>
                  <a:lnTo>
                    <a:pt x="318" y="654"/>
                  </a:lnTo>
                  <a:lnTo>
                    <a:pt x="318" y="654"/>
                  </a:lnTo>
                  <a:close/>
                  <a:moveTo>
                    <a:pt x="363" y="640"/>
                  </a:moveTo>
                  <a:lnTo>
                    <a:pt x="363" y="640"/>
                  </a:lnTo>
                  <a:lnTo>
                    <a:pt x="341" y="640"/>
                  </a:lnTo>
                  <a:lnTo>
                    <a:pt x="341" y="640"/>
                  </a:lnTo>
                  <a:lnTo>
                    <a:pt x="354" y="639"/>
                  </a:lnTo>
                  <a:lnTo>
                    <a:pt x="368" y="638"/>
                  </a:lnTo>
                  <a:lnTo>
                    <a:pt x="368" y="638"/>
                  </a:lnTo>
                  <a:lnTo>
                    <a:pt x="363" y="640"/>
                  </a:lnTo>
                  <a:lnTo>
                    <a:pt x="363" y="640"/>
                  </a:lnTo>
                  <a:close/>
                  <a:moveTo>
                    <a:pt x="382" y="656"/>
                  </a:moveTo>
                  <a:lnTo>
                    <a:pt x="382" y="656"/>
                  </a:lnTo>
                  <a:lnTo>
                    <a:pt x="398" y="654"/>
                  </a:lnTo>
                  <a:lnTo>
                    <a:pt x="398" y="654"/>
                  </a:lnTo>
                  <a:lnTo>
                    <a:pt x="416" y="654"/>
                  </a:lnTo>
                  <a:lnTo>
                    <a:pt x="416" y="654"/>
                  </a:lnTo>
                  <a:lnTo>
                    <a:pt x="382" y="656"/>
                  </a:lnTo>
                  <a:lnTo>
                    <a:pt x="382" y="656"/>
                  </a:lnTo>
                  <a:close/>
                  <a:moveTo>
                    <a:pt x="507" y="628"/>
                  </a:moveTo>
                  <a:lnTo>
                    <a:pt x="507" y="628"/>
                  </a:lnTo>
                  <a:lnTo>
                    <a:pt x="473" y="630"/>
                  </a:lnTo>
                  <a:lnTo>
                    <a:pt x="438" y="632"/>
                  </a:lnTo>
                  <a:lnTo>
                    <a:pt x="438" y="632"/>
                  </a:lnTo>
                  <a:lnTo>
                    <a:pt x="438" y="631"/>
                  </a:lnTo>
                  <a:lnTo>
                    <a:pt x="438" y="631"/>
                  </a:lnTo>
                  <a:lnTo>
                    <a:pt x="512" y="628"/>
                  </a:lnTo>
                  <a:lnTo>
                    <a:pt x="512" y="628"/>
                  </a:lnTo>
                  <a:lnTo>
                    <a:pt x="507" y="628"/>
                  </a:lnTo>
                  <a:lnTo>
                    <a:pt x="507" y="628"/>
                  </a:lnTo>
                  <a:close/>
                  <a:moveTo>
                    <a:pt x="534" y="642"/>
                  </a:moveTo>
                  <a:lnTo>
                    <a:pt x="534" y="642"/>
                  </a:lnTo>
                  <a:lnTo>
                    <a:pt x="557" y="640"/>
                  </a:lnTo>
                  <a:lnTo>
                    <a:pt x="557" y="640"/>
                  </a:lnTo>
                  <a:lnTo>
                    <a:pt x="534" y="642"/>
                  </a:lnTo>
                  <a:lnTo>
                    <a:pt x="534" y="642"/>
                  </a:lnTo>
                  <a:close/>
                  <a:moveTo>
                    <a:pt x="615" y="640"/>
                  </a:moveTo>
                  <a:lnTo>
                    <a:pt x="615" y="640"/>
                  </a:lnTo>
                  <a:lnTo>
                    <a:pt x="587" y="640"/>
                  </a:lnTo>
                  <a:lnTo>
                    <a:pt x="587" y="640"/>
                  </a:lnTo>
                  <a:lnTo>
                    <a:pt x="590" y="639"/>
                  </a:lnTo>
                  <a:lnTo>
                    <a:pt x="590" y="639"/>
                  </a:lnTo>
                  <a:lnTo>
                    <a:pt x="591" y="638"/>
                  </a:lnTo>
                  <a:lnTo>
                    <a:pt x="591" y="638"/>
                  </a:lnTo>
                  <a:lnTo>
                    <a:pt x="616" y="638"/>
                  </a:lnTo>
                  <a:lnTo>
                    <a:pt x="616" y="638"/>
                  </a:lnTo>
                  <a:lnTo>
                    <a:pt x="615" y="640"/>
                  </a:lnTo>
                  <a:lnTo>
                    <a:pt x="615" y="640"/>
                  </a:lnTo>
                  <a:close/>
                  <a:moveTo>
                    <a:pt x="674" y="643"/>
                  </a:moveTo>
                  <a:lnTo>
                    <a:pt x="674" y="643"/>
                  </a:lnTo>
                  <a:lnTo>
                    <a:pt x="631" y="640"/>
                  </a:lnTo>
                  <a:lnTo>
                    <a:pt x="631" y="640"/>
                  </a:lnTo>
                  <a:lnTo>
                    <a:pt x="626" y="638"/>
                  </a:lnTo>
                  <a:lnTo>
                    <a:pt x="626" y="638"/>
                  </a:lnTo>
                  <a:lnTo>
                    <a:pt x="675" y="638"/>
                  </a:lnTo>
                  <a:lnTo>
                    <a:pt x="675" y="638"/>
                  </a:lnTo>
                  <a:lnTo>
                    <a:pt x="674" y="640"/>
                  </a:lnTo>
                  <a:lnTo>
                    <a:pt x="674" y="643"/>
                  </a:lnTo>
                  <a:lnTo>
                    <a:pt x="674" y="643"/>
                  </a:lnTo>
                  <a:close/>
                  <a:moveTo>
                    <a:pt x="693" y="644"/>
                  </a:moveTo>
                  <a:lnTo>
                    <a:pt x="693" y="644"/>
                  </a:lnTo>
                  <a:lnTo>
                    <a:pt x="688" y="642"/>
                  </a:lnTo>
                  <a:lnTo>
                    <a:pt x="688" y="642"/>
                  </a:lnTo>
                  <a:lnTo>
                    <a:pt x="694" y="639"/>
                  </a:lnTo>
                  <a:lnTo>
                    <a:pt x="694" y="639"/>
                  </a:lnTo>
                  <a:lnTo>
                    <a:pt x="709" y="645"/>
                  </a:lnTo>
                  <a:lnTo>
                    <a:pt x="709" y="645"/>
                  </a:lnTo>
                  <a:lnTo>
                    <a:pt x="693" y="644"/>
                  </a:lnTo>
                  <a:lnTo>
                    <a:pt x="693" y="644"/>
                  </a:lnTo>
                  <a:close/>
                  <a:moveTo>
                    <a:pt x="723" y="628"/>
                  </a:moveTo>
                  <a:lnTo>
                    <a:pt x="723" y="628"/>
                  </a:lnTo>
                  <a:lnTo>
                    <a:pt x="817" y="626"/>
                  </a:lnTo>
                  <a:lnTo>
                    <a:pt x="817" y="626"/>
                  </a:lnTo>
                  <a:lnTo>
                    <a:pt x="815" y="626"/>
                  </a:lnTo>
                  <a:lnTo>
                    <a:pt x="815" y="626"/>
                  </a:lnTo>
                  <a:lnTo>
                    <a:pt x="800" y="627"/>
                  </a:lnTo>
                  <a:lnTo>
                    <a:pt x="786" y="630"/>
                  </a:lnTo>
                  <a:lnTo>
                    <a:pt x="786" y="630"/>
                  </a:lnTo>
                  <a:lnTo>
                    <a:pt x="755" y="630"/>
                  </a:lnTo>
                  <a:lnTo>
                    <a:pt x="723" y="628"/>
                  </a:lnTo>
                  <a:lnTo>
                    <a:pt x="723" y="628"/>
                  </a:lnTo>
                  <a:close/>
                  <a:moveTo>
                    <a:pt x="764" y="644"/>
                  </a:moveTo>
                  <a:lnTo>
                    <a:pt x="764" y="644"/>
                  </a:lnTo>
                  <a:lnTo>
                    <a:pt x="775" y="642"/>
                  </a:lnTo>
                  <a:lnTo>
                    <a:pt x="775" y="642"/>
                  </a:lnTo>
                  <a:lnTo>
                    <a:pt x="784" y="640"/>
                  </a:lnTo>
                  <a:lnTo>
                    <a:pt x="784" y="640"/>
                  </a:lnTo>
                  <a:lnTo>
                    <a:pt x="815" y="637"/>
                  </a:lnTo>
                  <a:lnTo>
                    <a:pt x="831" y="637"/>
                  </a:lnTo>
                  <a:lnTo>
                    <a:pt x="845" y="638"/>
                  </a:lnTo>
                  <a:lnTo>
                    <a:pt x="845" y="638"/>
                  </a:lnTo>
                  <a:lnTo>
                    <a:pt x="805" y="643"/>
                  </a:lnTo>
                  <a:lnTo>
                    <a:pt x="785" y="644"/>
                  </a:lnTo>
                  <a:lnTo>
                    <a:pt x="764" y="644"/>
                  </a:lnTo>
                  <a:lnTo>
                    <a:pt x="764" y="644"/>
                  </a:lnTo>
                  <a:close/>
                  <a:moveTo>
                    <a:pt x="880" y="628"/>
                  </a:moveTo>
                  <a:lnTo>
                    <a:pt x="880" y="628"/>
                  </a:lnTo>
                  <a:lnTo>
                    <a:pt x="881" y="626"/>
                  </a:lnTo>
                  <a:lnTo>
                    <a:pt x="881" y="625"/>
                  </a:lnTo>
                  <a:lnTo>
                    <a:pt x="881" y="625"/>
                  </a:lnTo>
                  <a:lnTo>
                    <a:pt x="920" y="625"/>
                  </a:lnTo>
                  <a:lnTo>
                    <a:pt x="959" y="627"/>
                  </a:lnTo>
                  <a:lnTo>
                    <a:pt x="959" y="627"/>
                  </a:lnTo>
                  <a:lnTo>
                    <a:pt x="920" y="628"/>
                  </a:lnTo>
                  <a:lnTo>
                    <a:pt x="880" y="628"/>
                  </a:lnTo>
                  <a:lnTo>
                    <a:pt x="880" y="628"/>
                  </a:lnTo>
                  <a:close/>
                  <a:moveTo>
                    <a:pt x="1029" y="633"/>
                  </a:moveTo>
                  <a:lnTo>
                    <a:pt x="1029" y="633"/>
                  </a:lnTo>
                  <a:lnTo>
                    <a:pt x="1027" y="632"/>
                  </a:lnTo>
                  <a:lnTo>
                    <a:pt x="1024" y="631"/>
                  </a:lnTo>
                  <a:lnTo>
                    <a:pt x="1024" y="631"/>
                  </a:lnTo>
                  <a:lnTo>
                    <a:pt x="1038" y="630"/>
                  </a:lnTo>
                  <a:lnTo>
                    <a:pt x="1052" y="630"/>
                  </a:lnTo>
                  <a:lnTo>
                    <a:pt x="1052" y="630"/>
                  </a:lnTo>
                  <a:lnTo>
                    <a:pt x="1029" y="633"/>
                  </a:lnTo>
                  <a:lnTo>
                    <a:pt x="1029" y="633"/>
                  </a:lnTo>
                  <a:close/>
                  <a:moveTo>
                    <a:pt x="1097" y="628"/>
                  </a:moveTo>
                  <a:lnTo>
                    <a:pt x="1097" y="628"/>
                  </a:lnTo>
                  <a:lnTo>
                    <a:pt x="1083" y="633"/>
                  </a:lnTo>
                  <a:lnTo>
                    <a:pt x="1069" y="636"/>
                  </a:lnTo>
                  <a:lnTo>
                    <a:pt x="1069" y="636"/>
                  </a:lnTo>
                  <a:lnTo>
                    <a:pt x="1087" y="630"/>
                  </a:lnTo>
                  <a:lnTo>
                    <a:pt x="1104" y="624"/>
                  </a:lnTo>
                  <a:lnTo>
                    <a:pt x="1137" y="608"/>
                  </a:lnTo>
                  <a:lnTo>
                    <a:pt x="1137" y="608"/>
                  </a:lnTo>
                  <a:lnTo>
                    <a:pt x="1117" y="619"/>
                  </a:lnTo>
                  <a:lnTo>
                    <a:pt x="1097" y="628"/>
                  </a:lnTo>
                  <a:lnTo>
                    <a:pt x="1097" y="628"/>
                  </a:lnTo>
                  <a:close/>
                  <a:moveTo>
                    <a:pt x="1064" y="621"/>
                  </a:moveTo>
                  <a:lnTo>
                    <a:pt x="1064" y="621"/>
                  </a:lnTo>
                  <a:lnTo>
                    <a:pt x="1071" y="619"/>
                  </a:lnTo>
                  <a:lnTo>
                    <a:pt x="1071" y="619"/>
                  </a:lnTo>
                  <a:lnTo>
                    <a:pt x="1071" y="621"/>
                  </a:lnTo>
                  <a:lnTo>
                    <a:pt x="1071" y="621"/>
                  </a:lnTo>
                  <a:lnTo>
                    <a:pt x="1064" y="621"/>
                  </a:lnTo>
                  <a:lnTo>
                    <a:pt x="1064" y="621"/>
                  </a:lnTo>
                  <a:close/>
                  <a:moveTo>
                    <a:pt x="1202" y="548"/>
                  </a:moveTo>
                  <a:lnTo>
                    <a:pt x="1202" y="548"/>
                  </a:lnTo>
                  <a:lnTo>
                    <a:pt x="1231" y="528"/>
                  </a:lnTo>
                  <a:lnTo>
                    <a:pt x="1246" y="519"/>
                  </a:lnTo>
                  <a:lnTo>
                    <a:pt x="1260" y="510"/>
                  </a:lnTo>
                  <a:lnTo>
                    <a:pt x="1260" y="510"/>
                  </a:lnTo>
                  <a:lnTo>
                    <a:pt x="1224" y="533"/>
                  </a:lnTo>
                  <a:lnTo>
                    <a:pt x="1224" y="533"/>
                  </a:lnTo>
                  <a:lnTo>
                    <a:pt x="1202" y="548"/>
                  </a:lnTo>
                  <a:lnTo>
                    <a:pt x="1202" y="548"/>
                  </a:lnTo>
                  <a:close/>
                  <a:moveTo>
                    <a:pt x="1254" y="527"/>
                  </a:moveTo>
                  <a:lnTo>
                    <a:pt x="1254" y="527"/>
                  </a:lnTo>
                  <a:lnTo>
                    <a:pt x="1233" y="539"/>
                  </a:lnTo>
                  <a:lnTo>
                    <a:pt x="1233" y="539"/>
                  </a:lnTo>
                  <a:lnTo>
                    <a:pt x="1264" y="519"/>
                  </a:lnTo>
                  <a:lnTo>
                    <a:pt x="1264" y="519"/>
                  </a:lnTo>
                  <a:lnTo>
                    <a:pt x="1254" y="527"/>
                  </a:lnTo>
                  <a:lnTo>
                    <a:pt x="1254" y="527"/>
                  </a:lnTo>
                  <a:close/>
                  <a:moveTo>
                    <a:pt x="1290" y="504"/>
                  </a:moveTo>
                  <a:lnTo>
                    <a:pt x="1290" y="504"/>
                  </a:lnTo>
                  <a:lnTo>
                    <a:pt x="1278" y="510"/>
                  </a:lnTo>
                  <a:lnTo>
                    <a:pt x="1278" y="510"/>
                  </a:lnTo>
                  <a:lnTo>
                    <a:pt x="1294" y="500"/>
                  </a:lnTo>
                  <a:lnTo>
                    <a:pt x="1294" y="500"/>
                  </a:lnTo>
                  <a:lnTo>
                    <a:pt x="1290" y="504"/>
                  </a:lnTo>
                  <a:lnTo>
                    <a:pt x="1290" y="504"/>
                  </a:lnTo>
                  <a:close/>
                  <a:moveTo>
                    <a:pt x="1310" y="495"/>
                  </a:moveTo>
                  <a:lnTo>
                    <a:pt x="1310" y="495"/>
                  </a:lnTo>
                  <a:lnTo>
                    <a:pt x="1314" y="487"/>
                  </a:lnTo>
                  <a:lnTo>
                    <a:pt x="1314" y="487"/>
                  </a:lnTo>
                  <a:lnTo>
                    <a:pt x="1320" y="484"/>
                  </a:lnTo>
                  <a:lnTo>
                    <a:pt x="1320" y="484"/>
                  </a:lnTo>
                  <a:lnTo>
                    <a:pt x="1310" y="495"/>
                  </a:lnTo>
                  <a:lnTo>
                    <a:pt x="1310" y="495"/>
                  </a:lnTo>
                  <a:close/>
                  <a:moveTo>
                    <a:pt x="1317" y="474"/>
                  </a:moveTo>
                  <a:lnTo>
                    <a:pt x="1317" y="474"/>
                  </a:lnTo>
                  <a:lnTo>
                    <a:pt x="1319" y="473"/>
                  </a:lnTo>
                  <a:lnTo>
                    <a:pt x="1319" y="473"/>
                  </a:lnTo>
                  <a:lnTo>
                    <a:pt x="1319" y="473"/>
                  </a:lnTo>
                  <a:lnTo>
                    <a:pt x="1319" y="473"/>
                  </a:lnTo>
                  <a:lnTo>
                    <a:pt x="1317" y="474"/>
                  </a:lnTo>
                  <a:lnTo>
                    <a:pt x="1317" y="474"/>
                  </a:lnTo>
                  <a:close/>
                  <a:moveTo>
                    <a:pt x="1094" y="267"/>
                  </a:moveTo>
                  <a:lnTo>
                    <a:pt x="1094" y="267"/>
                  </a:lnTo>
                  <a:lnTo>
                    <a:pt x="1112" y="274"/>
                  </a:lnTo>
                  <a:lnTo>
                    <a:pt x="1131" y="283"/>
                  </a:lnTo>
                  <a:lnTo>
                    <a:pt x="1150" y="294"/>
                  </a:lnTo>
                  <a:lnTo>
                    <a:pt x="1168" y="306"/>
                  </a:lnTo>
                  <a:lnTo>
                    <a:pt x="1184" y="319"/>
                  </a:lnTo>
                  <a:lnTo>
                    <a:pt x="1200" y="332"/>
                  </a:lnTo>
                  <a:lnTo>
                    <a:pt x="1216" y="347"/>
                  </a:lnTo>
                  <a:lnTo>
                    <a:pt x="1230" y="361"/>
                  </a:lnTo>
                  <a:lnTo>
                    <a:pt x="1230" y="361"/>
                  </a:lnTo>
                  <a:lnTo>
                    <a:pt x="1241" y="372"/>
                  </a:lnTo>
                  <a:lnTo>
                    <a:pt x="1253" y="381"/>
                  </a:lnTo>
                  <a:lnTo>
                    <a:pt x="1280" y="400"/>
                  </a:lnTo>
                  <a:lnTo>
                    <a:pt x="1305" y="418"/>
                  </a:lnTo>
                  <a:lnTo>
                    <a:pt x="1317" y="427"/>
                  </a:lnTo>
                  <a:lnTo>
                    <a:pt x="1329" y="438"/>
                  </a:lnTo>
                  <a:lnTo>
                    <a:pt x="1329" y="438"/>
                  </a:lnTo>
                  <a:lnTo>
                    <a:pt x="1322" y="454"/>
                  </a:lnTo>
                  <a:lnTo>
                    <a:pt x="1318" y="460"/>
                  </a:lnTo>
                  <a:lnTo>
                    <a:pt x="1311" y="467"/>
                  </a:lnTo>
                  <a:lnTo>
                    <a:pt x="1311" y="467"/>
                  </a:lnTo>
                  <a:lnTo>
                    <a:pt x="1292" y="478"/>
                  </a:lnTo>
                  <a:lnTo>
                    <a:pt x="1281" y="485"/>
                  </a:lnTo>
                  <a:lnTo>
                    <a:pt x="1278" y="489"/>
                  </a:lnTo>
                  <a:lnTo>
                    <a:pt x="1277" y="491"/>
                  </a:lnTo>
                  <a:lnTo>
                    <a:pt x="1277" y="491"/>
                  </a:lnTo>
                  <a:lnTo>
                    <a:pt x="1260" y="500"/>
                  </a:lnTo>
                  <a:lnTo>
                    <a:pt x="1243" y="508"/>
                  </a:lnTo>
                  <a:lnTo>
                    <a:pt x="1228" y="518"/>
                  </a:lnTo>
                  <a:lnTo>
                    <a:pt x="1213" y="528"/>
                  </a:lnTo>
                  <a:lnTo>
                    <a:pt x="1183" y="550"/>
                  </a:lnTo>
                  <a:lnTo>
                    <a:pt x="1153" y="571"/>
                  </a:lnTo>
                  <a:lnTo>
                    <a:pt x="1153" y="571"/>
                  </a:lnTo>
                  <a:lnTo>
                    <a:pt x="1135" y="581"/>
                  </a:lnTo>
                  <a:lnTo>
                    <a:pt x="1117" y="591"/>
                  </a:lnTo>
                  <a:lnTo>
                    <a:pt x="1098" y="599"/>
                  </a:lnTo>
                  <a:lnTo>
                    <a:pt x="1080" y="605"/>
                  </a:lnTo>
                  <a:lnTo>
                    <a:pt x="1060" y="610"/>
                  </a:lnTo>
                  <a:lnTo>
                    <a:pt x="1040" y="614"/>
                  </a:lnTo>
                  <a:lnTo>
                    <a:pt x="1020" y="616"/>
                  </a:lnTo>
                  <a:lnTo>
                    <a:pt x="999" y="618"/>
                  </a:lnTo>
                  <a:lnTo>
                    <a:pt x="999" y="618"/>
                  </a:lnTo>
                  <a:lnTo>
                    <a:pt x="959" y="618"/>
                  </a:lnTo>
                  <a:lnTo>
                    <a:pt x="920" y="616"/>
                  </a:lnTo>
                  <a:lnTo>
                    <a:pt x="879" y="615"/>
                  </a:lnTo>
                  <a:lnTo>
                    <a:pt x="839" y="615"/>
                  </a:lnTo>
                  <a:lnTo>
                    <a:pt x="839" y="615"/>
                  </a:lnTo>
                  <a:lnTo>
                    <a:pt x="753" y="619"/>
                  </a:lnTo>
                  <a:lnTo>
                    <a:pt x="711" y="620"/>
                  </a:lnTo>
                  <a:lnTo>
                    <a:pt x="668" y="620"/>
                  </a:lnTo>
                  <a:lnTo>
                    <a:pt x="668" y="620"/>
                  </a:lnTo>
                  <a:lnTo>
                    <a:pt x="655" y="618"/>
                  </a:lnTo>
                  <a:lnTo>
                    <a:pt x="642" y="616"/>
                  </a:lnTo>
                  <a:lnTo>
                    <a:pt x="613" y="616"/>
                  </a:lnTo>
                  <a:lnTo>
                    <a:pt x="583" y="618"/>
                  </a:lnTo>
                  <a:lnTo>
                    <a:pt x="555" y="618"/>
                  </a:lnTo>
                  <a:lnTo>
                    <a:pt x="555" y="618"/>
                  </a:lnTo>
                  <a:lnTo>
                    <a:pt x="487" y="619"/>
                  </a:lnTo>
                  <a:lnTo>
                    <a:pt x="420" y="621"/>
                  </a:lnTo>
                  <a:lnTo>
                    <a:pt x="420" y="621"/>
                  </a:lnTo>
                  <a:lnTo>
                    <a:pt x="406" y="620"/>
                  </a:lnTo>
                  <a:lnTo>
                    <a:pt x="391" y="620"/>
                  </a:lnTo>
                  <a:lnTo>
                    <a:pt x="377" y="621"/>
                  </a:lnTo>
                  <a:lnTo>
                    <a:pt x="362" y="622"/>
                  </a:lnTo>
                  <a:lnTo>
                    <a:pt x="362" y="622"/>
                  </a:lnTo>
                  <a:lnTo>
                    <a:pt x="324" y="624"/>
                  </a:lnTo>
                  <a:lnTo>
                    <a:pt x="284" y="622"/>
                  </a:lnTo>
                  <a:lnTo>
                    <a:pt x="284" y="622"/>
                  </a:lnTo>
                  <a:lnTo>
                    <a:pt x="268" y="622"/>
                  </a:lnTo>
                  <a:lnTo>
                    <a:pt x="252" y="624"/>
                  </a:lnTo>
                  <a:lnTo>
                    <a:pt x="219" y="628"/>
                  </a:lnTo>
                  <a:lnTo>
                    <a:pt x="188" y="632"/>
                  </a:lnTo>
                  <a:lnTo>
                    <a:pt x="171" y="633"/>
                  </a:lnTo>
                  <a:lnTo>
                    <a:pt x="155" y="634"/>
                  </a:lnTo>
                  <a:lnTo>
                    <a:pt x="155" y="634"/>
                  </a:lnTo>
                  <a:lnTo>
                    <a:pt x="141" y="633"/>
                  </a:lnTo>
                  <a:lnTo>
                    <a:pt x="131" y="630"/>
                  </a:lnTo>
                  <a:lnTo>
                    <a:pt x="123" y="626"/>
                  </a:lnTo>
                  <a:lnTo>
                    <a:pt x="118" y="620"/>
                  </a:lnTo>
                  <a:lnTo>
                    <a:pt x="114" y="613"/>
                  </a:lnTo>
                  <a:lnTo>
                    <a:pt x="112" y="603"/>
                  </a:lnTo>
                  <a:lnTo>
                    <a:pt x="111" y="592"/>
                  </a:lnTo>
                  <a:lnTo>
                    <a:pt x="112" y="580"/>
                  </a:lnTo>
                  <a:lnTo>
                    <a:pt x="112" y="580"/>
                  </a:lnTo>
                  <a:lnTo>
                    <a:pt x="113" y="554"/>
                  </a:lnTo>
                  <a:lnTo>
                    <a:pt x="114" y="527"/>
                  </a:lnTo>
                  <a:lnTo>
                    <a:pt x="114" y="514"/>
                  </a:lnTo>
                  <a:lnTo>
                    <a:pt x="113" y="500"/>
                  </a:lnTo>
                  <a:lnTo>
                    <a:pt x="111" y="486"/>
                  </a:lnTo>
                  <a:lnTo>
                    <a:pt x="107" y="474"/>
                  </a:lnTo>
                  <a:lnTo>
                    <a:pt x="107" y="474"/>
                  </a:lnTo>
                  <a:lnTo>
                    <a:pt x="102" y="460"/>
                  </a:lnTo>
                  <a:lnTo>
                    <a:pt x="99" y="444"/>
                  </a:lnTo>
                  <a:lnTo>
                    <a:pt x="91" y="412"/>
                  </a:lnTo>
                  <a:lnTo>
                    <a:pt x="88" y="378"/>
                  </a:lnTo>
                  <a:lnTo>
                    <a:pt x="87" y="347"/>
                  </a:lnTo>
                  <a:lnTo>
                    <a:pt x="87" y="347"/>
                  </a:lnTo>
                  <a:lnTo>
                    <a:pt x="88" y="333"/>
                  </a:lnTo>
                  <a:lnTo>
                    <a:pt x="90" y="320"/>
                  </a:lnTo>
                  <a:lnTo>
                    <a:pt x="93" y="313"/>
                  </a:lnTo>
                  <a:lnTo>
                    <a:pt x="95" y="307"/>
                  </a:lnTo>
                  <a:lnTo>
                    <a:pt x="99" y="302"/>
                  </a:lnTo>
                  <a:lnTo>
                    <a:pt x="105" y="297"/>
                  </a:lnTo>
                  <a:lnTo>
                    <a:pt x="105" y="297"/>
                  </a:lnTo>
                  <a:lnTo>
                    <a:pt x="108" y="295"/>
                  </a:lnTo>
                  <a:lnTo>
                    <a:pt x="114" y="294"/>
                  </a:lnTo>
                  <a:lnTo>
                    <a:pt x="126" y="290"/>
                  </a:lnTo>
                  <a:lnTo>
                    <a:pt x="137" y="288"/>
                  </a:lnTo>
                  <a:lnTo>
                    <a:pt x="142" y="285"/>
                  </a:lnTo>
                  <a:lnTo>
                    <a:pt x="146" y="283"/>
                  </a:lnTo>
                  <a:lnTo>
                    <a:pt x="146" y="283"/>
                  </a:lnTo>
                  <a:lnTo>
                    <a:pt x="164" y="285"/>
                  </a:lnTo>
                  <a:lnTo>
                    <a:pt x="182" y="288"/>
                  </a:lnTo>
                  <a:lnTo>
                    <a:pt x="201" y="288"/>
                  </a:lnTo>
                  <a:lnTo>
                    <a:pt x="219" y="288"/>
                  </a:lnTo>
                  <a:lnTo>
                    <a:pt x="256" y="285"/>
                  </a:lnTo>
                  <a:lnTo>
                    <a:pt x="276" y="285"/>
                  </a:lnTo>
                  <a:lnTo>
                    <a:pt x="294" y="285"/>
                  </a:lnTo>
                  <a:lnTo>
                    <a:pt x="294" y="285"/>
                  </a:lnTo>
                  <a:lnTo>
                    <a:pt x="290" y="292"/>
                  </a:lnTo>
                  <a:lnTo>
                    <a:pt x="286" y="301"/>
                  </a:lnTo>
                  <a:lnTo>
                    <a:pt x="286" y="301"/>
                  </a:lnTo>
                  <a:lnTo>
                    <a:pt x="278" y="301"/>
                  </a:lnTo>
                  <a:lnTo>
                    <a:pt x="266" y="304"/>
                  </a:lnTo>
                  <a:lnTo>
                    <a:pt x="261" y="307"/>
                  </a:lnTo>
                  <a:lnTo>
                    <a:pt x="256" y="309"/>
                  </a:lnTo>
                  <a:lnTo>
                    <a:pt x="253" y="313"/>
                  </a:lnTo>
                  <a:lnTo>
                    <a:pt x="253" y="314"/>
                  </a:lnTo>
                  <a:lnTo>
                    <a:pt x="253" y="316"/>
                  </a:lnTo>
                  <a:lnTo>
                    <a:pt x="253" y="316"/>
                  </a:lnTo>
                  <a:lnTo>
                    <a:pt x="252" y="321"/>
                  </a:lnTo>
                  <a:lnTo>
                    <a:pt x="250" y="325"/>
                  </a:lnTo>
                  <a:lnTo>
                    <a:pt x="250" y="328"/>
                  </a:lnTo>
                  <a:lnTo>
                    <a:pt x="252" y="332"/>
                  </a:lnTo>
                  <a:lnTo>
                    <a:pt x="253" y="336"/>
                  </a:lnTo>
                  <a:lnTo>
                    <a:pt x="255" y="339"/>
                  </a:lnTo>
                  <a:lnTo>
                    <a:pt x="261" y="344"/>
                  </a:lnTo>
                  <a:lnTo>
                    <a:pt x="270" y="348"/>
                  </a:lnTo>
                  <a:lnTo>
                    <a:pt x="278" y="350"/>
                  </a:lnTo>
                  <a:lnTo>
                    <a:pt x="286" y="351"/>
                  </a:lnTo>
                  <a:lnTo>
                    <a:pt x="294" y="350"/>
                  </a:lnTo>
                  <a:lnTo>
                    <a:pt x="294" y="350"/>
                  </a:lnTo>
                  <a:lnTo>
                    <a:pt x="298" y="349"/>
                  </a:lnTo>
                  <a:lnTo>
                    <a:pt x="302" y="348"/>
                  </a:lnTo>
                  <a:lnTo>
                    <a:pt x="306" y="345"/>
                  </a:lnTo>
                  <a:lnTo>
                    <a:pt x="308" y="342"/>
                  </a:lnTo>
                  <a:lnTo>
                    <a:pt x="312" y="336"/>
                  </a:lnTo>
                  <a:lnTo>
                    <a:pt x="314" y="327"/>
                  </a:lnTo>
                  <a:lnTo>
                    <a:pt x="313" y="320"/>
                  </a:lnTo>
                  <a:lnTo>
                    <a:pt x="309" y="313"/>
                  </a:lnTo>
                  <a:lnTo>
                    <a:pt x="304" y="307"/>
                  </a:lnTo>
                  <a:lnTo>
                    <a:pt x="301" y="304"/>
                  </a:lnTo>
                  <a:lnTo>
                    <a:pt x="296" y="302"/>
                  </a:lnTo>
                  <a:lnTo>
                    <a:pt x="296" y="302"/>
                  </a:lnTo>
                  <a:lnTo>
                    <a:pt x="300" y="294"/>
                  </a:lnTo>
                  <a:lnTo>
                    <a:pt x="303" y="285"/>
                  </a:lnTo>
                  <a:lnTo>
                    <a:pt x="303" y="285"/>
                  </a:lnTo>
                  <a:lnTo>
                    <a:pt x="383" y="286"/>
                  </a:lnTo>
                  <a:lnTo>
                    <a:pt x="463" y="285"/>
                  </a:lnTo>
                  <a:lnTo>
                    <a:pt x="622" y="282"/>
                  </a:lnTo>
                  <a:lnTo>
                    <a:pt x="782" y="278"/>
                  </a:lnTo>
                  <a:lnTo>
                    <a:pt x="942" y="274"/>
                  </a:lnTo>
                  <a:lnTo>
                    <a:pt x="942" y="274"/>
                  </a:lnTo>
                  <a:lnTo>
                    <a:pt x="939" y="284"/>
                  </a:lnTo>
                  <a:lnTo>
                    <a:pt x="934" y="294"/>
                  </a:lnTo>
                  <a:lnTo>
                    <a:pt x="934" y="294"/>
                  </a:lnTo>
                  <a:lnTo>
                    <a:pt x="926" y="291"/>
                  </a:lnTo>
                  <a:lnTo>
                    <a:pt x="912" y="291"/>
                  </a:lnTo>
                  <a:lnTo>
                    <a:pt x="905" y="291"/>
                  </a:lnTo>
                  <a:lnTo>
                    <a:pt x="900" y="292"/>
                  </a:lnTo>
                  <a:lnTo>
                    <a:pt x="898" y="294"/>
                  </a:lnTo>
                  <a:lnTo>
                    <a:pt x="898" y="295"/>
                  </a:lnTo>
                  <a:lnTo>
                    <a:pt x="898" y="296"/>
                  </a:lnTo>
                  <a:lnTo>
                    <a:pt x="899" y="298"/>
                  </a:lnTo>
                  <a:lnTo>
                    <a:pt x="899" y="298"/>
                  </a:lnTo>
                  <a:lnTo>
                    <a:pt x="896" y="303"/>
                  </a:lnTo>
                  <a:lnTo>
                    <a:pt x="896" y="303"/>
                  </a:lnTo>
                  <a:lnTo>
                    <a:pt x="894" y="304"/>
                  </a:lnTo>
                  <a:lnTo>
                    <a:pt x="892" y="306"/>
                  </a:lnTo>
                  <a:lnTo>
                    <a:pt x="892" y="309"/>
                  </a:lnTo>
                  <a:lnTo>
                    <a:pt x="892" y="314"/>
                  </a:lnTo>
                  <a:lnTo>
                    <a:pt x="893" y="318"/>
                  </a:lnTo>
                  <a:lnTo>
                    <a:pt x="893" y="318"/>
                  </a:lnTo>
                  <a:lnTo>
                    <a:pt x="896" y="321"/>
                  </a:lnTo>
                  <a:lnTo>
                    <a:pt x="898" y="325"/>
                  </a:lnTo>
                  <a:lnTo>
                    <a:pt x="902" y="328"/>
                  </a:lnTo>
                  <a:lnTo>
                    <a:pt x="906" y="331"/>
                  </a:lnTo>
                  <a:lnTo>
                    <a:pt x="915" y="335"/>
                  </a:lnTo>
                  <a:lnTo>
                    <a:pt x="924" y="336"/>
                  </a:lnTo>
                  <a:lnTo>
                    <a:pt x="924" y="336"/>
                  </a:lnTo>
                  <a:lnTo>
                    <a:pt x="909" y="339"/>
                  </a:lnTo>
                  <a:lnTo>
                    <a:pt x="893" y="343"/>
                  </a:lnTo>
                  <a:lnTo>
                    <a:pt x="877" y="344"/>
                  </a:lnTo>
                  <a:lnTo>
                    <a:pt x="870" y="344"/>
                  </a:lnTo>
                  <a:lnTo>
                    <a:pt x="862" y="343"/>
                  </a:lnTo>
                  <a:lnTo>
                    <a:pt x="862" y="343"/>
                  </a:lnTo>
                  <a:lnTo>
                    <a:pt x="852" y="339"/>
                  </a:lnTo>
                  <a:lnTo>
                    <a:pt x="844" y="336"/>
                  </a:lnTo>
                  <a:lnTo>
                    <a:pt x="835" y="332"/>
                  </a:lnTo>
                  <a:lnTo>
                    <a:pt x="826" y="330"/>
                  </a:lnTo>
                  <a:lnTo>
                    <a:pt x="826" y="330"/>
                  </a:lnTo>
                  <a:lnTo>
                    <a:pt x="821" y="330"/>
                  </a:lnTo>
                  <a:lnTo>
                    <a:pt x="817" y="331"/>
                  </a:lnTo>
                  <a:lnTo>
                    <a:pt x="808" y="333"/>
                  </a:lnTo>
                  <a:lnTo>
                    <a:pt x="799" y="335"/>
                  </a:lnTo>
                  <a:lnTo>
                    <a:pt x="796" y="335"/>
                  </a:lnTo>
                  <a:lnTo>
                    <a:pt x="792" y="332"/>
                  </a:lnTo>
                  <a:lnTo>
                    <a:pt x="792" y="332"/>
                  </a:lnTo>
                  <a:lnTo>
                    <a:pt x="787" y="328"/>
                  </a:lnTo>
                  <a:lnTo>
                    <a:pt x="786" y="325"/>
                  </a:lnTo>
                  <a:lnTo>
                    <a:pt x="787" y="322"/>
                  </a:lnTo>
                  <a:lnTo>
                    <a:pt x="790" y="320"/>
                  </a:lnTo>
                  <a:lnTo>
                    <a:pt x="793" y="318"/>
                  </a:lnTo>
                  <a:lnTo>
                    <a:pt x="797" y="315"/>
                  </a:lnTo>
                  <a:lnTo>
                    <a:pt x="804" y="314"/>
                  </a:lnTo>
                  <a:lnTo>
                    <a:pt x="804" y="314"/>
                  </a:lnTo>
                  <a:lnTo>
                    <a:pt x="812" y="314"/>
                  </a:lnTo>
                  <a:lnTo>
                    <a:pt x="821" y="315"/>
                  </a:lnTo>
                  <a:lnTo>
                    <a:pt x="838" y="319"/>
                  </a:lnTo>
                  <a:lnTo>
                    <a:pt x="846" y="319"/>
                  </a:lnTo>
                  <a:lnTo>
                    <a:pt x="853" y="319"/>
                  </a:lnTo>
                  <a:lnTo>
                    <a:pt x="861" y="316"/>
                  </a:lnTo>
                  <a:lnTo>
                    <a:pt x="867" y="313"/>
                  </a:lnTo>
                  <a:lnTo>
                    <a:pt x="867" y="313"/>
                  </a:lnTo>
                  <a:lnTo>
                    <a:pt x="873" y="308"/>
                  </a:lnTo>
                  <a:lnTo>
                    <a:pt x="881" y="302"/>
                  </a:lnTo>
                  <a:lnTo>
                    <a:pt x="889" y="296"/>
                  </a:lnTo>
                  <a:lnTo>
                    <a:pt x="891" y="294"/>
                  </a:lnTo>
                  <a:lnTo>
                    <a:pt x="891" y="290"/>
                  </a:lnTo>
                  <a:lnTo>
                    <a:pt x="891" y="290"/>
                  </a:lnTo>
                  <a:lnTo>
                    <a:pt x="889" y="289"/>
                  </a:lnTo>
                  <a:lnTo>
                    <a:pt x="888" y="288"/>
                  </a:lnTo>
                  <a:lnTo>
                    <a:pt x="883" y="288"/>
                  </a:lnTo>
                  <a:lnTo>
                    <a:pt x="879" y="290"/>
                  </a:lnTo>
                  <a:lnTo>
                    <a:pt x="873" y="295"/>
                  </a:lnTo>
                  <a:lnTo>
                    <a:pt x="862" y="304"/>
                  </a:lnTo>
                  <a:lnTo>
                    <a:pt x="856" y="310"/>
                  </a:lnTo>
                  <a:lnTo>
                    <a:pt x="856" y="310"/>
                  </a:lnTo>
                  <a:lnTo>
                    <a:pt x="840" y="307"/>
                  </a:lnTo>
                  <a:lnTo>
                    <a:pt x="826" y="304"/>
                  </a:lnTo>
                  <a:lnTo>
                    <a:pt x="809" y="303"/>
                  </a:lnTo>
                  <a:lnTo>
                    <a:pt x="802" y="304"/>
                  </a:lnTo>
                  <a:lnTo>
                    <a:pt x="794" y="306"/>
                  </a:lnTo>
                  <a:lnTo>
                    <a:pt x="794" y="306"/>
                  </a:lnTo>
                  <a:lnTo>
                    <a:pt x="791" y="307"/>
                  </a:lnTo>
                  <a:lnTo>
                    <a:pt x="787" y="309"/>
                  </a:lnTo>
                  <a:lnTo>
                    <a:pt x="782" y="314"/>
                  </a:lnTo>
                  <a:lnTo>
                    <a:pt x="779" y="320"/>
                  </a:lnTo>
                  <a:lnTo>
                    <a:pt x="779" y="327"/>
                  </a:lnTo>
                  <a:lnTo>
                    <a:pt x="781" y="333"/>
                  </a:lnTo>
                  <a:lnTo>
                    <a:pt x="785" y="339"/>
                  </a:lnTo>
                  <a:lnTo>
                    <a:pt x="787" y="341"/>
                  </a:lnTo>
                  <a:lnTo>
                    <a:pt x="791" y="343"/>
                  </a:lnTo>
                  <a:lnTo>
                    <a:pt x="794" y="343"/>
                  </a:lnTo>
                  <a:lnTo>
                    <a:pt x="799" y="344"/>
                  </a:lnTo>
                  <a:lnTo>
                    <a:pt x="799" y="344"/>
                  </a:lnTo>
                  <a:lnTo>
                    <a:pt x="808" y="343"/>
                  </a:lnTo>
                  <a:lnTo>
                    <a:pt x="816" y="341"/>
                  </a:lnTo>
                  <a:lnTo>
                    <a:pt x="824" y="341"/>
                  </a:lnTo>
                  <a:lnTo>
                    <a:pt x="833" y="341"/>
                  </a:lnTo>
                  <a:lnTo>
                    <a:pt x="833" y="341"/>
                  </a:lnTo>
                  <a:lnTo>
                    <a:pt x="840" y="343"/>
                  </a:lnTo>
                  <a:lnTo>
                    <a:pt x="846" y="347"/>
                  </a:lnTo>
                  <a:lnTo>
                    <a:pt x="853" y="350"/>
                  </a:lnTo>
                  <a:lnTo>
                    <a:pt x="859" y="353"/>
                  </a:lnTo>
                  <a:lnTo>
                    <a:pt x="859" y="353"/>
                  </a:lnTo>
                  <a:lnTo>
                    <a:pt x="871" y="354"/>
                  </a:lnTo>
                  <a:lnTo>
                    <a:pt x="882" y="354"/>
                  </a:lnTo>
                  <a:lnTo>
                    <a:pt x="894" y="353"/>
                  </a:lnTo>
                  <a:lnTo>
                    <a:pt x="905" y="351"/>
                  </a:lnTo>
                  <a:lnTo>
                    <a:pt x="927" y="344"/>
                  </a:lnTo>
                  <a:lnTo>
                    <a:pt x="948" y="338"/>
                  </a:lnTo>
                  <a:lnTo>
                    <a:pt x="948" y="338"/>
                  </a:lnTo>
                  <a:lnTo>
                    <a:pt x="959" y="336"/>
                  </a:lnTo>
                  <a:lnTo>
                    <a:pt x="969" y="335"/>
                  </a:lnTo>
                  <a:lnTo>
                    <a:pt x="989" y="333"/>
                  </a:lnTo>
                  <a:lnTo>
                    <a:pt x="1010" y="332"/>
                  </a:lnTo>
                  <a:lnTo>
                    <a:pt x="1021" y="330"/>
                  </a:lnTo>
                  <a:lnTo>
                    <a:pt x="1030" y="327"/>
                  </a:lnTo>
                  <a:lnTo>
                    <a:pt x="1030" y="327"/>
                  </a:lnTo>
                  <a:lnTo>
                    <a:pt x="1036" y="325"/>
                  </a:lnTo>
                  <a:lnTo>
                    <a:pt x="1041" y="322"/>
                  </a:lnTo>
                  <a:lnTo>
                    <a:pt x="1045" y="320"/>
                  </a:lnTo>
                  <a:lnTo>
                    <a:pt x="1047" y="316"/>
                  </a:lnTo>
                  <a:lnTo>
                    <a:pt x="1048" y="314"/>
                  </a:lnTo>
                  <a:lnTo>
                    <a:pt x="1048" y="312"/>
                  </a:lnTo>
                  <a:lnTo>
                    <a:pt x="1047" y="308"/>
                  </a:lnTo>
                  <a:lnTo>
                    <a:pt x="1046" y="306"/>
                  </a:lnTo>
                  <a:lnTo>
                    <a:pt x="1040" y="301"/>
                  </a:lnTo>
                  <a:lnTo>
                    <a:pt x="1033" y="297"/>
                  </a:lnTo>
                  <a:lnTo>
                    <a:pt x="1024" y="294"/>
                  </a:lnTo>
                  <a:lnTo>
                    <a:pt x="1015" y="294"/>
                  </a:lnTo>
                  <a:lnTo>
                    <a:pt x="1015" y="294"/>
                  </a:lnTo>
                  <a:lnTo>
                    <a:pt x="1004" y="295"/>
                  </a:lnTo>
                  <a:lnTo>
                    <a:pt x="988" y="297"/>
                  </a:lnTo>
                  <a:lnTo>
                    <a:pt x="980" y="300"/>
                  </a:lnTo>
                  <a:lnTo>
                    <a:pt x="974" y="303"/>
                  </a:lnTo>
                  <a:lnTo>
                    <a:pt x="969" y="306"/>
                  </a:lnTo>
                  <a:lnTo>
                    <a:pt x="969" y="308"/>
                  </a:lnTo>
                  <a:lnTo>
                    <a:pt x="969" y="310"/>
                  </a:lnTo>
                  <a:lnTo>
                    <a:pt x="969" y="310"/>
                  </a:lnTo>
                  <a:lnTo>
                    <a:pt x="970" y="310"/>
                  </a:lnTo>
                  <a:lnTo>
                    <a:pt x="971" y="312"/>
                  </a:lnTo>
                  <a:lnTo>
                    <a:pt x="979" y="310"/>
                  </a:lnTo>
                  <a:lnTo>
                    <a:pt x="1000" y="307"/>
                  </a:lnTo>
                  <a:lnTo>
                    <a:pt x="1011" y="306"/>
                  </a:lnTo>
                  <a:lnTo>
                    <a:pt x="1023" y="306"/>
                  </a:lnTo>
                  <a:lnTo>
                    <a:pt x="1033" y="307"/>
                  </a:lnTo>
                  <a:lnTo>
                    <a:pt x="1036" y="309"/>
                  </a:lnTo>
                  <a:lnTo>
                    <a:pt x="1040" y="312"/>
                  </a:lnTo>
                  <a:lnTo>
                    <a:pt x="1040" y="312"/>
                  </a:lnTo>
                  <a:lnTo>
                    <a:pt x="1035" y="315"/>
                  </a:lnTo>
                  <a:lnTo>
                    <a:pt x="1030" y="318"/>
                  </a:lnTo>
                  <a:lnTo>
                    <a:pt x="1020" y="322"/>
                  </a:lnTo>
                  <a:lnTo>
                    <a:pt x="1007" y="324"/>
                  </a:lnTo>
                  <a:lnTo>
                    <a:pt x="994" y="325"/>
                  </a:lnTo>
                  <a:lnTo>
                    <a:pt x="969" y="326"/>
                  </a:lnTo>
                  <a:lnTo>
                    <a:pt x="957" y="326"/>
                  </a:lnTo>
                  <a:lnTo>
                    <a:pt x="946" y="328"/>
                  </a:lnTo>
                  <a:lnTo>
                    <a:pt x="946" y="328"/>
                  </a:lnTo>
                  <a:lnTo>
                    <a:pt x="948" y="325"/>
                  </a:lnTo>
                  <a:lnTo>
                    <a:pt x="951" y="321"/>
                  </a:lnTo>
                  <a:lnTo>
                    <a:pt x="952" y="316"/>
                  </a:lnTo>
                  <a:lnTo>
                    <a:pt x="952" y="313"/>
                  </a:lnTo>
                  <a:lnTo>
                    <a:pt x="951" y="308"/>
                  </a:lnTo>
                  <a:lnTo>
                    <a:pt x="948" y="304"/>
                  </a:lnTo>
                  <a:lnTo>
                    <a:pt x="946" y="301"/>
                  </a:lnTo>
                  <a:lnTo>
                    <a:pt x="942" y="297"/>
                  </a:lnTo>
                  <a:lnTo>
                    <a:pt x="942" y="297"/>
                  </a:lnTo>
                  <a:lnTo>
                    <a:pt x="948" y="286"/>
                  </a:lnTo>
                  <a:lnTo>
                    <a:pt x="951" y="280"/>
                  </a:lnTo>
                  <a:lnTo>
                    <a:pt x="952" y="273"/>
                  </a:lnTo>
                  <a:lnTo>
                    <a:pt x="952" y="273"/>
                  </a:lnTo>
                  <a:lnTo>
                    <a:pt x="980" y="274"/>
                  </a:lnTo>
                  <a:lnTo>
                    <a:pt x="1028" y="274"/>
                  </a:lnTo>
                  <a:lnTo>
                    <a:pt x="1052" y="274"/>
                  </a:lnTo>
                  <a:lnTo>
                    <a:pt x="1072" y="273"/>
                  </a:lnTo>
                  <a:lnTo>
                    <a:pt x="1088" y="271"/>
                  </a:lnTo>
                  <a:lnTo>
                    <a:pt x="1092" y="269"/>
                  </a:lnTo>
                  <a:lnTo>
                    <a:pt x="1094" y="267"/>
                  </a:lnTo>
                  <a:lnTo>
                    <a:pt x="1094" y="267"/>
                  </a:lnTo>
                  <a:close/>
                  <a:moveTo>
                    <a:pt x="265" y="332"/>
                  </a:moveTo>
                  <a:lnTo>
                    <a:pt x="265" y="332"/>
                  </a:lnTo>
                  <a:lnTo>
                    <a:pt x="264" y="327"/>
                  </a:lnTo>
                  <a:lnTo>
                    <a:pt x="262" y="322"/>
                  </a:lnTo>
                  <a:lnTo>
                    <a:pt x="262" y="322"/>
                  </a:lnTo>
                  <a:lnTo>
                    <a:pt x="268" y="325"/>
                  </a:lnTo>
                  <a:lnTo>
                    <a:pt x="277" y="330"/>
                  </a:lnTo>
                  <a:lnTo>
                    <a:pt x="285" y="335"/>
                  </a:lnTo>
                  <a:lnTo>
                    <a:pt x="288" y="335"/>
                  </a:lnTo>
                  <a:lnTo>
                    <a:pt x="290" y="335"/>
                  </a:lnTo>
                  <a:lnTo>
                    <a:pt x="290" y="335"/>
                  </a:lnTo>
                  <a:lnTo>
                    <a:pt x="291" y="336"/>
                  </a:lnTo>
                  <a:lnTo>
                    <a:pt x="291" y="336"/>
                  </a:lnTo>
                  <a:lnTo>
                    <a:pt x="289" y="338"/>
                  </a:lnTo>
                  <a:lnTo>
                    <a:pt x="288" y="342"/>
                  </a:lnTo>
                  <a:lnTo>
                    <a:pt x="288" y="342"/>
                  </a:lnTo>
                  <a:lnTo>
                    <a:pt x="282" y="342"/>
                  </a:lnTo>
                  <a:lnTo>
                    <a:pt x="276" y="341"/>
                  </a:lnTo>
                  <a:lnTo>
                    <a:pt x="271" y="338"/>
                  </a:lnTo>
                  <a:lnTo>
                    <a:pt x="266" y="336"/>
                  </a:lnTo>
                  <a:lnTo>
                    <a:pt x="266" y="336"/>
                  </a:lnTo>
                  <a:lnTo>
                    <a:pt x="265" y="332"/>
                  </a:lnTo>
                  <a:lnTo>
                    <a:pt x="265" y="332"/>
                  </a:lnTo>
                  <a:close/>
                  <a:moveTo>
                    <a:pt x="284" y="321"/>
                  </a:moveTo>
                  <a:lnTo>
                    <a:pt x="284" y="321"/>
                  </a:lnTo>
                  <a:lnTo>
                    <a:pt x="285" y="320"/>
                  </a:lnTo>
                  <a:lnTo>
                    <a:pt x="285" y="320"/>
                  </a:lnTo>
                  <a:lnTo>
                    <a:pt x="286" y="322"/>
                  </a:lnTo>
                  <a:lnTo>
                    <a:pt x="288" y="325"/>
                  </a:lnTo>
                  <a:lnTo>
                    <a:pt x="288" y="325"/>
                  </a:lnTo>
                  <a:lnTo>
                    <a:pt x="284" y="321"/>
                  </a:lnTo>
                  <a:lnTo>
                    <a:pt x="284" y="321"/>
                  </a:lnTo>
                  <a:close/>
                  <a:moveTo>
                    <a:pt x="924" y="316"/>
                  </a:moveTo>
                  <a:lnTo>
                    <a:pt x="924" y="316"/>
                  </a:lnTo>
                  <a:lnTo>
                    <a:pt x="932" y="324"/>
                  </a:lnTo>
                  <a:lnTo>
                    <a:pt x="932" y="324"/>
                  </a:lnTo>
                  <a:lnTo>
                    <a:pt x="930" y="325"/>
                  </a:lnTo>
                  <a:lnTo>
                    <a:pt x="930" y="325"/>
                  </a:lnTo>
                  <a:lnTo>
                    <a:pt x="923" y="326"/>
                  </a:lnTo>
                  <a:lnTo>
                    <a:pt x="915" y="324"/>
                  </a:lnTo>
                  <a:lnTo>
                    <a:pt x="908" y="321"/>
                  </a:lnTo>
                  <a:lnTo>
                    <a:pt x="905" y="318"/>
                  </a:lnTo>
                  <a:lnTo>
                    <a:pt x="903" y="315"/>
                  </a:lnTo>
                  <a:lnTo>
                    <a:pt x="903" y="315"/>
                  </a:lnTo>
                  <a:lnTo>
                    <a:pt x="906" y="313"/>
                  </a:lnTo>
                  <a:lnTo>
                    <a:pt x="906" y="313"/>
                  </a:lnTo>
                  <a:lnTo>
                    <a:pt x="911" y="316"/>
                  </a:lnTo>
                  <a:lnTo>
                    <a:pt x="916" y="319"/>
                  </a:lnTo>
                  <a:lnTo>
                    <a:pt x="920" y="319"/>
                  </a:lnTo>
                  <a:lnTo>
                    <a:pt x="924" y="316"/>
                  </a:lnTo>
                  <a:lnTo>
                    <a:pt x="924" y="316"/>
                  </a:lnTo>
                  <a:close/>
                  <a:moveTo>
                    <a:pt x="910" y="302"/>
                  </a:moveTo>
                  <a:lnTo>
                    <a:pt x="910" y="302"/>
                  </a:lnTo>
                  <a:lnTo>
                    <a:pt x="914" y="301"/>
                  </a:lnTo>
                  <a:lnTo>
                    <a:pt x="914" y="301"/>
                  </a:lnTo>
                  <a:lnTo>
                    <a:pt x="920" y="303"/>
                  </a:lnTo>
                  <a:lnTo>
                    <a:pt x="920" y="303"/>
                  </a:lnTo>
                  <a:lnTo>
                    <a:pt x="915" y="302"/>
                  </a:lnTo>
                  <a:lnTo>
                    <a:pt x="910" y="302"/>
                  </a:lnTo>
                  <a:lnTo>
                    <a:pt x="910" y="302"/>
                  </a:lnTo>
                  <a:close/>
                  <a:moveTo>
                    <a:pt x="942" y="265"/>
                  </a:moveTo>
                  <a:lnTo>
                    <a:pt x="942" y="265"/>
                  </a:lnTo>
                  <a:lnTo>
                    <a:pt x="909" y="265"/>
                  </a:lnTo>
                  <a:lnTo>
                    <a:pt x="909" y="265"/>
                  </a:lnTo>
                  <a:lnTo>
                    <a:pt x="906" y="259"/>
                  </a:lnTo>
                  <a:lnTo>
                    <a:pt x="905" y="253"/>
                  </a:lnTo>
                  <a:lnTo>
                    <a:pt x="905" y="247"/>
                  </a:lnTo>
                  <a:lnTo>
                    <a:pt x="908" y="243"/>
                  </a:lnTo>
                  <a:lnTo>
                    <a:pt x="908" y="243"/>
                  </a:lnTo>
                  <a:lnTo>
                    <a:pt x="910" y="247"/>
                  </a:lnTo>
                  <a:lnTo>
                    <a:pt x="912" y="249"/>
                  </a:lnTo>
                  <a:lnTo>
                    <a:pt x="916" y="250"/>
                  </a:lnTo>
                  <a:lnTo>
                    <a:pt x="918" y="251"/>
                  </a:lnTo>
                  <a:lnTo>
                    <a:pt x="922" y="250"/>
                  </a:lnTo>
                  <a:lnTo>
                    <a:pt x="926" y="248"/>
                  </a:lnTo>
                  <a:lnTo>
                    <a:pt x="933" y="242"/>
                  </a:lnTo>
                  <a:lnTo>
                    <a:pt x="933" y="242"/>
                  </a:lnTo>
                  <a:lnTo>
                    <a:pt x="936" y="247"/>
                  </a:lnTo>
                  <a:lnTo>
                    <a:pt x="936" y="247"/>
                  </a:lnTo>
                  <a:lnTo>
                    <a:pt x="939" y="251"/>
                  </a:lnTo>
                  <a:lnTo>
                    <a:pt x="941" y="255"/>
                  </a:lnTo>
                  <a:lnTo>
                    <a:pt x="942" y="265"/>
                  </a:lnTo>
                  <a:lnTo>
                    <a:pt x="942" y="265"/>
                  </a:lnTo>
                  <a:close/>
                  <a:moveTo>
                    <a:pt x="915" y="236"/>
                  </a:moveTo>
                  <a:lnTo>
                    <a:pt x="915" y="236"/>
                  </a:lnTo>
                  <a:lnTo>
                    <a:pt x="920" y="235"/>
                  </a:lnTo>
                  <a:lnTo>
                    <a:pt x="924" y="236"/>
                  </a:lnTo>
                  <a:lnTo>
                    <a:pt x="924" y="236"/>
                  </a:lnTo>
                  <a:lnTo>
                    <a:pt x="917" y="241"/>
                  </a:lnTo>
                  <a:lnTo>
                    <a:pt x="917" y="241"/>
                  </a:lnTo>
                  <a:lnTo>
                    <a:pt x="915" y="236"/>
                  </a:lnTo>
                  <a:lnTo>
                    <a:pt x="915" y="236"/>
                  </a:lnTo>
                  <a:close/>
                  <a:moveTo>
                    <a:pt x="927" y="178"/>
                  </a:moveTo>
                  <a:lnTo>
                    <a:pt x="927" y="178"/>
                  </a:lnTo>
                  <a:lnTo>
                    <a:pt x="928" y="177"/>
                  </a:lnTo>
                  <a:lnTo>
                    <a:pt x="929" y="176"/>
                  </a:lnTo>
                  <a:lnTo>
                    <a:pt x="929" y="172"/>
                  </a:lnTo>
                  <a:lnTo>
                    <a:pt x="927" y="166"/>
                  </a:lnTo>
                  <a:lnTo>
                    <a:pt x="927" y="166"/>
                  </a:lnTo>
                  <a:lnTo>
                    <a:pt x="927" y="165"/>
                  </a:lnTo>
                  <a:lnTo>
                    <a:pt x="927" y="165"/>
                  </a:lnTo>
                  <a:lnTo>
                    <a:pt x="932" y="168"/>
                  </a:lnTo>
                  <a:lnTo>
                    <a:pt x="938" y="176"/>
                  </a:lnTo>
                  <a:lnTo>
                    <a:pt x="938" y="176"/>
                  </a:lnTo>
                  <a:lnTo>
                    <a:pt x="941" y="182"/>
                  </a:lnTo>
                  <a:lnTo>
                    <a:pt x="944" y="189"/>
                  </a:lnTo>
                  <a:lnTo>
                    <a:pt x="944" y="196"/>
                  </a:lnTo>
                  <a:lnTo>
                    <a:pt x="942" y="203"/>
                  </a:lnTo>
                  <a:lnTo>
                    <a:pt x="940" y="210"/>
                  </a:lnTo>
                  <a:lnTo>
                    <a:pt x="938" y="216"/>
                  </a:lnTo>
                  <a:lnTo>
                    <a:pt x="932" y="229"/>
                  </a:lnTo>
                  <a:lnTo>
                    <a:pt x="932" y="229"/>
                  </a:lnTo>
                  <a:lnTo>
                    <a:pt x="927" y="226"/>
                  </a:lnTo>
                  <a:lnTo>
                    <a:pt x="922" y="225"/>
                  </a:lnTo>
                  <a:lnTo>
                    <a:pt x="917" y="225"/>
                  </a:lnTo>
                  <a:lnTo>
                    <a:pt x="914" y="226"/>
                  </a:lnTo>
                  <a:lnTo>
                    <a:pt x="914" y="226"/>
                  </a:lnTo>
                  <a:lnTo>
                    <a:pt x="912" y="213"/>
                  </a:lnTo>
                  <a:lnTo>
                    <a:pt x="912" y="198"/>
                  </a:lnTo>
                  <a:lnTo>
                    <a:pt x="914" y="184"/>
                  </a:lnTo>
                  <a:lnTo>
                    <a:pt x="917" y="173"/>
                  </a:lnTo>
                  <a:lnTo>
                    <a:pt x="917" y="173"/>
                  </a:lnTo>
                  <a:lnTo>
                    <a:pt x="917" y="176"/>
                  </a:lnTo>
                  <a:lnTo>
                    <a:pt x="918" y="179"/>
                  </a:lnTo>
                  <a:lnTo>
                    <a:pt x="922" y="184"/>
                  </a:lnTo>
                  <a:lnTo>
                    <a:pt x="923" y="184"/>
                  </a:lnTo>
                  <a:lnTo>
                    <a:pt x="926" y="184"/>
                  </a:lnTo>
                  <a:lnTo>
                    <a:pt x="927" y="182"/>
                  </a:lnTo>
                  <a:lnTo>
                    <a:pt x="927" y="178"/>
                  </a:lnTo>
                  <a:lnTo>
                    <a:pt x="927" y="178"/>
                  </a:lnTo>
                  <a:close/>
                  <a:moveTo>
                    <a:pt x="915" y="115"/>
                  </a:moveTo>
                  <a:lnTo>
                    <a:pt x="915" y="115"/>
                  </a:lnTo>
                  <a:lnTo>
                    <a:pt x="920" y="117"/>
                  </a:lnTo>
                  <a:lnTo>
                    <a:pt x="920" y="117"/>
                  </a:lnTo>
                  <a:lnTo>
                    <a:pt x="917" y="118"/>
                  </a:lnTo>
                  <a:lnTo>
                    <a:pt x="917" y="118"/>
                  </a:lnTo>
                  <a:lnTo>
                    <a:pt x="915" y="118"/>
                  </a:lnTo>
                  <a:lnTo>
                    <a:pt x="915" y="118"/>
                  </a:lnTo>
                  <a:lnTo>
                    <a:pt x="915" y="115"/>
                  </a:lnTo>
                  <a:lnTo>
                    <a:pt x="915" y="115"/>
                  </a:lnTo>
                  <a:close/>
                  <a:moveTo>
                    <a:pt x="904" y="20"/>
                  </a:moveTo>
                  <a:lnTo>
                    <a:pt x="904" y="20"/>
                  </a:lnTo>
                  <a:lnTo>
                    <a:pt x="906" y="21"/>
                  </a:lnTo>
                  <a:lnTo>
                    <a:pt x="906" y="21"/>
                  </a:lnTo>
                  <a:lnTo>
                    <a:pt x="905" y="24"/>
                  </a:lnTo>
                  <a:lnTo>
                    <a:pt x="905" y="24"/>
                  </a:lnTo>
                  <a:lnTo>
                    <a:pt x="904" y="24"/>
                  </a:lnTo>
                  <a:lnTo>
                    <a:pt x="904" y="24"/>
                  </a:lnTo>
                  <a:lnTo>
                    <a:pt x="904" y="20"/>
                  </a:lnTo>
                  <a:lnTo>
                    <a:pt x="904" y="20"/>
                  </a:lnTo>
                  <a:close/>
                  <a:moveTo>
                    <a:pt x="904" y="44"/>
                  </a:moveTo>
                  <a:lnTo>
                    <a:pt x="904" y="44"/>
                  </a:lnTo>
                  <a:lnTo>
                    <a:pt x="904" y="50"/>
                  </a:lnTo>
                  <a:lnTo>
                    <a:pt x="904" y="50"/>
                  </a:lnTo>
                  <a:lnTo>
                    <a:pt x="903" y="44"/>
                  </a:lnTo>
                  <a:lnTo>
                    <a:pt x="903" y="44"/>
                  </a:lnTo>
                  <a:lnTo>
                    <a:pt x="904" y="44"/>
                  </a:lnTo>
                  <a:lnTo>
                    <a:pt x="904" y="44"/>
                  </a:lnTo>
                  <a:close/>
                  <a:moveTo>
                    <a:pt x="902" y="79"/>
                  </a:moveTo>
                  <a:lnTo>
                    <a:pt x="902" y="79"/>
                  </a:lnTo>
                  <a:lnTo>
                    <a:pt x="902" y="85"/>
                  </a:lnTo>
                  <a:lnTo>
                    <a:pt x="903" y="88"/>
                  </a:lnTo>
                  <a:lnTo>
                    <a:pt x="906" y="89"/>
                  </a:lnTo>
                  <a:lnTo>
                    <a:pt x="906" y="89"/>
                  </a:lnTo>
                  <a:lnTo>
                    <a:pt x="909" y="88"/>
                  </a:lnTo>
                  <a:lnTo>
                    <a:pt x="911" y="85"/>
                  </a:lnTo>
                  <a:lnTo>
                    <a:pt x="911" y="82"/>
                  </a:lnTo>
                  <a:lnTo>
                    <a:pt x="912" y="77"/>
                  </a:lnTo>
                  <a:lnTo>
                    <a:pt x="912" y="62"/>
                  </a:lnTo>
                  <a:lnTo>
                    <a:pt x="912" y="62"/>
                  </a:lnTo>
                  <a:lnTo>
                    <a:pt x="918" y="66"/>
                  </a:lnTo>
                  <a:lnTo>
                    <a:pt x="923" y="71"/>
                  </a:lnTo>
                  <a:lnTo>
                    <a:pt x="928" y="77"/>
                  </a:lnTo>
                  <a:lnTo>
                    <a:pt x="930" y="84"/>
                  </a:lnTo>
                  <a:lnTo>
                    <a:pt x="930" y="84"/>
                  </a:lnTo>
                  <a:lnTo>
                    <a:pt x="930" y="91"/>
                  </a:lnTo>
                  <a:lnTo>
                    <a:pt x="930" y="98"/>
                  </a:lnTo>
                  <a:lnTo>
                    <a:pt x="929" y="103"/>
                  </a:lnTo>
                  <a:lnTo>
                    <a:pt x="927" y="108"/>
                  </a:lnTo>
                  <a:lnTo>
                    <a:pt x="927" y="108"/>
                  </a:lnTo>
                  <a:lnTo>
                    <a:pt x="923" y="106"/>
                  </a:lnTo>
                  <a:lnTo>
                    <a:pt x="923" y="106"/>
                  </a:lnTo>
                  <a:lnTo>
                    <a:pt x="922" y="102"/>
                  </a:lnTo>
                  <a:lnTo>
                    <a:pt x="920" y="101"/>
                  </a:lnTo>
                  <a:lnTo>
                    <a:pt x="917" y="102"/>
                  </a:lnTo>
                  <a:lnTo>
                    <a:pt x="915" y="103"/>
                  </a:lnTo>
                  <a:lnTo>
                    <a:pt x="915" y="103"/>
                  </a:lnTo>
                  <a:lnTo>
                    <a:pt x="911" y="100"/>
                  </a:lnTo>
                  <a:lnTo>
                    <a:pt x="909" y="98"/>
                  </a:lnTo>
                  <a:lnTo>
                    <a:pt x="908" y="101"/>
                  </a:lnTo>
                  <a:lnTo>
                    <a:pt x="906" y="104"/>
                  </a:lnTo>
                  <a:lnTo>
                    <a:pt x="906" y="114"/>
                  </a:lnTo>
                  <a:lnTo>
                    <a:pt x="906" y="120"/>
                  </a:lnTo>
                  <a:lnTo>
                    <a:pt x="906" y="120"/>
                  </a:lnTo>
                  <a:lnTo>
                    <a:pt x="904" y="120"/>
                  </a:lnTo>
                  <a:lnTo>
                    <a:pt x="902" y="118"/>
                  </a:lnTo>
                  <a:lnTo>
                    <a:pt x="902" y="118"/>
                  </a:lnTo>
                  <a:lnTo>
                    <a:pt x="900" y="115"/>
                  </a:lnTo>
                  <a:lnTo>
                    <a:pt x="898" y="110"/>
                  </a:lnTo>
                  <a:lnTo>
                    <a:pt x="894" y="103"/>
                  </a:lnTo>
                  <a:lnTo>
                    <a:pt x="894" y="103"/>
                  </a:lnTo>
                  <a:lnTo>
                    <a:pt x="894" y="97"/>
                  </a:lnTo>
                  <a:lnTo>
                    <a:pt x="893" y="94"/>
                  </a:lnTo>
                  <a:lnTo>
                    <a:pt x="892" y="92"/>
                  </a:lnTo>
                  <a:lnTo>
                    <a:pt x="891" y="91"/>
                  </a:lnTo>
                  <a:lnTo>
                    <a:pt x="891" y="91"/>
                  </a:lnTo>
                  <a:lnTo>
                    <a:pt x="889" y="84"/>
                  </a:lnTo>
                  <a:lnTo>
                    <a:pt x="889" y="77"/>
                  </a:lnTo>
                  <a:lnTo>
                    <a:pt x="889" y="73"/>
                  </a:lnTo>
                  <a:lnTo>
                    <a:pt x="891" y="70"/>
                  </a:lnTo>
                  <a:lnTo>
                    <a:pt x="893" y="67"/>
                  </a:lnTo>
                  <a:lnTo>
                    <a:pt x="897" y="65"/>
                  </a:lnTo>
                  <a:lnTo>
                    <a:pt x="897" y="65"/>
                  </a:lnTo>
                  <a:lnTo>
                    <a:pt x="898" y="72"/>
                  </a:lnTo>
                  <a:lnTo>
                    <a:pt x="902" y="79"/>
                  </a:lnTo>
                  <a:lnTo>
                    <a:pt x="902" y="79"/>
                  </a:lnTo>
                  <a:close/>
                  <a:moveTo>
                    <a:pt x="791" y="35"/>
                  </a:moveTo>
                  <a:lnTo>
                    <a:pt x="791" y="35"/>
                  </a:lnTo>
                  <a:lnTo>
                    <a:pt x="787" y="35"/>
                  </a:lnTo>
                  <a:lnTo>
                    <a:pt x="787" y="35"/>
                  </a:lnTo>
                  <a:lnTo>
                    <a:pt x="787" y="35"/>
                  </a:lnTo>
                  <a:lnTo>
                    <a:pt x="787" y="35"/>
                  </a:lnTo>
                  <a:lnTo>
                    <a:pt x="791" y="35"/>
                  </a:lnTo>
                  <a:lnTo>
                    <a:pt x="791" y="35"/>
                  </a:lnTo>
                  <a:close/>
                  <a:moveTo>
                    <a:pt x="691" y="32"/>
                  </a:moveTo>
                  <a:lnTo>
                    <a:pt x="691" y="32"/>
                  </a:lnTo>
                  <a:lnTo>
                    <a:pt x="713" y="33"/>
                  </a:lnTo>
                  <a:lnTo>
                    <a:pt x="713" y="33"/>
                  </a:lnTo>
                  <a:lnTo>
                    <a:pt x="691" y="32"/>
                  </a:lnTo>
                  <a:lnTo>
                    <a:pt x="691" y="32"/>
                  </a:lnTo>
                  <a:lnTo>
                    <a:pt x="691" y="32"/>
                  </a:lnTo>
                  <a:lnTo>
                    <a:pt x="691" y="32"/>
                  </a:lnTo>
                  <a:close/>
                  <a:moveTo>
                    <a:pt x="285" y="53"/>
                  </a:moveTo>
                  <a:lnTo>
                    <a:pt x="285" y="53"/>
                  </a:lnTo>
                  <a:lnTo>
                    <a:pt x="360" y="49"/>
                  </a:lnTo>
                  <a:lnTo>
                    <a:pt x="434" y="45"/>
                  </a:lnTo>
                  <a:lnTo>
                    <a:pt x="509" y="43"/>
                  </a:lnTo>
                  <a:lnTo>
                    <a:pt x="584" y="41"/>
                  </a:lnTo>
                  <a:lnTo>
                    <a:pt x="584" y="41"/>
                  </a:lnTo>
                  <a:lnTo>
                    <a:pt x="661" y="42"/>
                  </a:lnTo>
                  <a:lnTo>
                    <a:pt x="738" y="44"/>
                  </a:lnTo>
                  <a:lnTo>
                    <a:pt x="816" y="45"/>
                  </a:lnTo>
                  <a:lnTo>
                    <a:pt x="855" y="45"/>
                  </a:lnTo>
                  <a:lnTo>
                    <a:pt x="893" y="44"/>
                  </a:lnTo>
                  <a:lnTo>
                    <a:pt x="893" y="44"/>
                  </a:lnTo>
                  <a:lnTo>
                    <a:pt x="894" y="55"/>
                  </a:lnTo>
                  <a:lnTo>
                    <a:pt x="894" y="55"/>
                  </a:lnTo>
                  <a:lnTo>
                    <a:pt x="887" y="59"/>
                  </a:lnTo>
                  <a:lnTo>
                    <a:pt x="883" y="65"/>
                  </a:lnTo>
                  <a:lnTo>
                    <a:pt x="881" y="71"/>
                  </a:lnTo>
                  <a:lnTo>
                    <a:pt x="880" y="78"/>
                  </a:lnTo>
                  <a:lnTo>
                    <a:pt x="880" y="85"/>
                  </a:lnTo>
                  <a:lnTo>
                    <a:pt x="881" y="92"/>
                  </a:lnTo>
                  <a:lnTo>
                    <a:pt x="886" y="107"/>
                  </a:lnTo>
                  <a:lnTo>
                    <a:pt x="886" y="107"/>
                  </a:lnTo>
                  <a:lnTo>
                    <a:pt x="888" y="115"/>
                  </a:lnTo>
                  <a:lnTo>
                    <a:pt x="892" y="123"/>
                  </a:lnTo>
                  <a:lnTo>
                    <a:pt x="896" y="126"/>
                  </a:lnTo>
                  <a:lnTo>
                    <a:pt x="899" y="129"/>
                  </a:lnTo>
                  <a:lnTo>
                    <a:pt x="903" y="130"/>
                  </a:lnTo>
                  <a:lnTo>
                    <a:pt x="908" y="130"/>
                  </a:lnTo>
                  <a:lnTo>
                    <a:pt x="908" y="130"/>
                  </a:lnTo>
                  <a:lnTo>
                    <a:pt x="911" y="145"/>
                  </a:lnTo>
                  <a:lnTo>
                    <a:pt x="915" y="159"/>
                  </a:lnTo>
                  <a:lnTo>
                    <a:pt x="915" y="159"/>
                  </a:lnTo>
                  <a:lnTo>
                    <a:pt x="912" y="162"/>
                  </a:lnTo>
                  <a:lnTo>
                    <a:pt x="910" y="166"/>
                  </a:lnTo>
                  <a:lnTo>
                    <a:pt x="906" y="176"/>
                  </a:lnTo>
                  <a:lnTo>
                    <a:pt x="904" y="188"/>
                  </a:lnTo>
                  <a:lnTo>
                    <a:pt x="903" y="198"/>
                  </a:lnTo>
                  <a:lnTo>
                    <a:pt x="903" y="198"/>
                  </a:lnTo>
                  <a:lnTo>
                    <a:pt x="900" y="202"/>
                  </a:lnTo>
                  <a:lnTo>
                    <a:pt x="900" y="206"/>
                  </a:lnTo>
                  <a:lnTo>
                    <a:pt x="899" y="215"/>
                  </a:lnTo>
                  <a:lnTo>
                    <a:pt x="902" y="225"/>
                  </a:lnTo>
                  <a:lnTo>
                    <a:pt x="903" y="232"/>
                  </a:lnTo>
                  <a:lnTo>
                    <a:pt x="903" y="232"/>
                  </a:lnTo>
                  <a:lnTo>
                    <a:pt x="898" y="238"/>
                  </a:lnTo>
                  <a:lnTo>
                    <a:pt x="897" y="245"/>
                  </a:lnTo>
                  <a:lnTo>
                    <a:pt x="896" y="255"/>
                  </a:lnTo>
                  <a:lnTo>
                    <a:pt x="898" y="265"/>
                  </a:lnTo>
                  <a:lnTo>
                    <a:pt x="898" y="265"/>
                  </a:lnTo>
                  <a:lnTo>
                    <a:pt x="750" y="268"/>
                  </a:lnTo>
                  <a:lnTo>
                    <a:pt x="602" y="272"/>
                  </a:lnTo>
                  <a:lnTo>
                    <a:pt x="454" y="275"/>
                  </a:lnTo>
                  <a:lnTo>
                    <a:pt x="379" y="277"/>
                  </a:lnTo>
                  <a:lnTo>
                    <a:pt x="306" y="275"/>
                  </a:lnTo>
                  <a:lnTo>
                    <a:pt x="306" y="275"/>
                  </a:lnTo>
                  <a:lnTo>
                    <a:pt x="306" y="265"/>
                  </a:lnTo>
                  <a:lnTo>
                    <a:pt x="306" y="260"/>
                  </a:lnTo>
                  <a:lnTo>
                    <a:pt x="303" y="255"/>
                  </a:lnTo>
                  <a:lnTo>
                    <a:pt x="303" y="255"/>
                  </a:lnTo>
                  <a:lnTo>
                    <a:pt x="301" y="250"/>
                  </a:lnTo>
                  <a:lnTo>
                    <a:pt x="298" y="245"/>
                  </a:lnTo>
                  <a:lnTo>
                    <a:pt x="295" y="242"/>
                  </a:lnTo>
                  <a:lnTo>
                    <a:pt x="290" y="239"/>
                  </a:lnTo>
                  <a:lnTo>
                    <a:pt x="290" y="239"/>
                  </a:lnTo>
                  <a:lnTo>
                    <a:pt x="294" y="231"/>
                  </a:lnTo>
                  <a:lnTo>
                    <a:pt x="295" y="221"/>
                  </a:lnTo>
                  <a:lnTo>
                    <a:pt x="296" y="210"/>
                  </a:lnTo>
                  <a:lnTo>
                    <a:pt x="296" y="200"/>
                  </a:lnTo>
                  <a:lnTo>
                    <a:pt x="295" y="189"/>
                  </a:lnTo>
                  <a:lnTo>
                    <a:pt x="292" y="179"/>
                  </a:lnTo>
                  <a:lnTo>
                    <a:pt x="289" y="170"/>
                  </a:lnTo>
                  <a:lnTo>
                    <a:pt x="283" y="162"/>
                  </a:lnTo>
                  <a:lnTo>
                    <a:pt x="283" y="162"/>
                  </a:lnTo>
                  <a:lnTo>
                    <a:pt x="284" y="151"/>
                  </a:lnTo>
                  <a:lnTo>
                    <a:pt x="284" y="142"/>
                  </a:lnTo>
                  <a:lnTo>
                    <a:pt x="284" y="142"/>
                  </a:lnTo>
                  <a:lnTo>
                    <a:pt x="288" y="138"/>
                  </a:lnTo>
                  <a:lnTo>
                    <a:pt x="290" y="135"/>
                  </a:lnTo>
                  <a:lnTo>
                    <a:pt x="295" y="125"/>
                  </a:lnTo>
                  <a:lnTo>
                    <a:pt x="296" y="114"/>
                  </a:lnTo>
                  <a:lnTo>
                    <a:pt x="296" y="103"/>
                  </a:lnTo>
                  <a:lnTo>
                    <a:pt x="295" y="92"/>
                  </a:lnTo>
                  <a:lnTo>
                    <a:pt x="292" y="82"/>
                  </a:lnTo>
                  <a:lnTo>
                    <a:pt x="288" y="72"/>
                  </a:lnTo>
                  <a:lnTo>
                    <a:pt x="283" y="64"/>
                  </a:lnTo>
                  <a:lnTo>
                    <a:pt x="283" y="64"/>
                  </a:lnTo>
                  <a:lnTo>
                    <a:pt x="285" y="53"/>
                  </a:lnTo>
                  <a:lnTo>
                    <a:pt x="285" y="53"/>
                  </a:lnTo>
                  <a:close/>
                  <a:moveTo>
                    <a:pt x="272" y="24"/>
                  </a:moveTo>
                  <a:lnTo>
                    <a:pt x="272" y="24"/>
                  </a:lnTo>
                  <a:lnTo>
                    <a:pt x="273" y="27"/>
                  </a:lnTo>
                  <a:lnTo>
                    <a:pt x="273" y="27"/>
                  </a:lnTo>
                  <a:lnTo>
                    <a:pt x="271" y="27"/>
                  </a:lnTo>
                  <a:lnTo>
                    <a:pt x="271" y="27"/>
                  </a:lnTo>
                  <a:lnTo>
                    <a:pt x="272" y="24"/>
                  </a:lnTo>
                  <a:lnTo>
                    <a:pt x="272" y="24"/>
                  </a:lnTo>
                  <a:close/>
                  <a:moveTo>
                    <a:pt x="270" y="43"/>
                  </a:moveTo>
                  <a:lnTo>
                    <a:pt x="270" y="43"/>
                  </a:lnTo>
                  <a:lnTo>
                    <a:pt x="273" y="42"/>
                  </a:lnTo>
                  <a:lnTo>
                    <a:pt x="273" y="42"/>
                  </a:lnTo>
                  <a:lnTo>
                    <a:pt x="277" y="43"/>
                  </a:lnTo>
                  <a:lnTo>
                    <a:pt x="277" y="43"/>
                  </a:lnTo>
                  <a:lnTo>
                    <a:pt x="277" y="44"/>
                  </a:lnTo>
                  <a:lnTo>
                    <a:pt x="277" y="44"/>
                  </a:lnTo>
                  <a:lnTo>
                    <a:pt x="270" y="44"/>
                  </a:lnTo>
                  <a:lnTo>
                    <a:pt x="270" y="44"/>
                  </a:lnTo>
                  <a:lnTo>
                    <a:pt x="270" y="43"/>
                  </a:lnTo>
                  <a:lnTo>
                    <a:pt x="270" y="43"/>
                  </a:lnTo>
                  <a:close/>
                  <a:moveTo>
                    <a:pt x="271" y="54"/>
                  </a:moveTo>
                  <a:lnTo>
                    <a:pt x="271" y="54"/>
                  </a:lnTo>
                  <a:lnTo>
                    <a:pt x="271" y="54"/>
                  </a:lnTo>
                  <a:lnTo>
                    <a:pt x="271" y="54"/>
                  </a:lnTo>
                  <a:lnTo>
                    <a:pt x="276" y="54"/>
                  </a:lnTo>
                  <a:lnTo>
                    <a:pt x="276" y="54"/>
                  </a:lnTo>
                  <a:lnTo>
                    <a:pt x="274" y="56"/>
                  </a:lnTo>
                  <a:lnTo>
                    <a:pt x="274" y="56"/>
                  </a:lnTo>
                  <a:lnTo>
                    <a:pt x="271" y="54"/>
                  </a:lnTo>
                  <a:lnTo>
                    <a:pt x="271" y="54"/>
                  </a:lnTo>
                  <a:close/>
                  <a:moveTo>
                    <a:pt x="272" y="66"/>
                  </a:moveTo>
                  <a:lnTo>
                    <a:pt x="272" y="66"/>
                  </a:lnTo>
                  <a:lnTo>
                    <a:pt x="271" y="68"/>
                  </a:lnTo>
                  <a:lnTo>
                    <a:pt x="271" y="68"/>
                  </a:lnTo>
                  <a:lnTo>
                    <a:pt x="271" y="66"/>
                  </a:lnTo>
                  <a:lnTo>
                    <a:pt x="271" y="66"/>
                  </a:lnTo>
                  <a:lnTo>
                    <a:pt x="272" y="66"/>
                  </a:lnTo>
                  <a:lnTo>
                    <a:pt x="272" y="66"/>
                  </a:lnTo>
                  <a:close/>
                  <a:moveTo>
                    <a:pt x="279" y="76"/>
                  </a:moveTo>
                  <a:lnTo>
                    <a:pt x="279" y="76"/>
                  </a:lnTo>
                  <a:lnTo>
                    <a:pt x="284" y="88"/>
                  </a:lnTo>
                  <a:lnTo>
                    <a:pt x="286" y="102"/>
                  </a:lnTo>
                  <a:lnTo>
                    <a:pt x="286" y="109"/>
                  </a:lnTo>
                  <a:lnTo>
                    <a:pt x="286" y="117"/>
                  </a:lnTo>
                  <a:lnTo>
                    <a:pt x="284" y="123"/>
                  </a:lnTo>
                  <a:lnTo>
                    <a:pt x="282" y="129"/>
                  </a:lnTo>
                  <a:lnTo>
                    <a:pt x="282" y="129"/>
                  </a:lnTo>
                  <a:lnTo>
                    <a:pt x="279" y="124"/>
                  </a:lnTo>
                  <a:lnTo>
                    <a:pt x="276" y="120"/>
                  </a:lnTo>
                  <a:lnTo>
                    <a:pt x="273" y="119"/>
                  </a:lnTo>
                  <a:lnTo>
                    <a:pt x="270" y="119"/>
                  </a:lnTo>
                  <a:lnTo>
                    <a:pt x="267" y="120"/>
                  </a:lnTo>
                  <a:lnTo>
                    <a:pt x="266" y="121"/>
                  </a:lnTo>
                  <a:lnTo>
                    <a:pt x="267" y="124"/>
                  </a:lnTo>
                  <a:lnTo>
                    <a:pt x="270" y="127"/>
                  </a:lnTo>
                  <a:lnTo>
                    <a:pt x="270" y="127"/>
                  </a:lnTo>
                  <a:lnTo>
                    <a:pt x="267" y="129"/>
                  </a:lnTo>
                  <a:lnTo>
                    <a:pt x="266" y="131"/>
                  </a:lnTo>
                  <a:lnTo>
                    <a:pt x="265" y="133"/>
                  </a:lnTo>
                  <a:lnTo>
                    <a:pt x="266" y="136"/>
                  </a:lnTo>
                  <a:lnTo>
                    <a:pt x="266" y="136"/>
                  </a:lnTo>
                  <a:lnTo>
                    <a:pt x="262" y="133"/>
                  </a:lnTo>
                  <a:lnTo>
                    <a:pt x="259" y="130"/>
                  </a:lnTo>
                  <a:lnTo>
                    <a:pt x="256" y="125"/>
                  </a:lnTo>
                  <a:lnTo>
                    <a:pt x="254" y="119"/>
                  </a:lnTo>
                  <a:lnTo>
                    <a:pt x="254" y="119"/>
                  </a:lnTo>
                  <a:lnTo>
                    <a:pt x="255" y="115"/>
                  </a:lnTo>
                  <a:lnTo>
                    <a:pt x="255" y="112"/>
                  </a:lnTo>
                  <a:lnTo>
                    <a:pt x="254" y="109"/>
                  </a:lnTo>
                  <a:lnTo>
                    <a:pt x="252" y="106"/>
                  </a:lnTo>
                  <a:lnTo>
                    <a:pt x="252" y="106"/>
                  </a:lnTo>
                  <a:lnTo>
                    <a:pt x="250" y="97"/>
                  </a:lnTo>
                  <a:lnTo>
                    <a:pt x="250" y="92"/>
                  </a:lnTo>
                  <a:lnTo>
                    <a:pt x="248" y="90"/>
                  </a:lnTo>
                  <a:lnTo>
                    <a:pt x="248" y="90"/>
                  </a:lnTo>
                  <a:lnTo>
                    <a:pt x="248" y="82"/>
                  </a:lnTo>
                  <a:lnTo>
                    <a:pt x="250" y="74"/>
                  </a:lnTo>
                  <a:lnTo>
                    <a:pt x="253" y="71"/>
                  </a:lnTo>
                  <a:lnTo>
                    <a:pt x="255" y="67"/>
                  </a:lnTo>
                  <a:lnTo>
                    <a:pt x="258" y="65"/>
                  </a:lnTo>
                  <a:lnTo>
                    <a:pt x="261" y="64"/>
                  </a:lnTo>
                  <a:lnTo>
                    <a:pt x="261" y="64"/>
                  </a:lnTo>
                  <a:lnTo>
                    <a:pt x="262" y="76"/>
                  </a:lnTo>
                  <a:lnTo>
                    <a:pt x="264" y="80"/>
                  </a:lnTo>
                  <a:lnTo>
                    <a:pt x="266" y="85"/>
                  </a:lnTo>
                  <a:lnTo>
                    <a:pt x="268" y="86"/>
                  </a:lnTo>
                  <a:lnTo>
                    <a:pt x="271" y="86"/>
                  </a:lnTo>
                  <a:lnTo>
                    <a:pt x="274" y="83"/>
                  </a:lnTo>
                  <a:lnTo>
                    <a:pt x="279" y="76"/>
                  </a:lnTo>
                  <a:lnTo>
                    <a:pt x="279" y="76"/>
                  </a:lnTo>
                  <a:close/>
                  <a:moveTo>
                    <a:pt x="254" y="37"/>
                  </a:moveTo>
                  <a:lnTo>
                    <a:pt x="254" y="37"/>
                  </a:lnTo>
                  <a:lnTo>
                    <a:pt x="241" y="38"/>
                  </a:lnTo>
                  <a:lnTo>
                    <a:pt x="226" y="38"/>
                  </a:lnTo>
                  <a:lnTo>
                    <a:pt x="226" y="38"/>
                  </a:lnTo>
                  <a:lnTo>
                    <a:pt x="254" y="37"/>
                  </a:lnTo>
                  <a:lnTo>
                    <a:pt x="254" y="37"/>
                  </a:lnTo>
                  <a:close/>
                  <a:moveTo>
                    <a:pt x="67" y="31"/>
                  </a:moveTo>
                  <a:lnTo>
                    <a:pt x="67" y="31"/>
                  </a:lnTo>
                  <a:lnTo>
                    <a:pt x="49" y="33"/>
                  </a:lnTo>
                  <a:lnTo>
                    <a:pt x="41" y="33"/>
                  </a:lnTo>
                  <a:lnTo>
                    <a:pt x="32" y="35"/>
                  </a:lnTo>
                  <a:lnTo>
                    <a:pt x="32" y="35"/>
                  </a:lnTo>
                  <a:lnTo>
                    <a:pt x="41" y="32"/>
                  </a:lnTo>
                  <a:lnTo>
                    <a:pt x="49" y="31"/>
                  </a:lnTo>
                  <a:lnTo>
                    <a:pt x="67" y="31"/>
                  </a:lnTo>
                  <a:lnTo>
                    <a:pt x="67" y="31"/>
                  </a:lnTo>
                  <a:close/>
                  <a:moveTo>
                    <a:pt x="16" y="41"/>
                  </a:moveTo>
                  <a:lnTo>
                    <a:pt x="16" y="41"/>
                  </a:lnTo>
                  <a:lnTo>
                    <a:pt x="18" y="43"/>
                  </a:lnTo>
                  <a:lnTo>
                    <a:pt x="18" y="43"/>
                  </a:lnTo>
                  <a:lnTo>
                    <a:pt x="14" y="43"/>
                  </a:lnTo>
                  <a:lnTo>
                    <a:pt x="14" y="43"/>
                  </a:lnTo>
                  <a:lnTo>
                    <a:pt x="16" y="41"/>
                  </a:lnTo>
                  <a:lnTo>
                    <a:pt x="16" y="41"/>
                  </a:lnTo>
                  <a:close/>
                </a:path>
              </a:pathLst>
            </a:custGeom>
            <a:solidFill>
              <a:srgbClr val="2E2E2E"/>
            </a:solidFill>
            <a:ln>
              <a:noFill/>
            </a:ln>
          </p:spPr>
          <p:txBody>
            <a:bodyPr vert="horz" wrap="square" lIns="68580" tIns="34290" rIns="68580" bIns="34290" numCol="1" anchor="t" anchorCtr="0" compatLnSpc="1"/>
            <a:lstStyle/>
            <a:p>
              <a:endParaRPr lang="zh-CN" altLang="en-US" sz="1350"/>
            </a:p>
          </p:txBody>
        </p:sp>
        <p:sp>
          <p:nvSpPr>
            <p:cNvPr id="10" name="Freeform 34"/>
            <p:cNvSpPr>
              <a:spLocks noEditPoints="1"/>
            </p:cNvSpPr>
            <p:nvPr userDrawn="1">
              <p:custDataLst>
                <p:tags r:id="rId6"/>
              </p:custDataLst>
            </p:nvPr>
          </p:nvSpPr>
          <p:spPr bwMode="auto">
            <a:xfrm>
              <a:off x="10314526" y="352182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68580" tIns="34290" rIns="68580" bIns="34290" numCol="1" anchor="t" anchorCtr="0" compatLnSpc="1"/>
            <a:lstStyle/>
            <a:p>
              <a:endParaRPr lang="zh-CN" altLang="en-US" sz="1350"/>
            </a:p>
          </p:txBody>
        </p:sp>
        <p:sp>
          <p:nvSpPr>
            <p:cNvPr id="11" name="任意多边形 18"/>
            <p:cNvSpPr/>
            <p:nvPr userDrawn="1">
              <p:custDataLst>
                <p:tags r:id="rId7"/>
              </p:custDataLst>
            </p:nvPr>
          </p:nvSpPr>
          <p:spPr>
            <a:xfrm>
              <a:off x="5391775" y="3694589"/>
              <a:ext cx="5058511" cy="364769"/>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hasCustomPrompt="1"/>
            <p:custDataLst>
              <p:tags r:id="rId8"/>
            </p:custDataLst>
          </p:nvPr>
        </p:nvSpPr>
        <p:spPr>
          <a:xfrm>
            <a:off x="4358003" y="3379636"/>
            <a:ext cx="3300521" cy="743730"/>
          </a:xfrm>
        </p:spPr>
        <p:txBody>
          <a:bodyPr lIns="90000" tIns="46800" rIns="90000" bIns="46800" anchor="t" anchorCtr="0">
            <a:normAutofit/>
          </a:bodyPr>
          <a:lstStyle>
            <a:lvl1pPr>
              <a:defRPr sz="27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44434" y="14479"/>
            <a:ext cx="9066398" cy="6843521"/>
            <a:chOff x="59245" y="14479"/>
            <a:chExt cx="12088531" cy="6843521"/>
          </a:xfrm>
        </p:grpSpPr>
        <p:grpSp>
          <p:nvGrpSpPr>
            <p:cNvPr id="9" name="组合 8"/>
            <p:cNvGrpSpPr/>
            <p:nvPr userDrawn="1"/>
          </p:nvGrpSpPr>
          <p:grpSpPr>
            <a:xfrm>
              <a:off x="59245" y="14479"/>
              <a:ext cx="820497" cy="870719"/>
              <a:chOff x="1700223" y="1399848"/>
              <a:chExt cx="3110219" cy="3564710"/>
            </a:xfrm>
          </p:grpSpPr>
          <p:pic>
            <p:nvPicPr>
              <p:cNvPr id="49" name="图片 48"/>
              <p:cNvPicPr>
                <a:picLocks noChangeAspect="1"/>
              </p:cNvPicPr>
              <p:nvPr userDrawn="1">
                <p:custDataLst>
                  <p:tags r:id="rId3"/>
                </p:custDataLst>
              </p:nvPr>
            </p:nvPicPr>
            <p:blipFill rotWithShape="1">
              <a:blip r:embed="rId4"/>
              <a:srcRect/>
              <a:stretch>
                <a:fillRect/>
              </a:stretch>
            </p:blipFill>
            <p:spPr>
              <a:xfrm>
                <a:off x="3259928" y="1739878"/>
                <a:ext cx="1550514" cy="1792782"/>
              </a:xfrm>
              <a:prstGeom prst="rect">
                <a:avLst/>
              </a:prstGeom>
            </p:spPr>
          </p:pic>
          <p:grpSp>
            <p:nvGrpSpPr>
              <p:cNvPr id="50"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1"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2"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3"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2"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nvGrpSpPr>
            <p:cNvPr id="10" name="组合 9"/>
            <p:cNvGrpSpPr/>
            <p:nvPr userDrawn="1"/>
          </p:nvGrpSpPr>
          <p:grpSpPr>
            <a:xfrm>
              <a:off x="11164159" y="6091132"/>
              <a:ext cx="983617" cy="766868"/>
              <a:chOff x="6182366" y="3010887"/>
              <a:chExt cx="4135018" cy="3481811"/>
            </a:xfrm>
          </p:grpSpPr>
          <p:pic>
            <p:nvPicPr>
              <p:cNvPr id="11" name="图片 10"/>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12"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3"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sp>
        <p:nvSpPr>
          <p:cNvPr id="2" name="标题 1"/>
          <p:cNvSpPr>
            <a:spLocks noGrp="1"/>
          </p:cNvSpPr>
          <p:nvPr>
            <p:ph type="title"/>
            <p:custDataLst>
              <p:tags r:id="rId75"/>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76"/>
            </p:custDataLst>
          </p:nvPr>
        </p:nvSpPr>
        <p:spPr>
          <a:xfrm>
            <a:off x="502448" y="952508"/>
            <a:ext cx="3962432" cy="5388907"/>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77"/>
            </p:custDataLst>
          </p:nvPr>
        </p:nvSpPr>
        <p:spPr>
          <a:xfrm>
            <a:off x="4679158" y="952508"/>
            <a:ext cx="3962432" cy="5388907"/>
          </a:xfrm>
        </p:spPr>
        <p:txBody>
          <a:bodyPr>
            <a:normAutofit/>
          </a:bodyPr>
          <a:lstStyle>
            <a:lvl1pPr>
              <a:defRPr sz="1200" baseline="0">
                <a:solidFill>
                  <a:schemeClr val="tx1">
                    <a:lumMod val="85000"/>
                    <a:lumOff val="15000"/>
                  </a:schemeClr>
                </a:solidFill>
                <a:latin typeface="Arial" panose="020B0604020202020204" pitchFamily="34" charset="0"/>
                <a:ea typeface="微软雅黑" panose="020B0503020204020204" charset="-122"/>
              </a:defRPr>
            </a:lvl1pPr>
            <a:lvl2pPr>
              <a:defRPr sz="1200" baseline="0">
                <a:solidFill>
                  <a:schemeClr val="tx1">
                    <a:lumMod val="85000"/>
                    <a:lumOff val="15000"/>
                  </a:schemeClr>
                </a:solidFill>
                <a:latin typeface="Arial" panose="020B0604020202020204" pitchFamily="34" charset="0"/>
                <a:ea typeface="微软雅黑" panose="020B0503020204020204" charset="-122"/>
              </a:defRPr>
            </a:lvl2pPr>
            <a:lvl3pPr>
              <a:defRPr sz="1200" baseline="0">
                <a:solidFill>
                  <a:schemeClr val="tx1">
                    <a:lumMod val="85000"/>
                    <a:lumOff val="15000"/>
                  </a:schemeClr>
                </a:solidFill>
                <a:latin typeface="Arial" panose="020B0604020202020204" pitchFamily="34" charset="0"/>
                <a:ea typeface="微软雅黑" panose="020B0503020204020204" charset="-122"/>
              </a:defRPr>
            </a:lvl3pPr>
            <a:lvl4pPr>
              <a:defRPr sz="1200" baseline="0">
                <a:solidFill>
                  <a:schemeClr val="tx1">
                    <a:lumMod val="85000"/>
                    <a:lumOff val="15000"/>
                  </a:schemeClr>
                </a:solidFill>
                <a:latin typeface="Arial" panose="020B0604020202020204" pitchFamily="34" charset="0"/>
                <a:ea typeface="微软雅黑" panose="020B0503020204020204" charset="-122"/>
              </a:defRPr>
            </a:lvl4pPr>
            <a:lvl5pPr>
              <a:defRPr sz="12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8"/>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9"/>
            </p:custDataLst>
          </p:nvPr>
        </p:nvSpPr>
        <p:spPr/>
        <p:txBody>
          <a:bodyPr/>
          <a:lstStyle/>
          <a:p>
            <a:endParaRPr lang="zh-CN" altLang="en-US"/>
          </a:p>
        </p:txBody>
      </p:sp>
      <p:sp>
        <p:nvSpPr>
          <p:cNvPr id="7" name="灯片编号占位符 6"/>
          <p:cNvSpPr>
            <a:spLocks noGrp="1"/>
          </p:cNvSpPr>
          <p:nvPr>
            <p:ph type="sldNum" sz="quarter" idx="12"/>
            <p:custDataLst>
              <p:tags r:id="rId8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44434" y="14479"/>
            <a:ext cx="9066398" cy="6843521"/>
            <a:chOff x="59245" y="14479"/>
            <a:chExt cx="12088531" cy="6843521"/>
          </a:xfrm>
        </p:grpSpPr>
        <p:grpSp>
          <p:nvGrpSpPr>
            <p:cNvPr id="11" name="组合 10"/>
            <p:cNvGrpSpPr/>
            <p:nvPr userDrawn="1"/>
          </p:nvGrpSpPr>
          <p:grpSpPr>
            <a:xfrm>
              <a:off x="59245" y="14479"/>
              <a:ext cx="820497" cy="870719"/>
              <a:chOff x="1700223" y="1399848"/>
              <a:chExt cx="3110219" cy="3564710"/>
            </a:xfrm>
          </p:grpSpPr>
          <p:pic>
            <p:nvPicPr>
              <p:cNvPr id="51" name="图片 50"/>
              <p:cNvPicPr>
                <a:picLocks noChangeAspect="1"/>
              </p:cNvPicPr>
              <p:nvPr userDrawn="1">
                <p:custDataLst>
                  <p:tags r:id="rId3"/>
                </p:custDataLst>
              </p:nvPr>
            </p:nvPicPr>
            <p:blipFill rotWithShape="1">
              <a:blip r:embed="rId4"/>
              <a:srcRect/>
              <a:stretch>
                <a:fillRect/>
              </a:stretch>
            </p:blipFill>
            <p:spPr>
              <a:xfrm>
                <a:off x="3259928" y="1739878"/>
                <a:ext cx="1550514" cy="1792782"/>
              </a:xfrm>
              <a:prstGeom prst="rect">
                <a:avLst/>
              </a:prstGeom>
            </p:spPr>
          </p:pic>
          <p:grpSp>
            <p:nvGrpSpPr>
              <p:cNvPr id="52"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3"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2"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3"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4"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nvGrpSpPr>
            <p:cNvPr id="12" name="组合 11"/>
            <p:cNvGrpSpPr/>
            <p:nvPr userDrawn="1"/>
          </p:nvGrpSpPr>
          <p:grpSpPr>
            <a:xfrm>
              <a:off x="11164159" y="6091132"/>
              <a:ext cx="983617" cy="766868"/>
              <a:chOff x="6182366" y="3010887"/>
              <a:chExt cx="4135018" cy="3481811"/>
            </a:xfrm>
          </p:grpSpPr>
          <p:pic>
            <p:nvPicPr>
              <p:cNvPr id="13" name="图片 12"/>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14"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5"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sp>
        <p:nvSpPr>
          <p:cNvPr id="2" name="标题 1"/>
          <p:cNvSpPr>
            <a:spLocks noGrp="1"/>
          </p:cNvSpPr>
          <p:nvPr>
            <p:ph type="title"/>
            <p:custDataLst>
              <p:tags r:id="rId75"/>
            </p:custDataLst>
          </p:nvPr>
        </p:nvSpPr>
        <p:spPr>
          <a:xfrm>
            <a:off x="502412" y="443234"/>
            <a:ext cx="8139178"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6"/>
            </p:custDataLst>
          </p:nvPr>
        </p:nvSpPr>
        <p:spPr>
          <a:xfrm>
            <a:off x="502448" y="952508"/>
            <a:ext cx="3962432" cy="381003"/>
          </a:xfrm>
        </p:spPr>
        <p:txBody>
          <a:bodyPr lIns="90170" tIns="46990" rIns="90170" bIns="46990" anchor="t"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7"/>
            </p:custDataLst>
          </p:nvPr>
        </p:nvSpPr>
        <p:spPr>
          <a:xfrm>
            <a:off x="502444" y="1406525"/>
            <a:ext cx="3962400" cy="4934752"/>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8"/>
            </p:custDataLst>
          </p:nvPr>
        </p:nvSpPr>
        <p:spPr>
          <a:xfrm>
            <a:off x="4676813" y="952508"/>
            <a:ext cx="396243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79"/>
            </p:custDataLst>
          </p:nvPr>
        </p:nvSpPr>
        <p:spPr>
          <a:xfrm>
            <a:off x="4676813" y="1406525"/>
            <a:ext cx="3962432" cy="4934752"/>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80"/>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1"/>
            </p:custDataLst>
          </p:nvPr>
        </p:nvSpPr>
        <p:spPr/>
        <p:txBody>
          <a:bodyPr/>
          <a:lstStyle/>
          <a:p>
            <a:endParaRPr lang="zh-CN" altLang="en-US"/>
          </a:p>
        </p:txBody>
      </p:sp>
      <p:sp>
        <p:nvSpPr>
          <p:cNvPr id="9" name="灯片编号占位符 8"/>
          <p:cNvSpPr>
            <a:spLocks noGrp="1"/>
          </p:cNvSpPr>
          <p:nvPr>
            <p:ph type="sldNum" sz="quarter" idx="12"/>
            <p:custDataLst>
              <p:tags r:id="rId8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0" y="0"/>
            <a:ext cx="9144000" cy="6858000"/>
            <a:chOff x="0" y="0"/>
            <a:chExt cx="12192000" cy="6858000"/>
          </a:xfrm>
        </p:grpSpPr>
        <p:sp>
          <p:nvSpPr>
            <p:cNvPr id="7" name="矩形 6"/>
            <p:cNvSpPr/>
            <p:nvPr>
              <p:custDataLst>
                <p:tags r:id="rId3"/>
              </p:custDataLst>
            </p:nvPr>
          </p:nvSpPr>
          <p:spPr>
            <a:xfrm>
              <a:off x="0" y="0"/>
              <a:ext cx="12192000" cy="68580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custDataLst>
                <p:tags r:id="rId5"/>
              </p:custDataLst>
            </p:nvPr>
          </p:nvPicPr>
          <p:blipFill>
            <a:blip r:embed="rId6" cstate="screen"/>
            <a:stretch>
              <a:fillRect/>
            </a:stretch>
          </p:blipFill>
          <p:spPr>
            <a:xfrm rot="6515120">
              <a:off x="1110431" y="1298923"/>
              <a:ext cx="4173973" cy="4173973"/>
            </a:xfrm>
            <a:prstGeom prst="rect">
              <a:avLst/>
            </a:prstGeom>
          </p:spPr>
        </p:pic>
      </p:grpSp>
      <p:sp>
        <p:nvSpPr>
          <p:cNvPr id="2" name="标题 1"/>
          <p:cNvSpPr>
            <a:spLocks noGrp="1"/>
          </p:cNvSpPr>
          <p:nvPr>
            <p:ph type="title"/>
            <p:custDataLst>
              <p:tags r:id="rId7"/>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44434" y="14479"/>
            <a:ext cx="9066398" cy="6843521"/>
            <a:chOff x="59245" y="14479"/>
            <a:chExt cx="12088531" cy="6843521"/>
          </a:xfrm>
        </p:grpSpPr>
        <p:grpSp>
          <p:nvGrpSpPr>
            <p:cNvPr id="9" name="组合 8"/>
            <p:cNvGrpSpPr/>
            <p:nvPr userDrawn="1"/>
          </p:nvGrpSpPr>
          <p:grpSpPr>
            <a:xfrm>
              <a:off x="59245" y="14479"/>
              <a:ext cx="820497" cy="870719"/>
              <a:chOff x="1700223" y="1399848"/>
              <a:chExt cx="3110219" cy="3564710"/>
            </a:xfrm>
          </p:grpSpPr>
          <p:pic>
            <p:nvPicPr>
              <p:cNvPr id="49" name="图片 48"/>
              <p:cNvPicPr>
                <a:picLocks noChangeAspect="1"/>
              </p:cNvPicPr>
              <p:nvPr userDrawn="1">
                <p:custDataLst>
                  <p:tags r:id="rId3"/>
                </p:custDataLst>
              </p:nvPr>
            </p:nvPicPr>
            <p:blipFill rotWithShape="1">
              <a:blip r:embed="rId4"/>
              <a:srcRect/>
              <a:stretch>
                <a:fillRect/>
              </a:stretch>
            </p:blipFill>
            <p:spPr>
              <a:xfrm>
                <a:off x="3259928" y="1739878"/>
                <a:ext cx="1550514" cy="1792782"/>
              </a:xfrm>
              <a:prstGeom prst="rect">
                <a:avLst/>
              </a:prstGeom>
            </p:spPr>
          </p:pic>
          <p:grpSp>
            <p:nvGrpSpPr>
              <p:cNvPr id="50"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1"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2"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3"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2"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nvGrpSpPr>
            <p:cNvPr id="10" name="组合 9"/>
            <p:cNvGrpSpPr/>
            <p:nvPr userDrawn="1"/>
          </p:nvGrpSpPr>
          <p:grpSpPr>
            <a:xfrm>
              <a:off x="11164159" y="6091132"/>
              <a:ext cx="983617" cy="766868"/>
              <a:chOff x="6182366" y="3010887"/>
              <a:chExt cx="4135018" cy="3481811"/>
            </a:xfrm>
          </p:grpSpPr>
          <p:pic>
            <p:nvPicPr>
              <p:cNvPr id="11" name="图片 10"/>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12"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3"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sp>
        <p:nvSpPr>
          <p:cNvPr id="2" name="标题 1"/>
          <p:cNvSpPr>
            <a:spLocks noGrp="1"/>
          </p:cNvSpPr>
          <p:nvPr>
            <p:ph type="title"/>
            <p:custDataLst>
              <p:tags r:id="rId75"/>
            </p:custDataLst>
          </p:nvPr>
        </p:nvSpPr>
        <p:spPr>
          <a:xfrm>
            <a:off x="502448" y="443234"/>
            <a:ext cx="8139178"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6"/>
            </p:custDataLst>
          </p:nvPr>
        </p:nvSpPr>
        <p:spPr>
          <a:xfrm>
            <a:off x="502448" y="952508"/>
            <a:ext cx="396243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7"/>
            </p:custDataLst>
          </p:nvPr>
        </p:nvSpPr>
        <p:spPr>
          <a:xfrm>
            <a:off x="4679194" y="952508"/>
            <a:ext cx="3962432" cy="5388907"/>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8"/>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79"/>
            </p:custDataLst>
          </p:nvPr>
        </p:nvSpPr>
        <p:spPr/>
        <p:txBody>
          <a:bodyPr/>
          <a:lstStyle/>
          <a:p>
            <a:endParaRPr lang="zh-CN" altLang="en-US" dirty="0"/>
          </a:p>
        </p:txBody>
      </p:sp>
      <p:sp>
        <p:nvSpPr>
          <p:cNvPr id="7" name="灯片编号占位符 6"/>
          <p:cNvSpPr>
            <a:spLocks noGrp="1"/>
          </p:cNvSpPr>
          <p:nvPr>
            <p:ph type="sldNum" sz="quarter" idx="12"/>
            <p:custDataLst>
              <p:tags r:id="rId80"/>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44434" y="14479"/>
            <a:ext cx="9066398" cy="6843521"/>
            <a:chOff x="59245" y="14479"/>
            <a:chExt cx="12088531" cy="6843521"/>
          </a:xfrm>
        </p:grpSpPr>
        <p:grpSp>
          <p:nvGrpSpPr>
            <p:cNvPr id="8" name="组合 7"/>
            <p:cNvGrpSpPr/>
            <p:nvPr userDrawn="1"/>
          </p:nvGrpSpPr>
          <p:grpSpPr>
            <a:xfrm>
              <a:off x="59245" y="14479"/>
              <a:ext cx="820497" cy="870719"/>
              <a:chOff x="1700223" y="1399848"/>
              <a:chExt cx="3110219" cy="3564710"/>
            </a:xfrm>
          </p:grpSpPr>
          <p:pic>
            <p:nvPicPr>
              <p:cNvPr id="48" name="图片 47"/>
              <p:cNvPicPr>
                <a:picLocks noChangeAspect="1"/>
              </p:cNvPicPr>
              <p:nvPr userDrawn="1">
                <p:custDataLst>
                  <p:tags r:id="rId3"/>
                </p:custDataLst>
              </p:nvPr>
            </p:nvPicPr>
            <p:blipFill rotWithShape="1">
              <a:blip r:embed="rId4"/>
              <a:srcRect/>
              <a:stretch>
                <a:fillRect/>
              </a:stretch>
            </p:blipFill>
            <p:spPr>
              <a:xfrm>
                <a:off x="3259928" y="1739878"/>
                <a:ext cx="1550514" cy="1792782"/>
              </a:xfrm>
              <a:prstGeom prst="rect">
                <a:avLst/>
              </a:prstGeom>
            </p:spPr>
          </p:pic>
          <p:grpSp>
            <p:nvGrpSpPr>
              <p:cNvPr id="49"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0"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2"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3"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nvGrpSpPr>
            <p:cNvPr id="9" name="组合 8"/>
            <p:cNvGrpSpPr/>
            <p:nvPr userDrawn="1"/>
          </p:nvGrpSpPr>
          <p:grpSpPr>
            <a:xfrm>
              <a:off x="11164159" y="6091132"/>
              <a:ext cx="983617" cy="766868"/>
              <a:chOff x="6182366" y="3010887"/>
              <a:chExt cx="4135018" cy="3481811"/>
            </a:xfrm>
          </p:grpSpPr>
          <p:pic>
            <p:nvPicPr>
              <p:cNvPr id="10" name="图片 9"/>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11"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2"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sp>
        <p:nvSpPr>
          <p:cNvPr id="2" name="竖排标题 1"/>
          <p:cNvSpPr>
            <a:spLocks noGrp="1"/>
          </p:cNvSpPr>
          <p:nvPr>
            <p:ph type="title" orient="vert"/>
            <p:custDataLst>
              <p:tags r:id="rId75"/>
            </p:custDataLst>
          </p:nvPr>
        </p:nvSpPr>
        <p:spPr>
          <a:xfrm>
            <a:off x="7928351" y="952508"/>
            <a:ext cx="713238"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76"/>
            </p:custDataLst>
          </p:nvPr>
        </p:nvSpPr>
        <p:spPr>
          <a:xfrm>
            <a:off x="502444" y="952500"/>
            <a:ext cx="7371076"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8"/>
            </p:custDataLst>
          </p:nvPr>
        </p:nvSpPr>
        <p:spPr/>
        <p:txBody>
          <a:bodyPr/>
          <a:lstStyle/>
          <a:p>
            <a:endParaRPr lang="zh-CN" altLang="en-US"/>
          </a:p>
        </p:txBody>
      </p:sp>
      <p:sp>
        <p:nvSpPr>
          <p:cNvPr id="6" name="灯片编号占位符 5"/>
          <p:cNvSpPr>
            <a:spLocks noGrp="1"/>
          </p:cNvSpPr>
          <p:nvPr>
            <p:ph type="sldNum" sz="quarter" idx="12"/>
            <p:custDataLst>
              <p:tags r:id="rId7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724.xml"/><Relationship Id="rId23" Type="http://schemas.openxmlformats.org/officeDocument/2006/relationships/tags" Target="../tags/tag723.xml"/><Relationship Id="rId22" Type="http://schemas.openxmlformats.org/officeDocument/2006/relationships/tags" Target="../tags/tag722.xml"/><Relationship Id="rId21" Type="http://schemas.openxmlformats.org/officeDocument/2006/relationships/tags" Target="../tags/tag721.xml"/><Relationship Id="rId20" Type="http://schemas.openxmlformats.org/officeDocument/2006/relationships/tags" Target="../tags/tag720.xml"/><Relationship Id="rId2" Type="http://schemas.openxmlformats.org/officeDocument/2006/relationships/slideLayout" Target="../slideLayouts/slideLayout2.xml"/><Relationship Id="rId19" Type="http://schemas.openxmlformats.org/officeDocument/2006/relationships/tags" Target="../tags/tag7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6349833"/>
            <a:ext cx="2025000" cy="3168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6349833"/>
            <a:ext cx="2970000" cy="3168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6349833"/>
            <a:ext cx="2025000" cy="3168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8.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9.xml"/><Relationship Id="rId2" Type="http://schemas.openxmlformats.org/officeDocument/2006/relationships/image" Target="../media/image12.jpeg"/><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0.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1.xml"/><Relationship Id="rId2" Type="http://schemas.openxmlformats.org/officeDocument/2006/relationships/image" Target="../media/image14.jpeg"/><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7.xml"/><Relationship Id="rId1" Type="http://schemas.openxmlformats.org/officeDocument/2006/relationships/image" Target="../media/image1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6.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7.xml"/><Relationship Id="rId2" Type="http://schemas.openxmlformats.org/officeDocument/2006/relationships/image" Target="../media/image16.jpeg"/><Relationship Id="rId1" Type="http://schemas.openxmlformats.org/officeDocument/2006/relationships/image" Target="../media/image15.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8.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1.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3.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b="1" dirty="0" smtClean="0">
                <a:solidFill>
                  <a:srgbClr val="FF0000"/>
                </a:solidFill>
              </a:rPr>
              <a:t>第三讲 唯物辩证法是科学的认识方法</a:t>
            </a:r>
            <a:endParaRPr lang="zh-CN" altLang="en-US" b="1" dirty="0">
              <a:solidFill>
                <a:srgbClr val="FF0000"/>
              </a:solidFill>
            </a:endParaRPr>
          </a:p>
        </p:txBody>
      </p:sp>
      <p:sp>
        <p:nvSpPr>
          <p:cNvPr id="3" name="副标题 2"/>
          <p:cNvSpPr>
            <a:spLocks noGrp="1"/>
          </p:cNvSpPr>
          <p:nvPr>
            <p:ph type="subTitle" idx="1"/>
          </p:nvPr>
        </p:nvSpPr>
        <p:spPr/>
        <p:txBody>
          <a:bodyPr/>
          <a:lstStyle/>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5577483"/>
          </a:xfrm>
        </p:spPr>
        <p:txBody>
          <a:bodyPr/>
          <a:lstStyle/>
          <a:p>
            <a:r>
              <a:rPr lang="zh-CN" altLang="en-US" sz="2400" b="1" dirty="0" smtClean="0"/>
              <a:t>但是形而上学毕竟存在以下思维上的局限，其特点是抽象、割裂、片面、主观。日常表现：“只见树木不见森林”</a:t>
            </a:r>
            <a:endParaRPr lang="en-US" altLang="zh-CN" sz="2400" b="1" dirty="0" smtClean="0"/>
          </a:p>
          <a:p>
            <a:endParaRPr lang="en-US" altLang="zh-CN" sz="2400" b="1" dirty="0" smtClean="0"/>
          </a:p>
          <a:p>
            <a:r>
              <a:rPr lang="zh-CN" altLang="en-US" sz="2400" b="1" dirty="0" smtClean="0">
                <a:solidFill>
                  <a:srgbClr val="FF0000"/>
                </a:solidFill>
              </a:rPr>
              <a:t>形而上学的抽象性：</a:t>
            </a:r>
            <a:r>
              <a:rPr lang="zh-CN" altLang="en-US" sz="2400" b="1" u="sng" dirty="0" smtClean="0"/>
              <a:t>事物及其思想上的反映即概念是孤立的</a:t>
            </a:r>
            <a:endParaRPr lang="en-US" altLang="zh-CN" sz="2400" b="1" u="sng" dirty="0" smtClean="0"/>
          </a:p>
          <a:p>
            <a:endParaRPr lang="en-US" altLang="zh-CN" sz="2400" b="1" u="sng" dirty="0" smtClean="0"/>
          </a:p>
          <a:p>
            <a:r>
              <a:rPr lang="zh-CN" altLang="en-US" sz="2400" b="1" u="sng" dirty="0" smtClean="0">
                <a:solidFill>
                  <a:srgbClr val="FF0000"/>
                </a:solidFill>
              </a:rPr>
              <a:t>形而上学的割裂性：</a:t>
            </a:r>
            <a:r>
              <a:rPr lang="zh-CN" altLang="en-US" sz="2400" b="1" u="sng" dirty="0" smtClean="0"/>
              <a:t>一个事物要么就存在，要么就不存在。一个事物不能同时是自身又是别的东西。</a:t>
            </a:r>
            <a:endParaRPr lang="zh-CN" altLang="en-US" sz="2400" b="1" u="sng"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b="1" dirty="0" smtClean="0">
                <a:solidFill>
                  <a:srgbClr val="FF0000"/>
                </a:solidFill>
              </a:rPr>
              <a:t>形而上学的片面性：</a:t>
            </a:r>
            <a:r>
              <a:rPr lang="zh-CN" altLang="en-US" sz="2800" b="1" u="sng" dirty="0" smtClean="0"/>
              <a:t>看到的是一个一个的事物却忘记了它们的相互联系；看到了它们的存在却忘记了它们的消失；看到他们的运动却忘记它们的静止。</a:t>
            </a:r>
            <a:endParaRPr lang="en-US" altLang="zh-CN" sz="2800" b="1" u="sng" dirty="0" smtClean="0"/>
          </a:p>
          <a:p>
            <a:endParaRPr lang="en-US" altLang="zh-CN" sz="2800" b="1" u="sng" dirty="0" smtClean="0"/>
          </a:p>
          <a:p>
            <a:r>
              <a:rPr lang="zh-CN" altLang="en-US" sz="2800" b="1" u="sng" dirty="0" smtClean="0">
                <a:solidFill>
                  <a:srgbClr val="FF0000"/>
                </a:solidFill>
              </a:rPr>
              <a:t>形而上学的主观性：</a:t>
            </a:r>
            <a:r>
              <a:rPr lang="zh-CN" altLang="en-US" sz="2800" b="1" u="sng" dirty="0" smtClean="0"/>
              <a:t>正和负是绝对互相排斥的，原因和结果也处于僵硬的互相对立中。 </a:t>
            </a:r>
            <a:endParaRPr lang="zh-CN" altLang="en-US" sz="2800" b="1" u="sng" dirty="0">
              <a:solidFill>
                <a:srgbClr val="FF0000"/>
              </a:soli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896544"/>
          </a:xfrm>
        </p:spPr>
        <p:txBody>
          <a:bodyPr/>
          <a:lstStyle/>
          <a:p>
            <a:r>
              <a:rPr lang="zh-CN" altLang="en-US" sz="2800" b="1" dirty="0" smtClean="0">
                <a:solidFill>
                  <a:srgbClr val="0070C0"/>
                </a:solidFill>
              </a:rPr>
              <a:t>（</a:t>
            </a:r>
            <a:r>
              <a:rPr lang="en-US" altLang="zh-CN" sz="2800" b="1" dirty="0" smtClean="0">
                <a:solidFill>
                  <a:srgbClr val="0070C0"/>
                </a:solidFill>
              </a:rPr>
              <a:t>2</a:t>
            </a:r>
            <a:r>
              <a:rPr lang="zh-CN" altLang="en-US" sz="2800" b="1" dirty="0" smtClean="0">
                <a:solidFill>
                  <a:srgbClr val="0070C0"/>
                </a:solidFill>
              </a:rPr>
              <a:t>）辩证法和诡辩论的区别</a:t>
            </a:r>
            <a:endParaRPr lang="en-US" altLang="zh-CN" sz="2800" b="1" dirty="0" smtClean="0">
              <a:solidFill>
                <a:srgbClr val="0070C0"/>
              </a:solidFill>
            </a:endParaRPr>
          </a:p>
          <a:p>
            <a:r>
              <a:rPr lang="zh-CN" altLang="en-US" sz="2800" b="1" dirty="0" smtClean="0"/>
              <a:t>有人说“辩证法就是变戏法”实际上说的是诡辩论。</a:t>
            </a:r>
            <a:endParaRPr lang="en-US" altLang="zh-CN" sz="2800" b="1" dirty="0" smtClean="0"/>
          </a:p>
          <a:p>
            <a:endParaRPr lang="en-US" altLang="zh-CN" sz="2800" b="1" dirty="0" smtClean="0"/>
          </a:p>
          <a:p>
            <a:r>
              <a:rPr lang="zh-CN" altLang="en-US" sz="2800" b="1" dirty="0" smtClean="0"/>
              <a:t>因为辩证法和诡辩论的最大区别在于辩证法只在认识事物而非价值判断，而诡辩论对事物的分析只是手段，目的是影响价值判断。</a:t>
            </a:r>
            <a:endParaRPr lang="zh-CN" altLang="en-US" sz="2800" b="1"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r>
              <a:rPr lang="zh-CN" altLang="en-US" sz="2800" b="1" dirty="0" smtClean="0">
                <a:solidFill>
                  <a:srgbClr val="FF0000"/>
                </a:solidFill>
              </a:rPr>
              <a:t>诡辩论的理论局限：</a:t>
            </a:r>
            <a:endParaRPr lang="en-US" altLang="zh-CN" sz="2800" b="1" dirty="0" smtClean="0">
              <a:solidFill>
                <a:srgbClr val="FF0000"/>
              </a:solidFill>
            </a:endParaRPr>
          </a:p>
          <a:p>
            <a:r>
              <a:rPr lang="zh-CN" altLang="en-US" sz="2800" b="1" dirty="0" smtClean="0">
                <a:solidFill>
                  <a:srgbClr val="FF0000"/>
                </a:solidFill>
              </a:rPr>
              <a:t>*</a:t>
            </a:r>
            <a:r>
              <a:rPr lang="zh-CN" altLang="en-US" sz="2800" b="1" u="sng" dirty="0" smtClean="0"/>
              <a:t>割裂一般与个别的联系</a:t>
            </a:r>
            <a:r>
              <a:rPr lang="zh-CN" altLang="en-US" sz="2800" b="1" dirty="0" smtClean="0"/>
              <a:t>，将个别与一般看作是无足轻重的东西。</a:t>
            </a:r>
            <a:endParaRPr lang="en-US" altLang="zh-CN" sz="2800" b="1" dirty="0" smtClean="0"/>
          </a:p>
          <a:p>
            <a:endParaRPr lang="en-US" altLang="zh-CN" sz="2800" b="1" dirty="0" smtClean="0">
              <a:solidFill>
                <a:srgbClr val="FF0000"/>
              </a:solidFill>
            </a:endParaRPr>
          </a:p>
          <a:p>
            <a:r>
              <a:rPr lang="zh-CN" altLang="en-US" sz="2800" b="1" dirty="0" smtClean="0">
                <a:solidFill>
                  <a:srgbClr val="FF0000"/>
                </a:solidFill>
              </a:rPr>
              <a:t>*</a:t>
            </a:r>
            <a:r>
              <a:rPr lang="zh-CN" altLang="en-US" sz="2800" b="1" u="sng" dirty="0" smtClean="0"/>
              <a:t>割裂运动与静止的关系</a:t>
            </a:r>
            <a:r>
              <a:rPr lang="zh-CN" altLang="en-US" sz="2800" b="1" dirty="0" smtClean="0"/>
              <a:t>，抓住一点，不计其余。</a:t>
            </a:r>
            <a:endParaRPr lang="en-US" altLang="zh-CN" sz="2800" b="1" dirty="0" smtClean="0"/>
          </a:p>
          <a:p>
            <a:endParaRPr lang="en-US" altLang="zh-CN" sz="2800" b="1" dirty="0" smtClean="0"/>
          </a:p>
          <a:p>
            <a:r>
              <a:rPr lang="zh-CN" altLang="en-US" sz="2800" b="1" dirty="0" smtClean="0">
                <a:solidFill>
                  <a:srgbClr val="FF0000"/>
                </a:solidFill>
              </a:rPr>
              <a:t>*</a:t>
            </a:r>
            <a:r>
              <a:rPr lang="zh-CN" altLang="en-US" sz="2800" b="1" u="sng" dirty="0" smtClean="0"/>
              <a:t>割裂绝对真理和相对真理的关系</a:t>
            </a:r>
            <a:r>
              <a:rPr lang="zh-CN" altLang="en-US" sz="2800" b="1" dirty="0" smtClean="0"/>
              <a:t>，最终滑向绝对主义和相对主义。</a:t>
            </a:r>
            <a:endParaRPr lang="zh-CN" altLang="en-US" sz="2800" b="1"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en-US" altLang="zh-CN" sz="2800" b="1" dirty="0" smtClean="0">
                <a:solidFill>
                  <a:srgbClr val="C00000"/>
                </a:solidFill>
              </a:rPr>
              <a:t>3.</a:t>
            </a:r>
            <a:r>
              <a:rPr lang="zh-CN" altLang="en-US" sz="2800" b="1" dirty="0" smtClean="0">
                <a:solidFill>
                  <a:srgbClr val="C00000"/>
                </a:solidFill>
              </a:rPr>
              <a:t>唯物辩证法的方法论意义</a:t>
            </a:r>
            <a:endParaRPr lang="en-US" altLang="zh-CN" sz="2800" b="1" dirty="0" smtClean="0">
              <a:solidFill>
                <a:srgbClr val="C00000"/>
              </a:solidFill>
            </a:endParaRPr>
          </a:p>
          <a:p>
            <a:r>
              <a:rPr lang="zh-CN" altLang="en-US" sz="2800" b="1" dirty="0" smtClean="0"/>
              <a:t>（</a:t>
            </a:r>
            <a:r>
              <a:rPr lang="en-US" altLang="zh-CN" sz="2800" b="1" dirty="0" smtClean="0"/>
              <a:t>1</a:t>
            </a:r>
            <a:r>
              <a:rPr lang="zh-CN" altLang="en-US" sz="2800" b="1" dirty="0" smtClean="0"/>
              <a:t>）用联系的观点看问题，增强辩证思维能力。</a:t>
            </a:r>
            <a:endParaRPr lang="en-US" altLang="zh-CN" sz="2800" b="1" dirty="0" smtClean="0"/>
          </a:p>
          <a:p>
            <a:endParaRPr lang="en-US" altLang="zh-CN" sz="2800" b="1" dirty="0" smtClean="0"/>
          </a:p>
          <a:p>
            <a:r>
              <a:rPr lang="zh-CN" altLang="en-US" sz="2800" b="1" dirty="0" smtClean="0"/>
              <a:t>（</a:t>
            </a:r>
            <a:r>
              <a:rPr lang="en-US" altLang="zh-CN" sz="2800" b="1" dirty="0" smtClean="0"/>
              <a:t>2</a:t>
            </a:r>
            <a:r>
              <a:rPr lang="zh-CN" altLang="en-US" sz="2800" b="1" dirty="0" smtClean="0"/>
              <a:t>）强调调查研究，真正掌握规律，妥善应对和处理各种矛盾。</a:t>
            </a:r>
            <a:endParaRPr lang="en-US" altLang="zh-CN" sz="2800" b="1" dirty="0" smtClean="0"/>
          </a:p>
          <a:p>
            <a:endParaRPr lang="en-US" altLang="zh-CN" sz="2800" b="1" dirty="0" smtClean="0"/>
          </a:p>
          <a:p>
            <a:r>
              <a:rPr lang="zh-CN" altLang="en-US" sz="2800" b="1" dirty="0" smtClean="0"/>
              <a:t>（</a:t>
            </a:r>
            <a:r>
              <a:rPr lang="en-US" altLang="zh-CN" sz="2800" b="1" dirty="0" smtClean="0"/>
              <a:t>3</a:t>
            </a:r>
            <a:r>
              <a:rPr lang="zh-CN" altLang="en-US" sz="2800" b="1" dirty="0" smtClean="0"/>
              <a:t>）坚持实践第一的观点，在实践基础上不断创新。</a:t>
            </a:r>
            <a:endParaRPr lang="zh-CN" altLang="en-US" sz="2800" b="1" dirty="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b="1" dirty="0" smtClean="0">
                <a:solidFill>
                  <a:srgbClr val="00B050"/>
                </a:solidFill>
              </a:rPr>
              <a:t>（三）矛盾分析法是根本的认识方法</a:t>
            </a:r>
            <a:endParaRPr lang="zh-CN" altLang="en-US" sz="3200" b="1" dirty="0" smtClean="0">
              <a:solidFill>
                <a:srgbClr val="00B050"/>
              </a:solidFill>
            </a:endParaRPr>
          </a:p>
        </p:txBody>
      </p:sp>
      <p:sp>
        <p:nvSpPr>
          <p:cNvPr id="3" name="内容占位符 2"/>
          <p:cNvSpPr>
            <a:spLocks noGrp="1"/>
          </p:cNvSpPr>
          <p:nvPr>
            <p:ph idx="1"/>
          </p:nvPr>
        </p:nvSpPr>
        <p:spPr>
          <a:xfrm>
            <a:off x="457200" y="1600200"/>
            <a:ext cx="4474840" cy="4525963"/>
          </a:xfrm>
        </p:spPr>
        <p:txBody>
          <a:bodyPr>
            <a:normAutofit fontScale="90000" lnSpcReduction="10000"/>
          </a:bodyPr>
          <a:lstStyle/>
          <a:p>
            <a:r>
              <a:rPr lang="en-US" altLang="zh-CN" sz="2400" b="1" dirty="0" smtClean="0">
                <a:solidFill>
                  <a:srgbClr val="C00000"/>
                </a:solidFill>
              </a:rPr>
              <a:t>1.</a:t>
            </a:r>
            <a:r>
              <a:rPr lang="zh-CN" altLang="en-US" sz="2400" b="1" dirty="0" smtClean="0">
                <a:solidFill>
                  <a:srgbClr val="C00000"/>
                </a:solidFill>
              </a:rPr>
              <a:t>矛盾分析法是对立统一规律在方法论上的体现，在唯物辩证法的方法论体系中居于核心地位。</a:t>
            </a:r>
            <a:endParaRPr lang="en-US" altLang="zh-CN" sz="2400" b="1" dirty="0" smtClean="0">
              <a:solidFill>
                <a:srgbClr val="C00000"/>
              </a:solidFill>
            </a:endParaRPr>
          </a:p>
          <a:p>
            <a:endParaRPr lang="en-US" altLang="zh-CN" sz="2400" b="1" dirty="0" smtClean="0">
              <a:solidFill>
                <a:srgbClr val="C00000"/>
              </a:solidFill>
            </a:endParaRPr>
          </a:p>
          <a:p>
            <a:r>
              <a:rPr lang="zh-CN" altLang="en-US" sz="2400" b="1" u="sng" dirty="0" smtClean="0"/>
              <a:t>毛泽东：</a:t>
            </a:r>
            <a:endParaRPr lang="en-US" altLang="zh-CN" sz="2400" b="1" u="sng" dirty="0" smtClean="0"/>
          </a:p>
          <a:p>
            <a:r>
              <a:rPr lang="zh-CN" altLang="en-US" sz="2400" b="1" u="sng" dirty="0" smtClean="0"/>
              <a:t>辩证的宇宙观，主要地就是教导人们要善于分析和观察各种矛盾的运动，并根据这种分析，找出解决矛盾的方法。</a:t>
            </a:r>
            <a:endParaRPr lang="zh-CN" altLang="en-US" sz="2400" b="1" u="sng" dirty="0"/>
          </a:p>
        </p:txBody>
      </p:sp>
      <p:pic>
        <p:nvPicPr>
          <p:cNvPr id="4" name="图片 3" descr="fce6571e669af24973810977f523d802.jpg"/>
          <p:cNvPicPr>
            <a:picLocks noChangeAspect="1"/>
          </p:cNvPicPr>
          <p:nvPr/>
        </p:nvPicPr>
        <p:blipFill>
          <a:blip r:embed="rId1" cstate="print"/>
          <a:stretch>
            <a:fillRect/>
          </a:stretch>
        </p:blipFill>
        <p:spPr>
          <a:xfrm>
            <a:off x="5508104" y="3861048"/>
            <a:ext cx="2729472" cy="1886547"/>
          </a:xfrm>
          <a:prstGeom prst="rect">
            <a:avLst/>
          </a:prstGeom>
        </p:spPr>
      </p:pic>
      <p:pic>
        <p:nvPicPr>
          <p:cNvPr id="5" name="图片 4" descr="1e16ba07-2f9d-4489-a4c5-e49ab92fea4e.jpg"/>
          <p:cNvPicPr>
            <a:picLocks noChangeAspect="1"/>
          </p:cNvPicPr>
          <p:nvPr/>
        </p:nvPicPr>
        <p:blipFill>
          <a:blip r:embed="rId2" cstate="print"/>
          <a:stretch>
            <a:fillRect/>
          </a:stretch>
        </p:blipFill>
        <p:spPr>
          <a:xfrm>
            <a:off x="5868144" y="1340768"/>
            <a:ext cx="1896900" cy="2666231"/>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96752"/>
            <a:ext cx="8229600" cy="4392488"/>
          </a:xfrm>
        </p:spPr>
        <p:txBody>
          <a:bodyPr>
            <a:noAutofit/>
          </a:bodyPr>
          <a:lstStyle/>
          <a:p>
            <a:r>
              <a:rPr lang="en-US" altLang="zh-CN" sz="2800" b="1" dirty="0" smtClean="0">
                <a:solidFill>
                  <a:srgbClr val="C00000"/>
                </a:solidFill>
              </a:rPr>
              <a:t>2.</a:t>
            </a:r>
            <a:r>
              <a:rPr lang="zh-CN" altLang="en-US" sz="2800" b="1" dirty="0" smtClean="0">
                <a:solidFill>
                  <a:srgbClr val="C00000"/>
                </a:solidFill>
              </a:rPr>
              <a:t>方法论意义：将矛盾的普遍性和特殊性相统一（两点论与重点论的结合）</a:t>
            </a:r>
            <a:endParaRPr lang="en-US" altLang="zh-CN" sz="2800" b="1" dirty="0" smtClean="0">
              <a:solidFill>
                <a:srgbClr val="C00000"/>
              </a:solidFill>
            </a:endParaRPr>
          </a:p>
          <a:p>
            <a:endParaRPr lang="en-US" altLang="zh-CN" sz="2800" b="1" dirty="0" smtClean="0">
              <a:solidFill>
                <a:srgbClr val="C00000"/>
              </a:solidFill>
            </a:endParaRPr>
          </a:p>
          <a:p>
            <a:r>
              <a:rPr lang="zh-CN" altLang="en-US" sz="2800" b="1" dirty="0" smtClean="0">
                <a:solidFill>
                  <a:srgbClr val="00B050"/>
                </a:solidFill>
              </a:rPr>
              <a:t>例证：</a:t>
            </a:r>
            <a:endParaRPr lang="en-US" altLang="zh-CN" sz="2800" b="1" dirty="0" smtClean="0">
              <a:solidFill>
                <a:srgbClr val="00B050"/>
              </a:solidFill>
            </a:endParaRPr>
          </a:p>
          <a:p>
            <a:r>
              <a:rPr lang="zh-CN" altLang="en-US" sz="2800" b="1" dirty="0" smtClean="0"/>
              <a:t>（</a:t>
            </a:r>
            <a:r>
              <a:rPr lang="en-US" altLang="zh-CN" sz="2800" b="1" dirty="0" smtClean="0"/>
              <a:t>1</a:t>
            </a:r>
            <a:r>
              <a:rPr lang="zh-CN" altLang="en-US" sz="2800" b="1" dirty="0" smtClean="0"/>
              <a:t>）物生有两，相反相成。</a:t>
            </a:r>
            <a:endParaRPr lang="en-US" altLang="zh-CN" sz="2800" b="1" dirty="0" smtClean="0"/>
          </a:p>
          <a:p>
            <a:r>
              <a:rPr lang="zh-CN" altLang="en-US" sz="2800" b="1" dirty="0" smtClean="0"/>
              <a:t>（</a:t>
            </a:r>
            <a:r>
              <a:rPr lang="en-US" altLang="zh-CN" sz="2800" b="1" dirty="0" smtClean="0"/>
              <a:t>2</a:t>
            </a:r>
            <a:r>
              <a:rPr lang="zh-CN" altLang="en-US" sz="2800" b="1" dirty="0" smtClean="0"/>
              <a:t>）一分为二，合二而一。</a:t>
            </a:r>
            <a:endParaRPr lang="en-US" altLang="zh-CN" sz="2800" b="1" dirty="0" smtClean="0"/>
          </a:p>
          <a:p>
            <a:r>
              <a:rPr lang="zh-CN" altLang="en-US" sz="2800" b="1" dirty="0" smtClean="0"/>
              <a:t>（</a:t>
            </a:r>
            <a:r>
              <a:rPr lang="en-US" altLang="zh-CN" sz="2800" b="1" dirty="0" smtClean="0"/>
              <a:t>3</a:t>
            </a:r>
            <a:r>
              <a:rPr lang="zh-CN" altLang="en-US" sz="2800" b="1" dirty="0" smtClean="0"/>
              <a:t>）和而不同，执两用中。</a:t>
            </a:r>
            <a:endParaRPr lang="zh-CN" altLang="en-US" sz="2800" b="1" dirty="0" smtClean="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r>
              <a:rPr lang="zh-CN" altLang="en-US" sz="3200" b="1" dirty="0" smtClean="0">
                <a:solidFill>
                  <a:srgbClr val="00B050"/>
                </a:solidFill>
              </a:rPr>
              <a:t>例证：万隆会议与中非合作论坛北京峰会</a:t>
            </a:r>
            <a:endParaRPr lang="en-US" altLang="zh-CN" sz="3200" b="1" dirty="0" smtClean="0">
              <a:solidFill>
                <a:srgbClr val="00B050"/>
              </a:solidFill>
            </a:endParaRPr>
          </a:p>
          <a:p>
            <a:endParaRPr lang="zh-CN" altLang="en-US" sz="3200" b="1" dirty="0">
              <a:solidFill>
                <a:srgbClr val="00B050"/>
              </a:solidFill>
            </a:endParaRPr>
          </a:p>
        </p:txBody>
      </p:sp>
      <p:pic>
        <p:nvPicPr>
          <p:cNvPr id="4" name="图片 3" descr="t0189476d878d921a5c.jpg"/>
          <p:cNvPicPr>
            <a:picLocks noChangeAspect="1"/>
          </p:cNvPicPr>
          <p:nvPr/>
        </p:nvPicPr>
        <p:blipFill>
          <a:blip r:embed="rId1" cstate="print"/>
          <a:stretch>
            <a:fillRect/>
          </a:stretch>
        </p:blipFill>
        <p:spPr>
          <a:xfrm>
            <a:off x="1403648" y="1772816"/>
            <a:ext cx="3347637" cy="2448272"/>
          </a:xfrm>
          <a:prstGeom prst="rect">
            <a:avLst/>
          </a:prstGeom>
        </p:spPr>
      </p:pic>
      <p:pic>
        <p:nvPicPr>
          <p:cNvPr id="5" name="图片 4" descr="t014440197c161a402b.jpg"/>
          <p:cNvPicPr>
            <a:picLocks noChangeAspect="1"/>
          </p:cNvPicPr>
          <p:nvPr/>
        </p:nvPicPr>
        <p:blipFill>
          <a:blip r:embed="rId2" cstate="print"/>
          <a:stretch>
            <a:fillRect/>
          </a:stretch>
        </p:blipFill>
        <p:spPr>
          <a:xfrm>
            <a:off x="4499992" y="3789040"/>
            <a:ext cx="3356764" cy="2232248"/>
          </a:xfrm>
          <a:prstGeom prst="rect">
            <a:avLst/>
          </a:prstGeom>
        </p:spPr>
      </p:pic>
      <p:sp>
        <p:nvSpPr>
          <p:cNvPr id="6" name="TextBox 5"/>
          <p:cNvSpPr txBox="1"/>
          <p:nvPr/>
        </p:nvSpPr>
        <p:spPr>
          <a:xfrm>
            <a:off x="5148064" y="2492896"/>
            <a:ext cx="2664296" cy="461665"/>
          </a:xfrm>
          <a:prstGeom prst="rect">
            <a:avLst/>
          </a:prstGeom>
          <a:noFill/>
        </p:spPr>
        <p:txBody>
          <a:bodyPr wrap="square" rtlCol="0">
            <a:spAutoFit/>
          </a:bodyPr>
          <a:lstStyle/>
          <a:p>
            <a:r>
              <a:rPr lang="zh-CN" altLang="en-US" sz="2400" b="1" dirty="0" smtClean="0"/>
              <a:t>万隆亚非会议</a:t>
            </a:r>
            <a:endParaRPr lang="zh-CN" altLang="en-US" sz="2400" b="1" dirty="0"/>
          </a:p>
        </p:txBody>
      </p:sp>
      <p:sp>
        <p:nvSpPr>
          <p:cNvPr id="7" name="TextBox 6"/>
          <p:cNvSpPr txBox="1"/>
          <p:nvPr/>
        </p:nvSpPr>
        <p:spPr>
          <a:xfrm>
            <a:off x="1475656" y="4941168"/>
            <a:ext cx="2808312" cy="830997"/>
          </a:xfrm>
          <a:prstGeom prst="rect">
            <a:avLst/>
          </a:prstGeom>
          <a:noFill/>
        </p:spPr>
        <p:txBody>
          <a:bodyPr wrap="square" rtlCol="0">
            <a:spAutoFit/>
          </a:bodyPr>
          <a:lstStyle/>
          <a:p>
            <a:r>
              <a:rPr lang="zh-CN" altLang="en-US" sz="2400" b="1" dirty="0" smtClean="0"/>
              <a:t>中非合作论坛北京峰会</a:t>
            </a:r>
            <a:endParaRPr lang="zh-CN" altLang="en-US" sz="2400" b="1" dirty="0"/>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noAutofit/>
          </a:bodyPr>
          <a:lstStyle/>
          <a:p>
            <a:r>
              <a:rPr lang="zh-CN" altLang="en-US" sz="2800" b="1" u="sng" dirty="0" smtClean="0"/>
              <a:t>万隆会议，即</a:t>
            </a:r>
            <a:r>
              <a:rPr lang="en-US" altLang="zh-CN" sz="2800" b="1" u="sng" dirty="0" smtClean="0"/>
              <a:t>1955</a:t>
            </a:r>
            <a:r>
              <a:rPr lang="zh-CN" altLang="en-US" sz="2800" b="1" u="sng" dirty="0" smtClean="0"/>
              <a:t>年</a:t>
            </a:r>
            <a:r>
              <a:rPr lang="en-US" altLang="zh-CN" sz="2800" b="1" u="sng" dirty="0" smtClean="0"/>
              <a:t>4</a:t>
            </a:r>
            <a:r>
              <a:rPr lang="zh-CN" altLang="en-US" sz="2800" b="1" u="sng" dirty="0" smtClean="0"/>
              <a:t>月</a:t>
            </a:r>
            <a:r>
              <a:rPr lang="en-US" altLang="zh-CN" sz="2800" b="1" u="sng" dirty="0" smtClean="0"/>
              <a:t>18</a:t>
            </a:r>
            <a:r>
              <a:rPr lang="zh-CN" altLang="en-US" sz="2800" b="1" u="sng" dirty="0" smtClean="0"/>
              <a:t>日至</a:t>
            </a:r>
            <a:r>
              <a:rPr lang="en-US" altLang="zh-CN" sz="2800" b="1" u="sng" dirty="0" smtClean="0"/>
              <a:t>24</a:t>
            </a:r>
            <a:r>
              <a:rPr lang="zh-CN" altLang="en-US" sz="2800" b="1" u="sng" dirty="0" smtClean="0"/>
              <a:t>日，</a:t>
            </a:r>
            <a:r>
              <a:rPr lang="en-US" altLang="zh-CN" sz="2800" b="1" u="sng" dirty="0" smtClean="0"/>
              <a:t>29</a:t>
            </a:r>
            <a:r>
              <a:rPr lang="zh-CN" altLang="en-US" sz="2800" b="1" u="sng" dirty="0" smtClean="0"/>
              <a:t>个亚非国家和地区的政府代表团在印度尼西亚万隆召开的亚非会议。这是亚非国家和地区第一次在没有殖民国家参加的情况下讨论亚非人民切身利益的大型国际会议。</a:t>
            </a:r>
            <a:endParaRPr lang="en-US" altLang="zh-CN" sz="2800" b="1" u="sng" dirty="0" smtClean="0"/>
          </a:p>
          <a:p>
            <a:endParaRPr lang="en-US" altLang="zh-CN" sz="2800" b="1" u="sng" dirty="0" smtClean="0"/>
          </a:p>
          <a:p>
            <a:r>
              <a:rPr lang="zh-CN" altLang="en-US" sz="2800" b="1" u="sng" dirty="0" smtClean="0"/>
              <a:t>万隆会议贯穿了求同存异的原则。</a:t>
            </a:r>
            <a:r>
              <a:rPr lang="en-US" altLang="zh-CN" sz="2800" b="1" u="sng" dirty="0" smtClean="0"/>
              <a:t>《</a:t>
            </a:r>
            <a:r>
              <a:rPr lang="zh-CN" altLang="en-US" sz="2800" b="1" u="sng" dirty="0" smtClean="0"/>
              <a:t>亚非会议最后公报</a:t>
            </a:r>
            <a:r>
              <a:rPr lang="en-US" altLang="zh-CN" sz="2800" b="1" u="sng" dirty="0" smtClean="0"/>
              <a:t>》</a:t>
            </a:r>
            <a:r>
              <a:rPr lang="zh-CN" altLang="en-US" sz="2800" b="1" u="sng" dirty="0" smtClean="0"/>
              <a:t>，是亚非国家对国际关系准则的重要贡献，是世界历史进程中划时代的里程碑。</a:t>
            </a:r>
            <a:endParaRPr lang="zh-CN" altLang="en-US" sz="2800" b="1" u="sng" dirty="0" smtClean="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930"/>
            <a:ext cx="7880350" cy="5289550"/>
          </a:xfrm>
        </p:spPr>
        <p:txBody>
          <a:bodyPr/>
          <a:lstStyle/>
          <a:p>
            <a:r>
              <a:rPr lang="zh-CN" altLang="en-US" sz="2400" b="1" u="sng" dirty="0" smtClean="0">
                <a:solidFill>
                  <a:srgbClr val="C00000"/>
                </a:solidFill>
              </a:rPr>
              <a:t>习近平在中非合作论坛上的八句话：</a:t>
            </a:r>
            <a:endParaRPr lang="en-US" altLang="zh-CN" sz="2400" b="1" u="sng" dirty="0" smtClean="0">
              <a:solidFill>
                <a:srgbClr val="C00000"/>
              </a:solidFill>
            </a:endParaRPr>
          </a:p>
          <a:p>
            <a:endParaRPr lang="en-US" altLang="zh-CN" sz="2400" b="1" u="sng" dirty="0" smtClean="0"/>
          </a:p>
          <a:p>
            <a:r>
              <a:rPr lang="en-US" altLang="zh-CN" sz="2400" b="1" u="sng" dirty="0" smtClean="0"/>
              <a:t>1</a:t>
            </a:r>
            <a:r>
              <a:rPr lang="zh-CN" altLang="en-US" sz="2400" b="1" u="sng" dirty="0" smtClean="0"/>
              <a:t>、非洲发展不可限量，非洲未来充满希望，中非友好合作前景广阔，中非全面战略合作伙伴关系发展大有可为。</a:t>
            </a:r>
            <a:endParaRPr lang="en-US" altLang="zh-CN" sz="2400" b="1" u="sng" dirty="0" smtClean="0"/>
          </a:p>
          <a:p>
            <a:endParaRPr lang="en-US" altLang="zh-CN" sz="2400" b="1" u="sng" dirty="0" smtClean="0"/>
          </a:p>
          <a:p>
            <a:r>
              <a:rPr lang="zh-CN" altLang="en-US" sz="2400" b="1" u="sng" dirty="0" smtClean="0"/>
              <a:t>　</a:t>
            </a:r>
            <a:r>
              <a:rPr lang="en-US" altLang="zh-CN" sz="2400" b="1" u="sng" dirty="0" smtClean="0"/>
              <a:t>2</a:t>
            </a:r>
            <a:r>
              <a:rPr lang="zh-CN" altLang="en-US" sz="2400" b="1" u="sng" dirty="0" smtClean="0"/>
              <a:t>、中国永远是非洲的好朋友、好伙伴、好兄弟。任何人都不能破坏中非人民的大团结。</a:t>
            </a:r>
            <a:endParaRPr lang="zh-CN" altLang="en-US" sz="2400" b="1" u="sng"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b="1" dirty="0" smtClean="0">
                <a:solidFill>
                  <a:srgbClr val="FF0000"/>
                </a:solidFill>
              </a:rPr>
              <a:t>主要内容</a:t>
            </a:r>
            <a:endParaRPr lang="zh-CN" altLang="en-US" sz="2800" b="1" dirty="0" smtClean="0">
              <a:solidFill>
                <a:srgbClr val="FF0000"/>
              </a:solidFill>
            </a:endParaRPr>
          </a:p>
        </p:txBody>
      </p:sp>
      <p:sp>
        <p:nvSpPr>
          <p:cNvPr id="3" name="内容占位符 2"/>
          <p:cNvSpPr>
            <a:spLocks noGrp="1"/>
          </p:cNvSpPr>
          <p:nvPr>
            <p:ph idx="1"/>
          </p:nvPr>
        </p:nvSpPr>
        <p:spPr/>
        <p:txBody>
          <a:bodyPr/>
          <a:lstStyle/>
          <a:p>
            <a:r>
              <a:rPr lang="en-US" altLang="zh-CN" dirty="0" smtClean="0"/>
              <a:t> </a:t>
            </a:r>
            <a:r>
              <a:rPr lang="zh-CN" altLang="en-US" sz="2800" b="1" dirty="0" smtClean="0"/>
              <a:t>一、唯物辩证法的科学性</a:t>
            </a:r>
            <a:endParaRPr lang="en-US" altLang="zh-CN" sz="2800" b="1" dirty="0" smtClean="0"/>
          </a:p>
          <a:p>
            <a:endParaRPr lang="en-US" altLang="zh-CN" sz="2800" b="1" dirty="0" smtClean="0"/>
          </a:p>
          <a:p>
            <a:r>
              <a:rPr lang="zh-CN" altLang="en-US" sz="2800" b="1" dirty="0" smtClean="0"/>
              <a:t>二、辩证思维方法与科学思维方法</a:t>
            </a:r>
            <a:endParaRPr lang="en-US" altLang="zh-CN" sz="2800" b="1" dirty="0" smtClean="0"/>
          </a:p>
          <a:p>
            <a:endParaRPr lang="en-US" altLang="zh-CN" sz="2800" b="1" dirty="0" smtClean="0"/>
          </a:p>
          <a:p>
            <a:r>
              <a:rPr lang="zh-CN" altLang="en-US" sz="2800" b="1" dirty="0" smtClean="0"/>
              <a:t>三、运用唯物 辩证法增强思维能力</a:t>
            </a:r>
            <a:endParaRPr lang="zh-CN" altLang="en-US" sz="2800" b="1"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904656"/>
          </a:xfrm>
        </p:spPr>
        <p:txBody>
          <a:bodyPr>
            <a:normAutofit lnSpcReduction="20000"/>
          </a:bodyPr>
          <a:lstStyle/>
          <a:p>
            <a:r>
              <a:rPr lang="en-US" altLang="zh-CN" sz="2400" b="1" u="sng" dirty="0" smtClean="0"/>
              <a:t>3</a:t>
            </a:r>
            <a:r>
              <a:rPr lang="zh-CN" altLang="en-US" sz="2400" b="1" u="sng" dirty="0" smtClean="0"/>
              <a:t>、中国主张多予少取、先予后取、只予不取，张开怀抱欢迎非洲搭乘中国发展快车。</a:t>
            </a:r>
            <a:endParaRPr lang="en-US" altLang="zh-CN" sz="2400" b="1" u="sng" dirty="0" smtClean="0"/>
          </a:p>
          <a:p>
            <a:endParaRPr lang="en-US" altLang="zh-CN" sz="2400" b="1" u="sng" dirty="0" smtClean="0"/>
          </a:p>
          <a:p>
            <a:r>
              <a:rPr lang="en-US" altLang="zh-CN" sz="2400" b="1" u="sng" dirty="0" smtClean="0"/>
              <a:t>4</a:t>
            </a:r>
            <a:r>
              <a:rPr lang="zh-CN" altLang="en-US" sz="2400" b="1" u="sng" dirty="0" smtClean="0"/>
              <a:t>、中非合作好不好，只有中非人民最有发言权。</a:t>
            </a:r>
            <a:endParaRPr lang="en-US" altLang="zh-CN" sz="2400" b="1" u="sng" dirty="0" smtClean="0"/>
          </a:p>
          <a:p>
            <a:endParaRPr lang="en-US" altLang="zh-CN" sz="2400" b="1" u="sng" dirty="0" smtClean="0"/>
          </a:p>
          <a:p>
            <a:r>
              <a:rPr lang="en-US" altLang="zh-CN" sz="2400" b="1" u="sng" dirty="0" smtClean="0"/>
              <a:t>5</a:t>
            </a:r>
            <a:r>
              <a:rPr lang="zh-CN" altLang="en-US" sz="2400" b="1" u="sng" dirty="0" smtClean="0"/>
              <a:t>、凡是对非洲有利的事情，我们都欢迎、都支持，全世界都应该尽力做、认真做。</a:t>
            </a:r>
            <a:endParaRPr lang="en-US" altLang="zh-CN" sz="2400" b="1" u="sng" dirty="0" smtClean="0"/>
          </a:p>
          <a:p>
            <a:endParaRPr lang="en-US" altLang="zh-CN" sz="2400" b="1" u="sng" dirty="0" smtClean="0"/>
          </a:p>
          <a:p>
            <a:r>
              <a:rPr lang="en-US" altLang="zh-CN" sz="2400" b="1" u="sng" dirty="0" smtClean="0"/>
              <a:t>6</a:t>
            </a:r>
            <a:r>
              <a:rPr lang="zh-CN" altLang="en-US" sz="2400" b="1" u="sng" dirty="0" smtClean="0"/>
              <a:t>、中国愿同世界各国携手构建人类命运共同体，发展全球伙伴关系，拓展友好合作，走出一条相互尊重、公平正义、合作共赢的国与国交往新路，让世界更加和平安宁，让人类生活更加幸福美好。</a:t>
            </a:r>
            <a:endParaRPr lang="zh-CN" altLang="en-US" sz="2400" b="1" u="sng" dirty="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lstStyle/>
          <a:p>
            <a:r>
              <a:rPr lang="zh-CN" altLang="en-US" b="1" u="sng" dirty="0" smtClean="0"/>
              <a:t>　</a:t>
            </a:r>
            <a:r>
              <a:rPr lang="en-US" altLang="zh-CN" sz="2400" b="1" u="sng" dirty="0" smtClean="0"/>
              <a:t>7</a:t>
            </a:r>
            <a:r>
              <a:rPr lang="zh-CN" altLang="en-US" sz="2400" b="1" u="sng" dirty="0" smtClean="0"/>
              <a:t>、面对世界经济增长的不稳定性不确定性，中国坚持走开放融通、合作共赢之路，坚定维护开放型世界经济和多边贸易体制，反对保护主义、单边主义，把自己囚于自我封闭的孤岛没有前途。</a:t>
            </a:r>
            <a:endParaRPr lang="en-US" altLang="zh-CN" sz="2400" b="1" u="sng" dirty="0" smtClean="0"/>
          </a:p>
          <a:p>
            <a:endParaRPr lang="zh-CN" altLang="en-US" sz="2400" b="1" u="sng" dirty="0" smtClean="0"/>
          </a:p>
          <a:p>
            <a:r>
              <a:rPr lang="zh-CN" altLang="en-US" sz="2400" b="1" u="sng" dirty="0" smtClean="0"/>
              <a:t>　　</a:t>
            </a:r>
            <a:r>
              <a:rPr lang="en-US" altLang="zh-CN" sz="2400" b="1" u="sng" dirty="0" smtClean="0"/>
              <a:t>8</a:t>
            </a:r>
            <a:r>
              <a:rPr lang="zh-CN" altLang="en-US" sz="2400" b="1" u="sng" dirty="0" smtClean="0"/>
              <a:t>、我们愿同非洲人民心往一处想、劲往一处使，共筑更加紧密的中非命运共同体，为推动构建人类命运共同体树立典范。</a:t>
            </a:r>
            <a:endParaRPr lang="zh-CN" altLang="en-US" sz="2400" b="1" u="sng" dirty="0" smtClean="0"/>
          </a:p>
          <a:p>
            <a:endParaRPr lang="zh-CN" altLang="en-US" sz="2400" b="1" u="sng" dirty="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Autofit/>
          </a:bodyPr>
          <a:lstStyle/>
          <a:p>
            <a:r>
              <a:rPr lang="zh-CN" altLang="en-US" sz="2500" b="1" u="sng" dirty="0" smtClean="0">
                <a:solidFill>
                  <a:srgbClr val="C00000"/>
                </a:solidFill>
              </a:rPr>
              <a:t>案例分析：</a:t>
            </a:r>
            <a:endParaRPr lang="en-US" altLang="zh-CN" sz="2500" b="1" u="sng" dirty="0" smtClean="0">
              <a:solidFill>
                <a:srgbClr val="C00000"/>
              </a:solidFill>
            </a:endParaRPr>
          </a:p>
          <a:p>
            <a:endParaRPr lang="en-US" altLang="zh-CN" sz="2500" b="1" u="sng" dirty="0" smtClean="0">
              <a:solidFill>
                <a:srgbClr val="C00000"/>
              </a:solidFill>
            </a:endParaRPr>
          </a:p>
          <a:p>
            <a:r>
              <a:rPr lang="zh-CN" altLang="en-US" sz="2500" b="1" u="sng" dirty="0" smtClean="0"/>
              <a:t>这两次会议虽然相隔</a:t>
            </a:r>
            <a:r>
              <a:rPr lang="en-US" altLang="zh-CN" sz="2500" b="1" u="sng" dirty="0" smtClean="0"/>
              <a:t>63</a:t>
            </a:r>
            <a:r>
              <a:rPr lang="zh-CN" altLang="en-US" sz="2500" b="1" u="sng" dirty="0" smtClean="0"/>
              <a:t>年的时间，但二者皆是用两点论和重点论相结合的方法解决国际关系的问题的范例。</a:t>
            </a:r>
            <a:endParaRPr lang="en-US" altLang="zh-CN" sz="2500" b="1" u="sng" dirty="0" smtClean="0"/>
          </a:p>
          <a:p>
            <a:endParaRPr lang="en-US" altLang="zh-CN" sz="2500" b="1" u="sng" dirty="0" smtClean="0"/>
          </a:p>
          <a:p>
            <a:r>
              <a:rPr lang="zh-CN" altLang="en-US" sz="2500" b="1" u="sng" dirty="0" smtClean="0"/>
              <a:t>中国和非洲有着振兴民族国家，维护世界和平的重要使命，但是也存在意识形态的差异。怎样克服意识形态的差异，实现国际和平，促进共同发展，构建人类命运共同体。是中国在走入世界舞台中央的时候需要考虑的问题。</a:t>
            </a:r>
            <a:endParaRPr lang="zh-CN" altLang="en-US" sz="2500" b="1" u="sng" dirty="0" smtClean="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4834880" cy="5505475"/>
          </a:xfrm>
        </p:spPr>
        <p:txBody>
          <a:bodyPr/>
          <a:lstStyle/>
          <a:p>
            <a:r>
              <a:rPr lang="en-US" altLang="zh-CN" sz="2400" b="1" dirty="0" smtClean="0">
                <a:solidFill>
                  <a:srgbClr val="C00000"/>
                </a:solidFill>
              </a:rPr>
              <a:t>3.</a:t>
            </a:r>
            <a:r>
              <a:rPr lang="zh-CN" altLang="en-US" sz="2400" b="1" dirty="0" smtClean="0">
                <a:solidFill>
                  <a:srgbClr val="C00000"/>
                </a:solidFill>
              </a:rPr>
              <a:t>矛盾分析方法的核心：善于把握矛盾的特殊性</a:t>
            </a:r>
            <a:endParaRPr lang="en-US" altLang="zh-CN" sz="2400" b="1" dirty="0" smtClean="0">
              <a:solidFill>
                <a:srgbClr val="C00000"/>
              </a:solidFill>
            </a:endParaRPr>
          </a:p>
          <a:p>
            <a:endParaRPr lang="en-US" altLang="zh-CN" sz="2400" b="1" dirty="0" smtClean="0">
              <a:solidFill>
                <a:srgbClr val="C00000"/>
              </a:solidFill>
            </a:endParaRPr>
          </a:p>
          <a:p>
            <a:r>
              <a:rPr lang="zh-CN" altLang="en-US" sz="2400" b="1" u="sng" dirty="0" smtClean="0"/>
              <a:t>毛泽东：</a:t>
            </a:r>
            <a:endParaRPr lang="en-US" altLang="zh-CN" sz="2400" b="1" u="sng" dirty="0" smtClean="0"/>
          </a:p>
          <a:p>
            <a:r>
              <a:rPr lang="zh-CN" altLang="en-US" sz="2400" b="1" u="sng" dirty="0" smtClean="0"/>
              <a:t>马克思主义的最本质的东西，马克思主义的活的灵魂，就在于具体的分析具体的情况。</a:t>
            </a:r>
            <a:endParaRPr lang="zh-CN" altLang="en-US" sz="2400" b="1" u="sng" dirty="0"/>
          </a:p>
        </p:txBody>
      </p:sp>
      <p:pic>
        <p:nvPicPr>
          <p:cNvPr id="4" name="图片 3" descr="fce6571e669af24973810977f523d802.jpg"/>
          <p:cNvPicPr>
            <a:picLocks noChangeAspect="1"/>
          </p:cNvPicPr>
          <p:nvPr/>
        </p:nvPicPr>
        <p:blipFill>
          <a:blip r:embed="rId1" cstate="print"/>
          <a:stretch>
            <a:fillRect/>
          </a:stretch>
        </p:blipFill>
        <p:spPr>
          <a:xfrm>
            <a:off x="5508104" y="3140968"/>
            <a:ext cx="2801480" cy="1936317"/>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145435"/>
          </a:xfrm>
        </p:spPr>
        <p:txBody>
          <a:bodyPr>
            <a:normAutofit lnSpcReduction="20000"/>
          </a:bodyPr>
          <a:lstStyle/>
          <a:p>
            <a:r>
              <a:rPr lang="en-US" altLang="zh-CN" sz="2400" b="1" dirty="0" smtClean="0">
                <a:solidFill>
                  <a:srgbClr val="C00000"/>
                </a:solidFill>
              </a:rPr>
              <a:t>4.</a:t>
            </a:r>
            <a:r>
              <a:rPr lang="zh-CN" altLang="en-US" sz="2400" b="1" dirty="0" smtClean="0">
                <a:solidFill>
                  <a:srgbClr val="C00000"/>
                </a:solidFill>
              </a:rPr>
              <a:t>正确分析矛盾的特殊性，就是要形成问题意识，善于解决和化解矛盾。</a:t>
            </a:r>
            <a:endParaRPr lang="en-US" altLang="zh-CN" sz="2400" b="1" dirty="0" smtClean="0">
              <a:solidFill>
                <a:srgbClr val="C00000"/>
              </a:solidFill>
            </a:endParaRPr>
          </a:p>
          <a:p>
            <a:endParaRPr lang="en-US" altLang="zh-CN" sz="2400" b="1" dirty="0" smtClean="0">
              <a:solidFill>
                <a:srgbClr val="C00000"/>
              </a:solidFill>
            </a:endParaRPr>
          </a:p>
          <a:p>
            <a:r>
              <a:rPr lang="zh-CN" altLang="en-US" sz="2400" b="1" u="sng" dirty="0" smtClean="0"/>
              <a:t>习近平：</a:t>
            </a:r>
            <a:endParaRPr lang="en-US" altLang="zh-CN" sz="2400" b="1" u="sng" dirty="0" smtClean="0"/>
          </a:p>
          <a:p>
            <a:r>
              <a:rPr lang="zh-CN" altLang="en-US" sz="2400" b="1" u="sng" dirty="0" smtClean="0"/>
              <a:t>问题是事物矛盾的表现形式，我们要增强问题意识，坚持问题导向，就是要承认矛盾的普遍性、客观性，就是要善于把认识矛盾和化解矛盾作为打开工作局面的突破口。我们党领导人民干革命、搞建设，抓改革，从来就是为了解决中国的现实问题。对待矛盾的正确态度，应该是直面矛盾，并运用矛盾相辅相成的特性，在解决矛盾的过程中推动事物向前发展。</a:t>
            </a:r>
            <a:endParaRPr lang="zh-CN" altLang="en-US" sz="2400" b="1" u="sng" dirty="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lnSpcReduction="10000"/>
          </a:bodyPr>
          <a:lstStyle/>
          <a:p>
            <a:r>
              <a:rPr lang="zh-CN" altLang="en-US" sz="2400" b="1" dirty="0" smtClean="0">
                <a:solidFill>
                  <a:srgbClr val="00B050"/>
                </a:solidFill>
              </a:rPr>
              <a:t>例证：中国共产党对中国革命、建设、改革时期的社会矛盾的正确分析。</a:t>
            </a:r>
            <a:endParaRPr lang="en-US" altLang="zh-CN" sz="2400" b="1" dirty="0" smtClean="0">
              <a:solidFill>
                <a:srgbClr val="00B050"/>
              </a:solidFill>
            </a:endParaRPr>
          </a:p>
          <a:p>
            <a:endParaRPr lang="en-US" altLang="zh-CN" sz="2400" b="1" dirty="0" smtClean="0">
              <a:solidFill>
                <a:srgbClr val="00B050"/>
              </a:solidFill>
            </a:endParaRPr>
          </a:p>
          <a:p>
            <a:r>
              <a:rPr lang="zh-CN" altLang="en-US" sz="2400" b="1" u="sng" dirty="0" smtClean="0"/>
              <a:t>（</a:t>
            </a:r>
            <a:r>
              <a:rPr lang="en-US" altLang="zh-CN" sz="2400" b="1" u="sng" dirty="0" smtClean="0"/>
              <a:t>1</a:t>
            </a:r>
            <a:r>
              <a:rPr lang="zh-CN" altLang="en-US" sz="2400" b="1" u="sng" dirty="0" smtClean="0"/>
              <a:t>）旧、新民主主义革命时期中国社会的主要矛盾：帝国主义和中华民族之间的矛盾，封建主义和人民大众之间的矛盾。</a:t>
            </a:r>
            <a:endParaRPr lang="en-US" altLang="zh-CN" sz="2400" b="1" u="sng" dirty="0" smtClean="0"/>
          </a:p>
          <a:p>
            <a:endParaRPr lang="en-US" altLang="zh-CN" sz="2400" b="1" u="sng" dirty="0" smtClean="0"/>
          </a:p>
          <a:p>
            <a:r>
              <a:rPr lang="zh-CN" altLang="en-US" sz="2400" b="1" u="sng" dirty="0" smtClean="0"/>
              <a:t>（</a:t>
            </a:r>
            <a:r>
              <a:rPr lang="en-US" altLang="zh-CN" sz="2400" b="1" u="sng" dirty="0" smtClean="0"/>
              <a:t>2</a:t>
            </a:r>
            <a:r>
              <a:rPr lang="zh-CN" altLang="en-US" sz="2400" b="1" u="sng" dirty="0" smtClean="0"/>
              <a:t>）中共八大对社会主要矛盾的分析：人民对于建立先进的工业国的要求同落后的农业国的现实之间的矛盾，人民对于经济文化迅速发展的需要同当前经济文化不能满足人民需要的状况之间的矛盾。</a:t>
            </a:r>
            <a:endParaRPr lang="zh-CN" altLang="en-US" sz="2400" b="1" u="sng" dirty="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700808"/>
            <a:ext cx="8229600" cy="4752528"/>
          </a:xfrm>
        </p:spPr>
        <p:txBody>
          <a:bodyPr/>
          <a:lstStyle/>
          <a:p>
            <a:r>
              <a:rPr lang="zh-CN" altLang="en-US" sz="2800" b="1" u="sng" dirty="0" smtClean="0"/>
              <a:t>（</a:t>
            </a:r>
            <a:r>
              <a:rPr lang="en-US" altLang="zh-CN" sz="2800" b="1" u="sng" dirty="0" smtClean="0"/>
              <a:t>3</a:t>
            </a:r>
            <a:r>
              <a:rPr lang="zh-CN" altLang="en-US" sz="2800" b="1" u="sng" dirty="0" smtClean="0"/>
              <a:t>）改革开放初期对中国社会主要矛盾的分析：人民群众日益增长的物质文化需要同落后的社会生产力之间的矛盾。</a:t>
            </a:r>
            <a:endParaRPr lang="en-US" altLang="zh-CN" sz="2800" b="1" u="sng" dirty="0" smtClean="0"/>
          </a:p>
          <a:p>
            <a:endParaRPr lang="en-US" altLang="zh-CN" sz="2800" b="1" u="sng" dirty="0" smtClean="0"/>
          </a:p>
          <a:p>
            <a:r>
              <a:rPr lang="zh-CN" altLang="en-US" sz="2800" b="1" u="sng" dirty="0" smtClean="0"/>
              <a:t>（</a:t>
            </a:r>
            <a:r>
              <a:rPr lang="en-US" altLang="zh-CN" sz="2800" b="1" u="sng" dirty="0" smtClean="0"/>
              <a:t>4</a:t>
            </a:r>
            <a:r>
              <a:rPr lang="zh-CN" altLang="en-US" sz="2800" b="1" u="sng" dirty="0" smtClean="0"/>
              <a:t>）十九大以来中国社会主要矛盾的变化：人民日益增长的对美好生活的向往和不平衡不充分的发展之间的矛盾。</a:t>
            </a:r>
            <a:endParaRPr lang="zh-CN" altLang="en-US" sz="2800" b="1" u="sng" dirty="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rmAutofit lnSpcReduction="10000"/>
          </a:bodyPr>
          <a:lstStyle/>
          <a:p>
            <a:r>
              <a:rPr lang="zh-CN" altLang="en-US" sz="2400" b="1" dirty="0" smtClean="0">
                <a:solidFill>
                  <a:srgbClr val="C00000"/>
                </a:solidFill>
              </a:rPr>
              <a:t>案例分析：</a:t>
            </a:r>
            <a:endParaRPr lang="en-US" altLang="zh-CN" sz="2400" b="1" dirty="0" smtClean="0">
              <a:solidFill>
                <a:srgbClr val="C00000"/>
              </a:solidFill>
            </a:endParaRPr>
          </a:p>
          <a:p>
            <a:r>
              <a:rPr lang="zh-CN" altLang="en-US" sz="2400" b="1" u="sng" dirty="0" smtClean="0"/>
              <a:t>坚持问题意识与问题导向：</a:t>
            </a:r>
            <a:endParaRPr lang="en-US" altLang="zh-CN" sz="2400" b="1" u="sng" dirty="0" smtClean="0"/>
          </a:p>
          <a:p>
            <a:r>
              <a:rPr lang="zh-CN" altLang="en-US" sz="2400" b="1" u="sng" dirty="0" smtClean="0"/>
              <a:t>（</a:t>
            </a:r>
            <a:r>
              <a:rPr lang="en-US" altLang="zh-CN" sz="2400" b="1" u="sng" dirty="0" smtClean="0"/>
              <a:t>1</a:t>
            </a:r>
            <a:r>
              <a:rPr lang="zh-CN" altLang="en-US" sz="2400" b="1" u="sng" dirty="0" smtClean="0"/>
              <a:t>）用辩证的眼光看待问题：从事物存在和发展规律的普遍性上把握事物的本质。</a:t>
            </a:r>
            <a:endParaRPr lang="en-US" altLang="zh-CN" sz="2400" b="1" u="sng" dirty="0" smtClean="0"/>
          </a:p>
          <a:p>
            <a:endParaRPr lang="en-US" altLang="zh-CN" sz="2400" b="1" u="sng" dirty="0" smtClean="0"/>
          </a:p>
          <a:p>
            <a:r>
              <a:rPr lang="zh-CN" altLang="en-US" sz="2400" b="1" u="sng" dirty="0" smtClean="0"/>
              <a:t>（</a:t>
            </a:r>
            <a:r>
              <a:rPr lang="en-US" altLang="zh-CN" sz="2400" b="1" u="sng" dirty="0" smtClean="0"/>
              <a:t>2</a:t>
            </a:r>
            <a:r>
              <a:rPr lang="zh-CN" altLang="en-US" sz="2400" b="1" u="sng" dirty="0" smtClean="0"/>
              <a:t>）用辩证的思维分析问题：分析矛盾存在的特点，掌握矛盾变化的趋势。</a:t>
            </a:r>
            <a:endParaRPr lang="en-US" altLang="zh-CN" sz="2400" b="1" u="sng" dirty="0" smtClean="0"/>
          </a:p>
          <a:p>
            <a:endParaRPr lang="en-US" altLang="zh-CN" sz="2400" b="1" u="sng" dirty="0" smtClean="0"/>
          </a:p>
          <a:p>
            <a:r>
              <a:rPr lang="zh-CN" altLang="en-US" sz="2400" b="1" u="sng" dirty="0" smtClean="0"/>
              <a:t>（</a:t>
            </a:r>
            <a:r>
              <a:rPr lang="en-US" altLang="zh-CN" sz="2400" b="1" u="sng" dirty="0" smtClean="0"/>
              <a:t>3</a:t>
            </a:r>
            <a:r>
              <a:rPr lang="zh-CN" altLang="en-US" sz="2400" b="1" u="sng" dirty="0" smtClean="0"/>
              <a:t>）用辩证的方法解决问题：掌握矛盾运动的规律、特性，用积极的手段化解矛盾。</a:t>
            </a:r>
            <a:endParaRPr lang="zh-CN" altLang="en-US" sz="2400" b="1" u="sng" dirty="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96752"/>
            <a:ext cx="8229600" cy="1143000"/>
          </a:xfrm>
        </p:spPr>
        <p:txBody>
          <a:bodyPr>
            <a:normAutofit/>
          </a:bodyPr>
          <a:lstStyle/>
          <a:p>
            <a:r>
              <a:rPr lang="zh-CN" altLang="en-US" sz="3200" b="1" dirty="0" smtClean="0">
                <a:solidFill>
                  <a:srgbClr val="FF0000"/>
                </a:solidFill>
              </a:rPr>
              <a:t>二、辩证思维方法与科学思维方法</a:t>
            </a:r>
            <a:endParaRPr lang="zh-CN" altLang="en-US" sz="3200" b="1" dirty="0">
              <a:solidFill>
                <a:srgbClr val="FF0000"/>
              </a:solidFill>
            </a:endParaRPr>
          </a:p>
        </p:txBody>
      </p:sp>
      <p:sp>
        <p:nvSpPr>
          <p:cNvPr id="3" name="内容占位符 2"/>
          <p:cNvSpPr>
            <a:spLocks noGrp="1"/>
          </p:cNvSpPr>
          <p:nvPr>
            <p:ph idx="1"/>
          </p:nvPr>
        </p:nvSpPr>
        <p:spPr>
          <a:xfrm>
            <a:off x="467544" y="2780928"/>
            <a:ext cx="8229600" cy="3629000"/>
          </a:xfrm>
        </p:spPr>
        <p:txBody>
          <a:bodyPr/>
          <a:lstStyle/>
          <a:p>
            <a:r>
              <a:rPr lang="zh-CN" altLang="en-US" sz="2800" b="1" dirty="0" smtClean="0"/>
              <a:t>（一）辩证思维方法</a:t>
            </a:r>
            <a:endParaRPr lang="en-US" altLang="zh-CN" sz="2800" b="1" dirty="0" smtClean="0"/>
          </a:p>
          <a:p>
            <a:endParaRPr lang="en-US" altLang="zh-CN" sz="2800" b="1" dirty="0" smtClean="0"/>
          </a:p>
          <a:p>
            <a:r>
              <a:rPr lang="zh-CN" altLang="en-US" sz="2800" b="1" dirty="0" smtClean="0"/>
              <a:t>（二）现代科学思维方法</a:t>
            </a:r>
            <a:endParaRPr lang="zh-CN" altLang="en-US" sz="2800" b="1" dirty="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b="1" dirty="0" smtClean="0">
                <a:solidFill>
                  <a:srgbClr val="00B050"/>
                </a:solidFill>
              </a:rPr>
              <a:t>（一）辩证思维方法</a:t>
            </a:r>
            <a:endParaRPr lang="zh-CN" altLang="en-US" sz="3200" b="1" dirty="0" smtClean="0">
              <a:solidFill>
                <a:srgbClr val="00B050"/>
              </a:solidFill>
            </a:endParaRPr>
          </a:p>
        </p:txBody>
      </p:sp>
      <p:sp>
        <p:nvSpPr>
          <p:cNvPr id="3" name="内容占位符 2"/>
          <p:cNvSpPr>
            <a:spLocks noGrp="1"/>
          </p:cNvSpPr>
          <p:nvPr>
            <p:ph idx="1"/>
          </p:nvPr>
        </p:nvSpPr>
        <p:spPr/>
        <p:txBody>
          <a:bodyPr/>
          <a:lstStyle/>
          <a:p>
            <a:r>
              <a:rPr lang="en-US" altLang="zh-CN" sz="2800" b="1" dirty="0" smtClean="0">
                <a:solidFill>
                  <a:srgbClr val="C00000"/>
                </a:solidFill>
              </a:rPr>
              <a:t>1.</a:t>
            </a:r>
            <a:r>
              <a:rPr lang="zh-CN" altLang="en-US" sz="2800" b="1" dirty="0" smtClean="0">
                <a:solidFill>
                  <a:srgbClr val="C00000"/>
                </a:solidFill>
              </a:rPr>
              <a:t>定义</a:t>
            </a:r>
            <a:endParaRPr lang="en-US" altLang="zh-CN" sz="2800" b="1" dirty="0" smtClean="0">
              <a:solidFill>
                <a:srgbClr val="C00000"/>
              </a:solidFill>
            </a:endParaRPr>
          </a:p>
          <a:p>
            <a:r>
              <a:rPr lang="zh-CN" altLang="en-US" sz="2800" b="1" dirty="0" smtClean="0"/>
              <a:t>人们正确进行理性思维的方法。</a:t>
            </a:r>
            <a:endParaRPr lang="en-US" altLang="zh-CN" sz="2800" b="1" dirty="0" smtClean="0"/>
          </a:p>
          <a:p>
            <a:endParaRPr lang="en-US" altLang="zh-CN" sz="2800" b="1" dirty="0" smtClean="0"/>
          </a:p>
          <a:p>
            <a:r>
              <a:rPr lang="en-US" altLang="zh-CN" sz="2800" b="1" dirty="0" smtClean="0">
                <a:solidFill>
                  <a:srgbClr val="C00000"/>
                </a:solidFill>
              </a:rPr>
              <a:t>2.</a:t>
            </a:r>
            <a:r>
              <a:rPr lang="zh-CN" altLang="en-US" sz="2800" b="1" dirty="0" smtClean="0">
                <a:solidFill>
                  <a:srgbClr val="C00000"/>
                </a:solidFill>
              </a:rPr>
              <a:t>内容</a:t>
            </a:r>
            <a:endParaRPr lang="en-US" altLang="zh-CN" sz="2800" b="1" dirty="0" smtClean="0">
              <a:solidFill>
                <a:srgbClr val="C00000"/>
              </a:solidFill>
            </a:endParaRPr>
          </a:p>
          <a:p>
            <a:r>
              <a:rPr lang="zh-CN" altLang="en-US" sz="2800" b="1" dirty="0" smtClean="0"/>
              <a:t>归纳与演绎、分析与综合、抽象与具体、逻辑与历史相统一。</a:t>
            </a:r>
            <a:endParaRPr lang="zh-CN" altLang="en-US" sz="2800" b="1"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b="1" dirty="0" smtClean="0">
                <a:solidFill>
                  <a:srgbClr val="FF0000"/>
                </a:solidFill>
              </a:rPr>
              <a:t>一、唯物辩证法的科学性</a:t>
            </a:r>
            <a:endParaRPr lang="zh-CN" altLang="en-US" sz="3200" b="1" dirty="0" smtClean="0">
              <a:solidFill>
                <a:srgbClr val="FF0000"/>
              </a:solidFill>
            </a:endParaRPr>
          </a:p>
        </p:txBody>
      </p:sp>
      <p:sp>
        <p:nvSpPr>
          <p:cNvPr id="3" name="内容占位符 2"/>
          <p:cNvSpPr>
            <a:spLocks noGrp="1"/>
          </p:cNvSpPr>
          <p:nvPr>
            <p:ph idx="1"/>
          </p:nvPr>
        </p:nvSpPr>
        <p:spPr>
          <a:xfrm>
            <a:off x="467544" y="1772816"/>
            <a:ext cx="8229600" cy="4349080"/>
          </a:xfrm>
        </p:spPr>
        <p:txBody>
          <a:bodyPr/>
          <a:lstStyle/>
          <a:p>
            <a:r>
              <a:rPr lang="zh-CN" altLang="en-US" sz="2400" b="1" dirty="0" smtClean="0"/>
              <a:t>（一）唯物辩证法是客观辩证法和主观辩证法的统一</a:t>
            </a:r>
            <a:endParaRPr lang="en-US" altLang="zh-CN" sz="2400" b="1" dirty="0" smtClean="0"/>
          </a:p>
          <a:p>
            <a:endParaRPr lang="en-US" altLang="zh-CN" sz="2400" b="1" dirty="0" smtClean="0"/>
          </a:p>
          <a:p>
            <a:r>
              <a:rPr lang="zh-CN" altLang="en-US" sz="2400" b="1" dirty="0" smtClean="0"/>
              <a:t>（二）唯物辩证法是伟大的认识工具</a:t>
            </a:r>
            <a:endParaRPr lang="en-US" altLang="zh-CN" sz="2400" b="1" dirty="0" smtClean="0"/>
          </a:p>
          <a:p>
            <a:endParaRPr lang="en-US" altLang="zh-CN" sz="2400" b="1" dirty="0" smtClean="0"/>
          </a:p>
          <a:p>
            <a:r>
              <a:rPr lang="zh-CN" altLang="en-US" sz="2400" b="1" dirty="0" smtClean="0"/>
              <a:t>（三）矛盾分析方法是根本的认识方法</a:t>
            </a:r>
            <a:endParaRPr lang="zh-CN" altLang="en-US" sz="2400" b="1" dirty="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02412" y="1224923"/>
            <a:ext cx="8139178" cy="5388907"/>
          </a:xfrm>
        </p:spPr>
        <p:txBody>
          <a:bodyPr/>
          <a:p>
            <a:r>
              <a:rPr lang="zh-CN" altLang="en-US" sz="2400" b="1">
                <a:gradFill>
                  <a:gsLst>
                    <a:gs pos="0">
                      <a:srgbClr val="007BD3"/>
                    </a:gs>
                    <a:gs pos="100000">
                      <a:srgbClr val="034373"/>
                    </a:gs>
                  </a:gsLst>
                  <a:lin scaled="0"/>
                </a:gradFill>
              </a:rPr>
              <a:t>（</a:t>
            </a:r>
            <a:r>
              <a:rPr lang="en-US" altLang="zh-CN" sz="2400" b="1">
                <a:gradFill>
                  <a:gsLst>
                    <a:gs pos="0">
                      <a:srgbClr val="007BD3"/>
                    </a:gs>
                    <a:gs pos="100000">
                      <a:srgbClr val="034373"/>
                    </a:gs>
                  </a:gsLst>
                  <a:lin scaled="0"/>
                </a:gradFill>
              </a:rPr>
              <a:t>1</a:t>
            </a:r>
            <a:r>
              <a:rPr lang="zh-CN" altLang="en-US" sz="2400" b="1">
                <a:gradFill>
                  <a:gsLst>
                    <a:gs pos="0">
                      <a:srgbClr val="007BD3"/>
                    </a:gs>
                    <a:gs pos="100000">
                      <a:srgbClr val="034373"/>
                    </a:gs>
                  </a:gsLst>
                  <a:lin scaled="0"/>
                </a:gradFill>
              </a:rPr>
              <a:t>）归纳和演绎</a:t>
            </a:r>
            <a:endParaRPr lang="zh-CN" altLang="en-US" sz="2400" b="1">
              <a:gradFill>
                <a:gsLst>
                  <a:gs pos="0">
                    <a:srgbClr val="007BD3"/>
                  </a:gs>
                  <a:gs pos="100000">
                    <a:srgbClr val="034373"/>
                  </a:gs>
                </a:gsLst>
                <a:lin scaled="0"/>
              </a:gradFill>
            </a:endParaRPr>
          </a:p>
          <a:p>
            <a:endParaRPr lang="zh-CN" altLang="en-US" sz="2400" b="1">
              <a:gradFill>
                <a:gsLst>
                  <a:gs pos="0">
                    <a:srgbClr val="007BD3"/>
                  </a:gs>
                  <a:gs pos="100000">
                    <a:srgbClr val="034373"/>
                  </a:gs>
                </a:gsLst>
                <a:lin scaled="0"/>
              </a:gradFill>
            </a:endParaRPr>
          </a:p>
          <a:p>
            <a:r>
              <a:rPr lang="zh-CN" altLang="en-US" sz="2400" b="1"/>
              <a:t>归纳：从个别事实中概括出一般性结论；演绎：从一般原理走向个别结论。</a:t>
            </a:r>
            <a:endParaRPr lang="zh-CN" altLang="en-US" sz="2400" b="1"/>
          </a:p>
          <a:p>
            <a:endParaRPr lang="zh-CN" altLang="en-US" sz="2400" b="1"/>
          </a:p>
          <a:p>
            <a:r>
              <a:rPr lang="zh-CN" altLang="en-US" sz="2400" b="1"/>
              <a:t>归纳是演绎的基础，演绎为归纳提供理论依据，指明其目的和方向，归纳靠演绎来补充和修正。</a:t>
            </a:r>
            <a:endParaRPr lang="zh-CN" altLang="en-US" sz="2400" b="1"/>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2400" b="1">
                <a:gradFill>
                  <a:gsLst>
                    <a:gs pos="0">
                      <a:srgbClr val="007BD3"/>
                    </a:gs>
                    <a:gs pos="100000">
                      <a:srgbClr val="034373"/>
                    </a:gs>
                  </a:gsLst>
                  <a:lin scaled="0"/>
                </a:gradFill>
              </a:rPr>
              <a:t>（</a:t>
            </a:r>
            <a:r>
              <a:rPr lang="en-US" altLang="zh-CN" sz="2400" b="1">
                <a:gradFill>
                  <a:gsLst>
                    <a:gs pos="0">
                      <a:srgbClr val="007BD3"/>
                    </a:gs>
                    <a:gs pos="100000">
                      <a:srgbClr val="034373"/>
                    </a:gs>
                  </a:gsLst>
                  <a:lin scaled="0"/>
                </a:gradFill>
              </a:rPr>
              <a:t>2</a:t>
            </a:r>
            <a:r>
              <a:rPr sz="2400" b="1">
                <a:gradFill>
                  <a:gsLst>
                    <a:gs pos="0">
                      <a:srgbClr val="007BD3"/>
                    </a:gs>
                    <a:gs pos="100000">
                      <a:srgbClr val="034373"/>
                    </a:gs>
                  </a:gsLst>
                  <a:lin scaled="0"/>
                </a:gradFill>
              </a:rPr>
              <a:t>）分析与综合</a:t>
            </a:r>
            <a:endParaRPr sz="2400" b="1">
              <a:gradFill>
                <a:gsLst>
                  <a:gs pos="0">
                    <a:srgbClr val="007BD3"/>
                  </a:gs>
                  <a:gs pos="100000">
                    <a:srgbClr val="034373"/>
                  </a:gs>
                </a:gsLst>
                <a:lin scaled="0"/>
              </a:gradFill>
            </a:endParaRPr>
          </a:p>
          <a:p>
            <a:r>
              <a:rPr sz="2400" b="1"/>
              <a:t>分析是在思维中吧认识对象分解为各个部分、方面以便分别加以研究的思维方法；综合是把整体分解为各个因素的基础上，再将其组合为一个整体的思维活动</a:t>
            </a:r>
            <a:endParaRPr sz="2400" b="1"/>
          </a:p>
          <a:p>
            <a:endParaRPr sz="2400" b="1"/>
          </a:p>
          <a:p>
            <a:r>
              <a:rPr sz="2400" b="1"/>
              <a:t>分析是综合的基础，综合是分析的完成，二者组织在一起，才是科学的认识。</a:t>
            </a:r>
            <a:endParaRPr sz="2400" b="1"/>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92696"/>
            <a:ext cx="8229600" cy="1143000"/>
          </a:xfrm>
        </p:spPr>
        <p:txBody>
          <a:bodyPr/>
          <a:lstStyle/>
          <a:p>
            <a:r>
              <a:rPr lang="zh-CN" altLang="en-US" sz="3200" b="1" dirty="0" smtClean="0">
                <a:solidFill>
                  <a:srgbClr val="00B050"/>
                </a:solidFill>
              </a:rPr>
              <a:t>（二）现代科学思维方法</a:t>
            </a:r>
            <a:endParaRPr lang="zh-CN" altLang="en-US" sz="3200" b="1" dirty="0">
              <a:solidFill>
                <a:srgbClr val="00B050"/>
              </a:solidFill>
            </a:endParaRPr>
          </a:p>
        </p:txBody>
      </p:sp>
      <p:sp>
        <p:nvSpPr>
          <p:cNvPr id="3" name="内容占位符 2"/>
          <p:cNvSpPr>
            <a:spLocks noGrp="1"/>
          </p:cNvSpPr>
          <p:nvPr>
            <p:ph idx="1"/>
          </p:nvPr>
        </p:nvSpPr>
        <p:spPr>
          <a:xfrm>
            <a:off x="467544" y="2132856"/>
            <a:ext cx="8229600" cy="4061048"/>
          </a:xfrm>
        </p:spPr>
        <p:txBody>
          <a:bodyPr/>
          <a:lstStyle/>
          <a:p>
            <a:r>
              <a:rPr lang="zh-CN" altLang="en-US" sz="2800" b="1" dirty="0" smtClean="0"/>
              <a:t>控制方法、信息方法、系统方法、模型方法、理想化方法等。</a:t>
            </a:r>
            <a:endParaRPr lang="en-US" altLang="zh-CN" sz="2800" b="1" dirty="0" smtClean="0"/>
          </a:p>
          <a:p>
            <a:endParaRPr lang="en-US" altLang="zh-CN" sz="2800" b="1" dirty="0" smtClean="0"/>
          </a:p>
          <a:p>
            <a:r>
              <a:rPr lang="zh-CN" altLang="en-US" sz="2800" b="1" dirty="0" smtClean="0">
                <a:solidFill>
                  <a:srgbClr val="C00000"/>
                </a:solidFill>
              </a:rPr>
              <a:t>如何将辩证思维方法和现代科学思维方法相结合实现创新发展？</a:t>
            </a:r>
            <a:endParaRPr lang="zh-CN" altLang="en-US" sz="2800" b="1" dirty="0">
              <a:solidFill>
                <a:srgbClr val="C00000"/>
              </a:solidFill>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r>
              <a:rPr lang="zh-CN" altLang="en-US" sz="2400" b="1" dirty="0" smtClean="0">
                <a:solidFill>
                  <a:srgbClr val="7030A0"/>
                </a:solidFill>
              </a:rPr>
              <a:t>例证：每天坚持五分钟能获得什么？</a:t>
            </a:r>
            <a:endParaRPr lang="zh-CN" altLang="en-US" sz="2400" b="1" dirty="0">
              <a:solidFill>
                <a:srgbClr val="7030A0"/>
              </a:solidFill>
            </a:endParaRPr>
          </a:p>
        </p:txBody>
      </p:sp>
      <p:pic>
        <p:nvPicPr>
          <p:cNvPr id="4" name="图片 3" descr="600x450_ALINNARH4T8E0001.jpg"/>
          <p:cNvPicPr>
            <a:picLocks noChangeAspect="1"/>
          </p:cNvPicPr>
          <p:nvPr/>
        </p:nvPicPr>
        <p:blipFill>
          <a:blip r:embed="rId1" cstate="print"/>
          <a:stretch>
            <a:fillRect/>
          </a:stretch>
        </p:blipFill>
        <p:spPr>
          <a:xfrm>
            <a:off x="1547664" y="2276872"/>
            <a:ext cx="2016224" cy="3024336"/>
          </a:xfrm>
          <a:prstGeom prst="rect">
            <a:avLst/>
          </a:prstGeom>
        </p:spPr>
      </p:pic>
      <p:pic>
        <p:nvPicPr>
          <p:cNvPr id="5" name="图片 4" descr="3f813af7gw1e4naiwk82cj218g0twtft.jpg"/>
          <p:cNvPicPr>
            <a:picLocks noChangeAspect="1"/>
          </p:cNvPicPr>
          <p:nvPr/>
        </p:nvPicPr>
        <p:blipFill>
          <a:blip r:embed="rId2" cstate="print"/>
          <a:stretch>
            <a:fillRect/>
          </a:stretch>
        </p:blipFill>
        <p:spPr>
          <a:xfrm>
            <a:off x="4283968" y="2636912"/>
            <a:ext cx="3392213" cy="2284090"/>
          </a:xfrm>
          <a:prstGeom prst="rect">
            <a:avLst/>
          </a:prstGeom>
        </p:spPr>
      </p:pic>
      <p:sp>
        <p:nvSpPr>
          <p:cNvPr id="6" name="TextBox 5"/>
          <p:cNvSpPr txBox="1"/>
          <p:nvPr/>
        </p:nvSpPr>
        <p:spPr>
          <a:xfrm>
            <a:off x="1403648" y="5445224"/>
            <a:ext cx="2232248" cy="830997"/>
          </a:xfrm>
          <a:prstGeom prst="rect">
            <a:avLst/>
          </a:prstGeom>
          <a:noFill/>
        </p:spPr>
        <p:txBody>
          <a:bodyPr wrap="square" rtlCol="0">
            <a:spAutoFit/>
          </a:bodyPr>
          <a:lstStyle/>
          <a:p>
            <a:r>
              <a:rPr lang="zh-CN" altLang="en-US" sz="2400" b="1" dirty="0" smtClean="0">
                <a:solidFill>
                  <a:srgbClr val="C00000"/>
                </a:solidFill>
              </a:rPr>
              <a:t>生物学家沃伦</a:t>
            </a:r>
            <a:r>
              <a:rPr lang="en-US" altLang="zh-CN" sz="2400" b="1" dirty="0" smtClean="0">
                <a:solidFill>
                  <a:srgbClr val="C00000"/>
                </a:solidFill>
              </a:rPr>
              <a:t>.</a:t>
            </a:r>
            <a:r>
              <a:rPr lang="zh-CN" altLang="en-US" sz="2400" b="1" dirty="0" smtClean="0">
                <a:solidFill>
                  <a:srgbClr val="C00000"/>
                </a:solidFill>
              </a:rPr>
              <a:t>哈特葛伦</a:t>
            </a:r>
            <a:endParaRPr lang="zh-CN" altLang="en-US" sz="2400" b="1" dirty="0">
              <a:solidFill>
                <a:srgbClr val="C00000"/>
              </a:solidFill>
            </a:endParaRPr>
          </a:p>
        </p:txBody>
      </p:sp>
      <p:sp>
        <p:nvSpPr>
          <p:cNvPr id="7" name="TextBox 6"/>
          <p:cNvSpPr txBox="1"/>
          <p:nvPr/>
        </p:nvSpPr>
        <p:spPr>
          <a:xfrm>
            <a:off x="4211960" y="5589240"/>
            <a:ext cx="3600400" cy="461665"/>
          </a:xfrm>
          <a:prstGeom prst="rect">
            <a:avLst/>
          </a:prstGeom>
          <a:noFill/>
        </p:spPr>
        <p:txBody>
          <a:bodyPr wrap="square" rtlCol="0">
            <a:spAutoFit/>
          </a:bodyPr>
          <a:lstStyle/>
          <a:p>
            <a:pPr algn="ctr"/>
            <a:r>
              <a:rPr lang="zh-CN" altLang="en-US" sz="2400" b="1" dirty="0" smtClean="0">
                <a:solidFill>
                  <a:srgbClr val="C00000"/>
                </a:solidFill>
              </a:rPr>
              <a:t>艺术家伍迪</a:t>
            </a:r>
            <a:r>
              <a:rPr lang="en-US" altLang="zh-CN" sz="2400" b="1" dirty="0" smtClean="0">
                <a:solidFill>
                  <a:srgbClr val="C00000"/>
                </a:solidFill>
              </a:rPr>
              <a:t>.</a:t>
            </a:r>
            <a:r>
              <a:rPr lang="zh-CN" altLang="en-US" sz="2400" b="1" dirty="0" smtClean="0">
                <a:solidFill>
                  <a:srgbClr val="C00000"/>
                </a:solidFill>
              </a:rPr>
              <a:t>艾伦</a:t>
            </a:r>
            <a:endParaRPr lang="zh-CN" altLang="en-US" sz="2400" b="1" dirty="0">
              <a:solidFill>
                <a:srgbClr val="C00000"/>
              </a:solidFill>
            </a:endParaRPr>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968552"/>
          </a:xfrm>
        </p:spPr>
        <p:txBody>
          <a:bodyPr>
            <a:normAutofit lnSpcReduction="10000"/>
          </a:bodyPr>
          <a:lstStyle/>
          <a:p>
            <a:r>
              <a:rPr lang="zh-CN" altLang="en-US" sz="2800" b="1" dirty="0" smtClean="0"/>
              <a:t>沃伦</a:t>
            </a:r>
            <a:r>
              <a:rPr lang="en-US" altLang="zh-CN" sz="2800" b="1" dirty="0" smtClean="0"/>
              <a:t>.</a:t>
            </a:r>
            <a:r>
              <a:rPr lang="zh-CN" altLang="en-US" sz="2800" b="1" dirty="0" smtClean="0"/>
              <a:t>哈特葛伦年轻的时候是一名挖沙工人，常年累月的劳作使他萌发了必须成就人生事业的欲望</a:t>
            </a:r>
            <a:r>
              <a:rPr lang="en-US" altLang="zh-CN" sz="2800" b="1" dirty="0" smtClean="0"/>
              <a:t>——</a:t>
            </a:r>
            <a:r>
              <a:rPr lang="zh-CN" altLang="en-US" sz="2800" b="1" dirty="0" smtClean="0"/>
              <a:t>成为南非树蛙研究的专家。</a:t>
            </a:r>
            <a:endParaRPr lang="en-US" altLang="zh-CN" sz="2800" b="1" dirty="0" smtClean="0"/>
          </a:p>
          <a:p>
            <a:endParaRPr lang="en-US" altLang="zh-CN" sz="2800" b="1" dirty="0" smtClean="0"/>
          </a:p>
          <a:p>
            <a:r>
              <a:rPr lang="zh-CN" altLang="en-US" sz="2800" b="1" dirty="0" smtClean="0"/>
              <a:t>按照他所受的教育，本来他不具备这样的能力。但是他从</a:t>
            </a:r>
            <a:r>
              <a:rPr lang="en-US" altLang="zh-CN" sz="2800" b="1" dirty="0" smtClean="0"/>
              <a:t>1959</a:t>
            </a:r>
            <a:r>
              <a:rPr lang="zh-CN" altLang="en-US" sz="2800" b="1" dirty="0" smtClean="0"/>
              <a:t>年开始，每天搜集</a:t>
            </a:r>
            <a:r>
              <a:rPr lang="en-US" altLang="zh-CN" sz="2800" b="1" dirty="0" smtClean="0"/>
              <a:t>150</a:t>
            </a:r>
            <a:r>
              <a:rPr lang="zh-CN" altLang="en-US" sz="2800" b="1" dirty="0" smtClean="0"/>
              <a:t>个标本，并撰写了</a:t>
            </a:r>
            <a:r>
              <a:rPr lang="en-US" altLang="zh-CN" sz="2800" b="1" dirty="0" smtClean="0"/>
              <a:t>300</a:t>
            </a:r>
            <a:r>
              <a:rPr lang="zh-CN" altLang="en-US" sz="2800" b="1" dirty="0" smtClean="0"/>
              <a:t>万字的笔记，终于发现了南非树蛙的活动规律，并在此蛙类身上提取了世界上极为罕见的预防皮肤病的药物。</a:t>
            </a:r>
            <a:endParaRPr lang="zh-CN" altLang="en-US" sz="2800" b="1" dirty="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lstStyle/>
          <a:p>
            <a:r>
              <a:rPr lang="zh-CN" altLang="en-US" sz="2800" b="1" dirty="0" smtClean="0"/>
              <a:t>他曾经问过一个年轻人是否了解南非树蛙，年轻人说不了解。哈特葛伦诚恳的说：“如果你想知道，你可以每天花五分钟阅读相关材料。这样</a:t>
            </a:r>
            <a:r>
              <a:rPr lang="en-US" altLang="zh-CN" sz="2800" b="1" dirty="0" smtClean="0"/>
              <a:t>5</a:t>
            </a:r>
            <a:r>
              <a:rPr lang="zh-CN" altLang="en-US" sz="2800" b="1" dirty="0" smtClean="0"/>
              <a:t>年之内，你就可以成为最懂南非树蛙的人。”</a:t>
            </a:r>
            <a:endParaRPr lang="en-US" altLang="zh-CN" sz="2800" b="1" dirty="0" smtClean="0"/>
          </a:p>
          <a:p>
            <a:endParaRPr lang="en-US" altLang="zh-CN" sz="2800" b="1" dirty="0" smtClean="0"/>
          </a:p>
          <a:p>
            <a:r>
              <a:rPr lang="zh-CN" altLang="en-US" sz="2800" b="1" dirty="0" smtClean="0"/>
              <a:t>年轻人不置可否，但后来他却时常想起哈特葛伦的这句话，并将这句话践履终生。终于也成为了这一领域的权威，他便是伍迪艾伦。</a:t>
            </a:r>
            <a:endParaRPr lang="zh-CN" altLang="en-US" sz="2800" b="1" dirty="0"/>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normAutofit/>
          </a:bodyPr>
          <a:lstStyle/>
          <a:p>
            <a:r>
              <a:rPr lang="zh-CN" altLang="en-US" sz="2400" b="1" dirty="0" smtClean="0">
                <a:solidFill>
                  <a:srgbClr val="C00000"/>
                </a:solidFill>
              </a:rPr>
              <a:t>案例分析：</a:t>
            </a:r>
            <a:endParaRPr lang="en-US" altLang="zh-CN" sz="2400" b="1" dirty="0" smtClean="0">
              <a:solidFill>
                <a:srgbClr val="C00000"/>
              </a:solidFill>
            </a:endParaRPr>
          </a:p>
          <a:p>
            <a:r>
              <a:rPr lang="zh-CN" altLang="en-US" sz="2400" b="1" dirty="0" smtClean="0"/>
              <a:t>这个案例说明了两个问题：</a:t>
            </a:r>
            <a:endParaRPr lang="en-US" altLang="zh-CN" sz="2400" b="1" dirty="0" smtClean="0"/>
          </a:p>
          <a:p>
            <a:endParaRPr lang="en-US" altLang="zh-CN" sz="2400" b="1" dirty="0" smtClean="0"/>
          </a:p>
          <a:p>
            <a:r>
              <a:rPr lang="zh-CN" altLang="en-US" sz="2400" b="1" u="sng" dirty="0" smtClean="0"/>
              <a:t>（</a:t>
            </a:r>
            <a:r>
              <a:rPr lang="en-US" altLang="zh-CN" sz="2400" b="1" u="sng" dirty="0" smtClean="0"/>
              <a:t>1</a:t>
            </a:r>
            <a:r>
              <a:rPr lang="zh-CN" altLang="en-US" sz="2400" b="1" u="sng" dirty="0" smtClean="0"/>
              <a:t>）思维是从实践中创新的。</a:t>
            </a:r>
            <a:r>
              <a:rPr lang="zh-CN" altLang="en-US" sz="2400" b="1" dirty="0" smtClean="0"/>
              <a:t>思维创新需要实践的准备，思维创新也是一个由量变到质变的过程。</a:t>
            </a:r>
            <a:endParaRPr lang="en-US" altLang="zh-CN" sz="2400" b="1" dirty="0" smtClean="0"/>
          </a:p>
          <a:p>
            <a:endParaRPr lang="en-US" altLang="zh-CN" sz="2400" b="1" dirty="0" smtClean="0"/>
          </a:p>
          <a:p>
            <a:r>
              <a:rPr lang="zh-CN" altLang="en-US" sz="2400" b="1" u="sng" dirty="0" smtClean="0"/>
              <a:t>（</a:t>
            </a:r>
            <a:r>
              <a:rPr lang="en-US" altLang="zh-CN" sz="2400" b="1" u="sng" dirty="0" smtClean="0"/>
              <a:t>2</a:t>
            </a:r>
            <a:r>
              <a:rPr lang="zh-CN" altLang="en-US" sz="2400" b="1" u="sng" dirty="0" smtClean="0"/>
              <a:t>）思维创新需要克服固有定式。</a:t>
            </a:r>
            <a:r>
              <a:rPr lang="zh-CN" altLang="en-US" sz="2400" b="1" dirty="0" smtClean="0"/>
              <a:t>“固有定式”没有受过良好教育的人是不可能在科学上有所建树的。“否定之否定”</a:t>
            </a:r>
            <a:endParaRPr lang="zh-CN" altLang="en-US" sz="2400" b="1" u="sng" dirty="0"/>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200" b="1" dirty="0" smtClean="0">
                <a:solidFill>
                  <a:srgbClr val="C00000"/>
                </a:solidFill>
              </a:rPr>
              <a:t>三、运用唯物辩证法提高思维能力</a:t>
            </a:r>
            <a:endParaRPr lang="zh-CN" altLang="en-US" sz="3200" b="1" dirty="0">
              <a:solidFill>
                <a:srgbClr val="C00000"/>
              </a:solidFill>
            </a:endParaRPr>
          </a:p>
        </p:txBody>
      </p:sp>
      <p:sp>
        <p:nvSpPr>
          <p:cNvPr id="3" name="内容占位符 2"/>
          <p:cNvSpPr>
            <a:spLocks noGrp="1"/>
          </p:cNvSpPr>
          <p:nvPr>
            <p:ph idx="1"/>
          </p:nvPr>
        </p:nvSpPr>
        <p:spPr/>
        <p:txBody>
          <a:bodyPr>
            <a:normAutofit/>
          </a:bodyPr>
          <a:lstStyle/>
          <a:p>
            <a:r>
              <a:rPr lang="zh-CN" altLang="en-US" sz="2800" b="1" dirty="0" smtClean="0">
                <a:solidFill>
                  <a:srgbClr val="00B050"/>
                </a:solidFill>
              </a:rPr>
              <a:t>（一）战略思维能力：</a:t>
            </a:r>
            <a:endParaRPr lang="en-US" altLang="zh-CN" sz="2800" b="1" dirty="0" smtClean="0">
              <a:solidFill>
                <a:srgbClr val="00B050"/>
              </a:solidFill>
            </a:endParaRPr>
          </a:p>
          <a:p>
            <a:r>
              <a:rPr lang="zh-CN" altLang="en-US" sz="2800" b="1" dirty="0" smtClean="0"/>
              <a:t>高瞻远瞩，统揽全局，驾驭复杂局面，处理复杂问题。</a:t>
            </a:r>
            <a:endParaRPr lang="en-US" altLang="zh-CN" sz="2800" b="1" dirty="0" smtClean="0"/>
          </a:p>
          <a:p>
            <a:endParaRPr lang="en-US" altLang="zh-CN" sz="2800" b="1" dirty="0" smtClean="0"/>
          </a:p>
          <a:p>
            <a:r>
              <a:rPr lang="zh-CN" altLang="en-US" sz="2800" b="1" dirty="0" smtClean="0">
                <a:solidFill>
                  <a:srgbClr val="00B050"/>
                </a:solidFill>
              </a:rPr>
              <a:t>（二）历史思维能力：</a:t>
            </a:r>
            <a:endParaRPr lang="en-US" altLang="zh-CN" sz="2800" b="1" dirty="0" smtClean="0">
              <a:solidFill>
                <a:srgbClr val="00B050"/>
              </a:solidFill>
            </a:endParaRPr>
          </a:p>
          <a:p>
            <a:r>
              <a:rPr lang="zh-CN" altLang="en-US" sz="2800" b="1" dirty="0" smtClean="0"/>
              <a:t>以史为鉴，善于用历史眼光把握规律，解决现实问题。</a:t>
            </a:r>
            <a:endParaRPr lang="en-US" altLang="zh-CN" sz="2800" b="1" dirty="0" smtClean="0"/>
          </a:p>
          <a:p>
            <a:endParaRPr lang="zh-CN" altLang="en-US" sz="2800" dirty="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400" b="1" dirty="0" smtClean="0">
                <a:solidFill>
                  <a:srgbClr val="00B050"/>
                </a:solidFill>
              </a:rPr>
              <a:t>（三）辩证思维能力</a:t>
            </a:r>
            <a:endParaRPr lang="en-US" altLang="zh-CN" sz="2400" b="1" dirty="0" smtClean="0">
              <a:solidFill>
                <a:srgbClr val="00B050"/>
              </a:solidFill>
            </a:endParaRPr>
          </a:p>
          <a:p>
            <a:r>
              <a:rPr lang="zh-CN" altLang="en-US" sz="2400" b="1" dirty="0" smtClean="0"/>
              <a:t>承认矛盾、分析矛盾、解决矛盾，善于抓住关键，找准重点，把握事物发展规律。</a:t>
            </a:r>
            <a:endParaRPr lang="en-US" altLang="zh-CN" sz="2400" b="1" dirty="0" smtClean="0"/>
          </a:p>
          <a:p>
            <a:r>
              <a:rPr lang="zh-CN" altLang="en-US" sz="2400" b="1" dirty="0" smtClean="0">
                <a:solidFill>
                  <a:srgbClr val="00B050"/>
                </a:solidFill>
              </a:rPr>
              <a:t>（四）创新思维能力</a:t>
            </a:r>
            <a:endParaRPr lang="en-US" altLang="zh-CN" sz="2400" b="1" dirty="0" smtClean="0">
              <a:solidFill>
                <a:srgbClr val="00B050"/>
              </a:solidFill>
            </a:endParaRPr>
          </a:p>
          <a:p>
            <a:r>
              <a:rPr lang="zh-CN" altLang="en-US" sz="2400" b="1" dirty="0" smtClean="0"/>
              <a:t>破除迷信、超越陈规和惯性，善于因时制宜、探索真知。</a:t>
            </a:r>
            <a:endParaRPr lang="en-US" altLang="zh-CN" sz="2400" b="1" dirty="0" smtClean="0"/>
          </a:p>
          <a:p>
            <a:r>
              <a:rPr lang="zh-CN" altLang="en-US" sz="2400" b="1" dirty="0" smtClean="0">
                <a:solidFill>
                  <a:srgbClr val="00B050"/>
                </a:solidFill>
              </a:rPr>
              <a:t>（五）底限思维能力</a:t>
            </a:r>
            <a:endParaRPr lang="en-US" altLang="zh-CN" sz="2400" b="1" dirty="0" smtClean="0">
              <a:solidFill>
                <a:srgbClr val="00B050"/>
              </a:solidFill>
            </a:endParaRPr>
          </a:p>
          <a:p>
            <a:r>
              <a:rPr lang="zh-CN" altLang="en-US" sz="2400" b="1" dirty="0" smtClean="0"/>
              <a:t>客观的设定边界，立足最低点，争取最大期望值。</a:t>
            </a:r>
            <a:endParaRPr lang="en-US" altLang="zh-CN" sz="2400" b="1" dirty="0" smtClean="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2800" b="1" dirty="0" smtClean="0">
                <a:solidFill>
                  <a:srgbClr val="00B050"/>
                </a:solidFill>
              </a:rPr>
              <a:t>（一）唯物辩证法是客观辩证法和主观辩证法的统一</a:t>
            </a:r>
            <a:endParaRPr lang="zh-CN" altLang="en-US" sz="2800" b="1" dirty="0">
              <a:solidFill>
                <a:srgbClr val="00B050"/>
              </a:solidFill>
            </a:endParaRPr>
          </a:p>
        </p:txBody>
      </p:sp>
      <p:sp>
        <p:nvSpPr>
          <p:cNvPr id="3" name="内容占位符 2"/>
          <p:cNvSpPr>
            <a:spLocks noGrp="1"/>
          </p:cNvSpPr>
          <p:nvPr>
            <p:ph idx="1"/>
          </p:nvPr>
        </p:nvSpPr>
        <p:spPr/>
        <p:txBody>
          <a:bodyPr>
            <a:normAutofit/>
          </a:bodyPr>
          <a:lstStyle/>
          <a:p>
            <a:r>
              <a:rPr lang="zh-CN" altLang="en-US" sz="2400" b="1" dirty="0" smtClean="0"/>
              <a:t>唯物辩证法包括客观辩证法（</a:t>
            </a:r>
            <a:r>
              <a:rPr lang="zh-CN" altLang="en-US" sz="2400" b="1" dirty="0" smtClean="0">
                <a:solidFill>
                  <a:srgbClr val="C00000"/>
                </a:solidFill>
              </a:rPr>
              <a:t>物质世界相互作用、相互联系的形式）</a:t>
            </a:r>
            <a:r>
              <a:rPr lang="zh-CN" altLang="en-US" sz="2400" b="1" dirty="0" smtClean="0"/>
              <a:t>和主观辩证法</a:t>
            </a:r>
            <a:r>
              <a:rPr lang="zh-CN" altLang="en-US" sz="2400" b="1" dirty="0" smtClean="0">
                <a:solidFill>
                  <a:srgbClr val="C00000"/>
                </a:solidFill>
              </a:rPr>
              <a:t>（辩证思维方法），</a:t>
            </a:r>
            <a:r>
              <a:rPr lang="zh-CN" altLang="en-US" sz="2400" b="1" dirty="0" smtClean="0"/>
              <a:t>体现了唯物主义、辩证法和认识论的统一。</a:t>
            </a:r>
            <a:endParaRPr lang="en-US" altLang="zh-CN" sz="2400" b="1" dirty="0" smtClean="0"/>
          </a:p>
          <a:p>
            <a:endParaRPr lang="en-US" altLang="zh-CN" sz="2400" b="1" dirty="0" smtClean="0"/>
          </a:p>
          <a:p>
            <a:r>
              <a:rPr lang="zh-CN" altLang="en-US" sz="2400" b="1" u="sng" dirty="0" smtClean="0"/>
              <a:t>恩格斯：</a:t>
            </a:r>
            <a:endParaRPr lang="en-US" altLang="zh-CN" sz="2400" b="1" u="sng" dirty="0" smtClean="0"/>
          </a:p>
          <a:p>
            <a:r>
              <a:rPr lang="zh-CN" altLang="en-US" sz="2400" b="1" u="sng" dirty="0" smtClean="0"/>
              <a:t>所谓客观辩证法是在整个自然界起支配作用的，而所谓的主观辩证法，即辩证的思维，不过是在自然界到处发生作用的，对立中的运动的反映。</a:t>
            </a:r>
            <a:endParaRPr lang="zh-CN" altLang="en-US" sz="2400" b="1" u="sng"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400" b="1" dirty="0" smtClean="0">
                <a:solidFill>
                  <a:srgbClr val="0070C0"/>
                </a:solidFill>
              </a:rPr>
              <a:t>案例导入：</a:t>
            </a:r>
            <a:endParaRPr lang="en-US" altLang="zh-CN" sz="2400" b="1" dirty="0" smtClean="0">
              <a:solidFill>
                <a:srgbClr val="0070C0"/>
              </a:solidFill>
            </a:endParaRPr>
          </a:p>
          <a:p>
            <a:endParaRPr lang="en-US" altLang="zh-CN" sz="2400" b="1" dirty="0" smtClean="0">
              <a:solidFill>
                <a:srgbClr val="0070C0"/>
              </a:solidFill>
            </a:endParaRPr>
          </a:p>
          <a:p>
            <a:r>
              <a:rPr lang="zh-CN" altLang="en-US" sz="2400" b="1" dirty="0" smtClean="0"/>
              <a:t>网上时常有一些文章，如</a:t>
            </a:r>
            <a:r>
              <a:rPr lang="en-US" altLang="zh-CN" sz="2400" b="1" dirty="0" smtClean="0"/>
              <a:t>《</a:t>
            </a:r>
            <a:r>
              <a:rPr lang="zh-CN" altLang="en-US" sz="2400" b="1" dirty="0" smtClean="0"/>
              <a:t>辩证法是如何降低智商的</a:t>
            </a:r>
            <a:r>
              <a:rPr lang="en-US" altLang="zh-CN" sz="2400" b="1" dirty="0" smtClean="0"/>
              <a:t>》</a:t>
            </a:r>
            <a:r>
              <a:rPr lang="zh-CN" altLang="en-US" sz="2400" b="1" dirty="0" smtClean="0"/>
              <a:t>、</a:t>
            </a:r>
            <a:r>
              <a:rPr lang="en-US" altLang="zh-CN" sz="2400" b="1" dirty="0" smtClean="0"/>
              <a:t>《</a:t>
            </a:r>
            <a:r>
              <a:rPr lang="zh-CN" altLang="en-US" sz="2400" b="1" dirty="0" smtClean="0"/>
              <a:t>论辩证法对国人思维能力的影响</a:t>
            </a:r>
            <a:r>
              <a:rPr lang="en-US" altLang="zh-CN" sz="2400" b="1" dirty="0" smtClean="0"/>
              <a:t>》</a:t>
            </a:r>
            <a:r>
              <a:rPr lang="zh-CN" altLang="en-US" sz="2400" b="1" dirty="0" smtClean="0"/>
              <a:t>，认为辩证法令人变得弱智，是降低人智商的。原因是：一、辩证法对任何一个概念都进行了一分为二的处理，从而造成所有概念丧失确定性；二、唯物辩证法为了体现自己选择一方的合理性，必须设置对立面，孤立畸形的批判精神。</a:t>
            </a:r>
            <a:r>
              <a:rPr lang="zh-CN" altLang="en-US" sz="2400" b="1" dirty="0" smtClean="0">
                <a:solidFill>
                  <a:srgbClr val="C00000"/>
                </a:solidFill>
              </a:rPr>
              <a:t>这种说法正确吗？</a:t>
            </a:r>
            <a:endParaRPr lang="zh-CN" altLang="en-US" sz="2400" b="1" dirty="0">
              <a:solidFill>
                <a:srgbClr val="C00000"/>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073427"/>
          </a:xfrm>
        </p:spPr>
        <p:txBody>
          <a:bodyPr>
            <a:normAutofit/>
          </a:bodyPr>
          <a:lstStyle/>
          <a:p>
            <a:r>
              <a:rPr lang="en-US" altLang="zh-CN" sz="2400" b="1" dirty="0" smtClean="0">
                <a:solidFill>
                  <a:srgbClr val="C00000"/>
                </a:solidFill>
              </a:rPr>
              <a:t>1.</a:t>
            </a:r>
            <a:r>
              <a:rPr lang="zh-CN" altLang="en-US" sz="2400" b="1" dirty="0" smtClean="0">
                <a:solidFill>
                  <a:srgbClr val="C00000"/>
                </a:solidFill>
              </a:rPr>
              <a:t>辩证法按其本身而言，具有批判的、革命的精神。体现了与时俱进的基本要求，反对因循守旧、墨守成规。</a:t>
            </a:r>
            <a:endParaRPr lang="en-US" altLang="zh-CN" sz="2400" b="1" dirty="0" smtClean="0">
              <a:solidFill>
                <a:srgbClr val="C00000"/>
              </a:solidFill>
            </a:endParaRPr>
          </a:p>
          <a:p>
            <a:endParaRPr lang="en-US" altLang="zh-CN" sz="2400" b="1" dirty="0" smtClean="0">
              <a:solidFill>
                <a:srgbClr val="C00000"/>
              </a:solidFill>
            </a:endParaRPr>
          </a:p>
          <a:p>
            <a:r>
              <a:rPr lang="zh-CN" altLang="en-US" sz="2400" b="1" u="sng" dirty="0" smtClean="0"/>
              <a:t>恩格斯：</a:t>
            </a:r>
            <a:endParaRPr lang="en-US" altLang="zh-CN" sz="2400" b="1" u="sng" dirty="0" smtClean="0"/>
          </a:p>
          <a:p>
            <a:r>
              <a:rPr lang="zh-CN" altLang="en-US" sz="2400" b="1" u="sng" dirty="0" smtClean="0"/>
              <a:t>在辨证的哲学面前，不存在任何最终的、绝对的东西、神圣的东西，它指出所有一切事物的暂时性；在它面前，除了生成和灭亡的不断过程，无止境地由低级上升到高级的不断过程，什么都不存在，它本身就是这个过程在思维着的头脑中的反映。</a:t>
            </a:r>
            <a:endParaRPr lang="zh-CN" altLang="en-US" sz="2400" b="1" u="sng"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340768"/>
            <a:ext cx="5328592" cy="4464496"/>
          </a:xfrm>
        </p:spPr>
        <p:txBody>
          <a:bodyPr>
            <a:normAutofit/>
          </a:bodyPr>
          <a:lstStyle/>
          <a:p>
            <a:r>
              <a:rPr lang="en-US" altLang="zh-CN" sz="2400" b="1" dirty="0" smtClean="0">
                <a:solidFill>
                  <a:srgbClr val="C00000"/>
                </a:solidFill>
              </a:rPr>
              <a:t>2.</a:t>
            </a:r>
            <a:r>
              <a:rPr lang="zh-CN" altLang="en-US" sz="2400" b="1" dirty="0" smtClean="0">
                <a:solidFill>
                  <a:srgbClr val="C00000"/>
                </a:solidFill>
              </a:rPr>
              <a:t>在马克思主义哲学中，唯物论和辩证法是有机统一的。</a:t>
            </a:r>
            <a:endParaRPr lang="en-US" altLang="zh-CN" sz="2400" b="1" dirty="0" smtClean="0">
              <a:solidFill>
                <a:srgbClr val="C00000"/>
              </a:solidFill>
            </a:endParaRPr>
          </a:p>
          <a:p>
            <a:endParaRPr lang="en-US" altLang="zh-CN" sz="2400" b="1" dirty="0" smtClean="0">
              <a:solidFill>
                <a:srgbClr val="C00000"/>
              </a:solidFill>
            </a:endParaRPr>
          </a:p>
          <a:p>
            <a:r>
              <a:rPr lang="zh-CN" altLang="en-US" sz="2400" b="1" dirty="0" smtClean="0">
                <a:solidFill>
                  <a:srgbClr val="0070C0"/>
                </a:solidFill>
              </a:rPr>
              <a:t>（</a:t>
            </a:r>
            <a:r>
              <a:rPr lang="en-US" altLang="zh-CN" sz="2400" b="1" dirty="0" smtClean="0">
                <a:solidFill>
                  <a:srgbClr val="0070C0"/>
                </a:solidFill>
              </a:rPr>
              <a:t>1</a:t>
            </a:r>
            <a:r>
              <a:rPr lang="zh-CN" altLang="en-US" sz="2400" b="1" dirty="0" smtClean="0">
                <a:solidFill>
                  <a:srgbClr val="0070C0"/>
                </a:solidFill>
              </a:rPr>
              <a:t>）辩证法和形而上学的区别</a:t>
            </a:r>
            <a:endParaRPr lang="en-US" altLang="zh-CN" sz="2400" b="1" dirty="0" smtClean="0">
              <a:solidFill>
                <a:srgbClr val="0070C0"/>
              </a:solidFill>
            </a:endParaRPr>
          </a:p>
          <a:p>
            <a:r>
              <a:rPr lang="zh-CN" altLang="en-US" sz="2400" b="1" dirty="0" smtClean="0"/>
              <a:t>“形而上学”一词源于亚里士多德，他曾经用大树做比喻，将人类的知识分为三个部分：</a:t>
            </a:r>
            <a:endParaRPr lang="en-US" altLang="zh-CN" sz="2400" b="1" dirty="0" smtClean="0"/>
          </a:p>
        </p:txBody>
      </p:sp>
      <p:pic>
        <p:nvPicPr>
          <p:cNvPr id="4" name="图片 3" descr="5229001464158571.jpg"/>
          <p:cNvPicPr>
            <a:picLocks noChangeAspect="1"/>
          </p:cNvPicPr>
          <p:nvPr/>
        </p:nvPicPr>
        <p:blipFill>
          <a:blip r:embed="rId1" cstate="print"/>
          <a:stretch>
            <a:fillRect/>
          </a:stretch>
        </p:blipFill>
        <p:spPr>
          <a:xfrm>
            <a:off x="6156176" y="2492896"/>
            <a:ext cx="2232248" cy="2747382"/>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28420" y="883920"/>
            <a:ext cx="7245350" cy="5388610"/>
          </a:xfrm>
        </p:spPr>
        <p:txBody>
          <a:bodyPr/>
          <a:lstStyle/>
          <a:p>
            <a:r>
              <a:rPr lang="zh-CN" altLang="en-US" sz="3200" b="1" dirty="0" smtClean="0">
                <a:solidFill>
                  <a:srgbClr val="FF0000"/>
                </a:solidFill>
              </a:rPr>
              <a:t>*</a:t>
            </a:r>
            <a:r>
              <a:rPr lang="zh-CN" altLang="en-US" sz="3200" b="1" dirty="0" smtClean="0"/>
              <a:t>最基础的部分，也就是树根的部分，是形而上学；</a:t>
            </a:r>
            <a:endParaRPr lang="en-US" altLang="zh-CN" sz="3200" b="1" dirty="0" smtClean="0"/>
          </a:p>
          <a:p>
            <a:endParaRPr lang="en-US" altLang="zh-CN" sz="3200" b="1" dirty="0" smtClean="0"/>
          </a:p>
          <a:p>
            <a:r>
              <a:rPr lang="zh-CN" altLang="en-US" sz="3200" b="1" dirty="0" smtClean="0">
                <a:solidFill>
                  <a:srgbClr val="FF0000"/>
                </a:solidFill>
              </a:rPr>
              <a:t>*</a:t>
            </a:r>
            <a:r>
              <a:rPr lang="zh-CN" altLang="en-US" sz="3200" b="1" dirty="0" smtClean="0"/>
              <a:t>第二部分是物理学，好比树干；</a:t>
            </a:r>
            <a:endParaRPr lang="en-US" altLang="zh-CN" sz="3200" b="1" dirty="0" smtClean="0"/>
          </a:p>
          <a:p>
            <a:endParaRPr lang="en-US" altLang="zh-CN" sz="3200" b="1" dirty="0" smtClean="0"/>
          </a:p>
          <a:p>
            <a:r>
              <a:rPr lang="zh-CN" altLang="en-US" sz="3200" b="1" dirty="0" smtClean="0">
                <a:solidFill>
                  <a:srgbClr val="FF0000"/>
                </a:solidFill>
              </a:rPr>
              <a:t>*</a:t>
            </a:r>
            <a:r>
              <a:rPr lang="zh-CN" altLang="en-US" sz="3200" b="1" dirty="0" smtClean="0"/>
              <a:t>第三部分是其它自然科学，用树枝来比喻。</a:t>
            </a:r>
            <a:endParaRPr lang="zh-CN" altLang="en-US" sz="3200"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4762872" cy="5361459"/>
          </a:xfrm>
        </p:spPr>
        <p:txBody>
          <a:bodyPr>
            <a:normAutofit fontScale="90000" lnSpcReduction="10000"/>
          </a:bodyPr>
          <a:lstStyle/>
          <a:p>
            <a:r>
              <a:rPr lang="zh-CN" altLang="en-US" sz="2800" b="1" dirty="0" smtClean="0"/>
              <a:t>黑格尔是西方形而上学的集大成者，也使得形而上学形成了最后一个体系。认为旧形而上学的基本观点是知性思维的方法，“单纯用抽象理智的观点把握理智的对象”。而他的形而上学体系，却是“天才地将</a:t>
            </a:r>
            <a:r>
              <a:rPr lang="en-US" altLang="zh-CN" sz="2800" b="1" dirty="0" smtClean="0"/>
              <a:t>17</a:t>
            </a:r>
            <a:r>
              <a:rPr lang="zh-CN" altLang="en-US" sz="2800" b="1" dirty="0" smtClean="0"/>
              <a:t>世纪形而上学和全部形而上学和德国的唯心主义结合起来并建立了一个形而上学的包罗万象的王国。”</a:t>
            </a:r>
            <a:endParaRPr lang="zh-CN" altLang="en-US" sz="2800" b="1" dirty="0"/>
          </a:p>
        </p:txBody>
      </p:sp>
      <p:pic>
        <p:nvPicPr>
          <p:cNvPr id="4" name="图片 3" descr="c8ea15ce36d3d539409a63bd3187e950352ab02d.jpg"/>
          <p:cNvPicPr>
            <a:picLocks noChangeAspect="1"/>
          </p:cNvPicPr>
          <p:nvPr/>
        </p:nvPicPr>
        <p:blipFill>
          <a:blip r:embed="rId1" cstate="print"/>
          <a:stretch>
            <a:fillRect/>
          </a:stretch>
        </p:blipFill>
        <p:spPr>
          <a:xfrm>
            <a:off x="6012160" y="1988840"/>
            <a:ext cx="2266453" cy="2868166"/>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0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Lst>
</file>

<file path=ppt/tags/tag50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Lst>
</file>

<file path=ppt/tags/tag50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Lst>
</file>

<file path=ppt/tags/tag50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Lst>
</file>

<file path=ppt/tags/tag50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6"/>
  <p:tag name="KSO_WM_UNIT_LAYERLEVEL" val="1"/>
  <p:tag name="KSO_WM_TAG_VERSION" val="1.0"/>
  <p:tag name="KSO_WM_BEAUTIFY_FLAG" val="#wm#"/>
  <p:tag name="KSO_WM_UNIT_TYPE" val="i"/>
  <p:tag name="KSO_WM_UNIT_INDEX" val="6"/>
</p:tagLst>
</file>

<file path=ppt/tags/tag50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Lst>
</file>

<file path=ppt/tags/tag50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7"/>
  <p:tag name="KSO_WM_UNIT_LAYERLEVEL" val="1"/>
  <p:tag name="KSO_WM_TAG_VERSION" val="1.0"/>
  <p:tag name="KSO_WM_BEAUTIFY_FLAG" val="#wm#"/>
  <p:tag name="KSO_WM_UNIT_TYPE" val="i"/>
  <p:tag name="KSO_WM_UNIT_INDEX" val="7"/>
</p:tagLst>
</file>

<file path=ppt/tags/tag50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8"/>
  <p:tag name="KSO_WM_UNIT_LAYERLEVEL" val="1"/>
  <p:tag name="KSO_WM_TAG_VERSION" val="1.0"/>
  <p:tag name="KSO_WM_BEAUTIFY_FLAG" val="#wm#"/>
  <p:tag name="KSO_WM_UNIT_TYPE" val="i"/>
  <p:tag name="KSO_WM_UNIT_INDEX" val="8"/>
</p:tagLst>
</file>

<file path=ppt/tags/tag50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10"/>
  <p:tag name="KSO_WM_UNIT_LAYERLEVEL" val="1"/>
  <p:tag name="KSO_WM_TAG_VERSION" val="1.0"/>
  <p:tag name="KSO_WM_BEAUTIFY_FLAG" val="#wm#"/>
  <p:tag name="KSO_WM_UNIT_TYPE" val="i"/>
  <p:tag name="KSO_WM_UNIT_INDEX" val="10"/>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9"/>
  <p:tag name="KSO_WM_UNIT_LAYERLEVEL" val="1"/>
  <p:tag name="KSO_WM_TAG_VERSION" val="1.0"/>
  <p:tag name="KSO_WM_BEAUTIFY_FLAG" val="#wm#"/>
  <p:tag name="KSO_WM_UNIT_TYPE" val="i"/>
  <p:tag name="KSO_WM_UNIT_INDEX" val="9"/>
</p:tagLst>
</file>

<file path=ppt/tags/tag51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52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52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Lst>
</file>

<file path=ppt/tags/tag53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Lst>
</file>

<file path=ppt/tags/tag53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Lst>
</file>

<file path=ppt/tags/tag53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6"/>
  <p:tag name="KSO_WM_UNIT_LAYERLEVEL" val="1"/>
  <p:tag name="KSO_WM_TAG_VERSION" val="1.0"/>
  <p:tag name="KSO_WM_BEAUTIFY_FLAG" val="#wm#"/>
  <p:tag name="KSO_WM_UNIT_TYPE" val="i"/>
  <p:tag name="KSO_WM_UNIT_INDEX" val="6"/>
</p:tagLst>
</file>

<file path=ppt/tags/tag53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5"/>
  <p:tag name="KSO_WM_UNIT_LAYERLEVEL" val="1"/>
  <p:tag name="KSO_WM_TAG_VERSION" val="1.0"/>
  <p:tag name="KSO_WM_BEAUTIFY_FLAG" val="#wm#"/>
  <p:tag name="KSO_WM_UNIT_TYPE" val="i"/>
  <p:tag name="KSO_WM_UNIT_INDEX" val="5"/>
</p:tagLst>
</file>

<file path=ppt/tags/tag53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7"/>
  <p:tag name="KSO_WM_UNIT_LAYERLEVEL" val="1"/>
  <p:tag name="KSO_WM_TAG_VERSION" val="1.0"/>
  <p:tag name="KSO_WM_BEAUTIFY_FLAG" val="#wm#"/>
  <p:tag name="KSO_WM_UNIT_TYPE" val="i"/>
  <p:tag name="KSO_WM_UNIT_INDEX" val="7"/>
</p:tagLst>
</file>

<file path=ppt/tags/tag53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8"/>
  <p:tag name="KSO_WM_UNIT_LAYERLEVEL" val="1"/>
  <p:tag name="KSO_WM_TAG_VERSION" val="1.0"/>
  <p:tag name="KSO_WM_BEAUTIFY_FLAG" val="#wm#"/>
  <p:tag name="KSO_WM_UNIT_TYPE" val="i"/>
  <p:tag name="KSO_WM_UNIT_INDEX" val="8"/>
</p:tagLst>
</file>

<file path=ppt/tags/tag53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9"/>
  <p:tag name="KSO_WM_UNIT_LAYERLEVEL" val="1"/>
  <p:tag name="KSO_WM_TAG_VERSION" val="1.0"/>
  <p:tag name="KSO_WM_BEAUTIFY_FLAG" val="#wm#"/>
  <p:tag name="KSO_WM_UNIT_TYPE" val="i"/>
  <p:tag name="KSO_WM_UNIT_INDEX" val="9"/>
</p:tagLst>
</file>

<file path=ppt/tags/tag53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0"/>
  <p:tag name="KSO_WM_UNIT_LAYERLEVEL" val="1"/>
  <p:tag name="KSO_WM_TAG_VERSION" val="1.0"/>
  <p:tag name="KSO_WM_BEAUTIFY_FLAG" val="#wm#"/>
  <p:tag name="KSO_WM_UNIT_TYPE" val="i"/>
  <p:tag name="KSO_WM_UNIT_INDEX" val="10"/>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54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Lst>
</file>

<file path=ppt/tags/tag54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Lst>
</file>

<file path=ppt/tags/tag54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Lst>
</file>

<file path=ppt/tags/tag54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5"/>
  <p:tag name="KSO_WM_UNIT_LAYERLEVEL" val="1"/>
  <p:tag name="KSO_WM_TAG_VERSION" val="1.0"/>
  <p:tag name="KSO_WM_BEAUTIFY_FLAG" val="#wm#"/>
  <p:tag name="KSO_WM_UNIT_TYPE" val="i"/>
  <p:tag name="KSO_WM_UNIT_INDEX" val="5"/>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Lst>
</file>

<file path=ppt/tags/tag55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7"/>
  <p:tag name="KSO_WM_UNIT_LAYERLEVEL" val="1"/>
  <p:tag name="KSO_WM_TAG_VERSION" val="1.0"/>
  <p:tag name="KSO_WM_BEAUTIFY_FLAG" val="#wm#"/>
  <p:tag name="KSO_WM_UNIT_TYPE" val="i"/>
  <p:tag name="KSO_WM_UNIT_INDEX" val="7"/>
</p:tagLst>
</file>

<file path=ppt/tags/tag55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6"/>
  <p:tag name="KSO_WM_UNIT_LAYERLEVEL" val="1"/>
  <p:tag name="KSO_WM_TAG_VERSION" val="1.0"/>
  <p:tag name="KSO_WM_BEAUTIFY_FLAG" val="#wm#"/>
  <p:tag name="KSO_WM_UNIT_TYPE" val="i"/>
  <p:tag name="KSO_WM_UNIT_INDEX" val="6"/>
</p:tagLst>
</file>

<file path=ppt/tags/tag55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8"/>
  <p:tag name="KSO_WM_UNIT_LAYERLEVEL" val="1"/>
  <p:tag name="KSO_WM_TAG_VERSION" val="1.0"/>
  <p:tag name="KSO_WM_BEAUTIFY_FLAG" val="#wm#"/>
  <p:tag name="KSO_WM_UNIT_TYPE" val="i"/>
  <p:tag name="KSO_WM_UNIT_INDEX" val="8"/>
</p:tagLst>
</file>

<file path=ppt/tags/tag55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0"/>
  <p:tag name="KSO_WM_UNIT_LAYERLEVEL" val="1"/>
  <p:tag name="KSO_WM_TAG_VERSION" val="1.0"/>
  <p:tag name="KSO_WM_BEAUTIFY_FLAG" val="#wm#"/>
  <p:tag name="KSO_WM_UNIT_TYPE" val="i"/>
  <p:tag name="KSO_WM_UNIT_INDEX" val="10"/>
</p:tagLst>
</file>

<file path=ppt/tags/tag55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9"/>
  <p:tag name="KSO_WM_UNIT_LAYERLEVEL" val="1"/>
  <p:tag name="KSO_WM_TAG_VERSION" val="1.0"/>
  <p:tag name="KSO_WM_BEAUTIFY_FLAG" val="#wm#"/>
  <p:tag name="KSO_WM_UNIT_TYPE" val="i"/>
  <p:tag name="KSO_WM_UNIT_INDEX" val="9"/>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ACKGROUND_TYPE" val="navigation"/>
  <p:tag name="KSO_WM_SLIDE_BK_DARK_LIGHT" val="2"/>
  <p:tag name="KSO_WM_UNIT_TYPE" val="i"/>
  <p:tag name="KSO_WM_UNIT_INDEX" val="1"/>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SLIDE_BACKGROUND_TYPE" val="navigation"/>
  <p:tag name="KSO_WM_SLIDE_BK_DARK_LIGHT" val="2"/>
  <p:tag name="KSO_WM_UNIT_TYPE" val="i"/>
  <p:tag name="KSO_WM_UNIT_INDEX" val="2"/>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SLIDE_BACKGROUND_TYPE" val="navigation"/>
  <p:tag name="KSO_WM_SLIDE_BK_DARK_LIGHT" val="2"/>
  <p:tag name="KSO_WM_UNIT_TYPE" val="i"/>
  <p:tag name="KSO_WM_UNIT_INDEX" val="3"/>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
  <p:tag name="KSO_WM_UNIT_LAYERLEVEL" val="1"/>
  <p:tag name="KSO_WM_TAG_VERSION" val="1.0"/>
  <p:tag name="KSO_WM_BEAUTIFY_FLAG" val="#wm#"/>
  <p:tag name="KSO_WM_SLIDE_BACKGROUND_TYPE" val="navigation"/>
  <p:tag name="KSO_WM_SLIDE_BK_DARK_LIGHT" val="2"/>
  <p:tag name="KSO_WM_UNIT_TYPE" val="i"/>
  <p:tag name="KSO_WM_UNIT_INDEX" val="5"/>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SLIDE_BACKGROUND_TYPE" val="navigation"/>
  <p:tag name="KSO_WM_SLIDE_BK_DARK_LIGHT" val="2"/>
  <p:tag name="KSO_WM_UNIT_TYPE" val="i"/>
  <p:tag name="KSO_WM_UNIT_INDEX" val="4"/>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
  <p:tag name="KSO_WM_UNIT_LAYERLEVEL" val="1"/>
  <p:tag name="KSO_WM_TAG_VERSION" val="1.0"/>
  <p:tag name="KSO_WM_BEAUTIFY_FLAG" val="#wm#"/>
  <p:tag name="KSO_WM_SLIDE_BACKGROUND_TYPE" val="navigation"/>
  <p:tag name="KSO_WM_SLIDE_BK_DARK_LIGHT" val="2"/>
  <p:tag name="KSO_WM_UNIT_TYPE" val="i"/>
  <p:tag name="KSO_WM_UNIT_INDEX" val="6"/>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8"/>
  <p:tag name="KSO_WM_UNIT_LAYERLEVEL" val="1"/>
  <p:tag name="KSO_WM_TAG_VERSION" val="1.0"/>
  <p:tag name="KSO_WM_BEAUTIFY_FLAG" val="#wm#"/>
  <p:tag name="KSO_WM_SLIDE_BACKGROUND_TYPE" val="navigation"/>
  <p:tag name="KSO_WM_SLIDE_BK_DARK_LIGHT" val="2"/>
  <p:tag name="KSO_WM_UNIT_TYPE" val="i"/>
  <p:tag name="KSO_WM_UNIT_INDEX" val="8"/>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7"/>
  <p:tag name="KSO_WM_UNIT_LAYERLEVEL" val="1"/>
  <p:tag name="KSO_WM_TAG_VERSION" val="1.0"/>
  <p:tag name="KSO_WM_BEAUTIFY_FLAG" val="#wm#"/>
  <p:tag name="KSO_WM_SLIDE_BACKGROUND_TYPE" val="navigation"/>
  <p:tag name="KSO_WM_SLIDE_BK_DARK_LIGHT" val="2"/>
  <p:tag name="KSO_WM_UNIT_TYPE" val="i"/>
  <p:tag name="KSO_WM_UNIT_INDEX" val="7"/>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9"/>
  <p:tag name="KSO_WM_UNIT_LAYERLEVEL" val="1"/>
  <p:tag name="KSO_WM_TAG_VERSION" val="1.0"/>
  <p:tag name="KSO_WM_BEAUTIFY_FLAG" val="#wm#"/>
  <p:tag name="KSO_WM_SLIDE_BACKGROUND_TYPE" val="navigation"/>
  <p:tag name="KSO_WM_SLIDE_BK_DARK_LIGHT" val="2"/>
  <p:tag name="KSO_WM_UNIT_TYPE" val="i"/>
  <p:tag name="KSO_WM_UNIT_INDEX" val="9"/>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0"/>
  <p:tag name="KSO_WM_UNIT_LAYERLEVEL" val="1"/>
  <p:tag name="KSO_WM_TAG_VERSION" val="1.0"/>
  <p:tag name="KSO_WM_BEAUTIFY_FLAG" val="#wm#"/>
  <p:tag name="KSO_WM_SLIDE_BACKGROUND_TYPE" val="navigation"/>
  <p:tag name="KSO_WM_SLIDE_BK_DARK_LIGHT" val="2"/>
  <p:tag name="KSO_WM_UNIT_TYPE" val="i"/>
  <p:tag name="KSO_WM_UNIT_INDEX" val="10"/>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1"/>
  <p:tag name="KSO_WM_UNIT_LAYERLEVEL" val="1"/>
  <p:tag name="KSO_WM_TAG_VERSION" val="1.0"/>
  <p:tag name="KSO_WM_BEAUTIFY_FLAG" val="#wm#"/>
  <p:tag name="KSO_WM_SLIDE_BACKGROUND_TYPE" val="navigation"/>
  <p:tag name="KSO_WM_SLIDE_BK_DARK_LIGHT" val="2"/>
  <p:tag name="KSO_WM_UNIT_TYPE" val="i"/>
  <p:tag name="KSO_WM_UNIT_INDEX" val="11"/>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2"/>
  <p:tag name="KSO_WM_UNIT_LAYERLEVEL" val="1"/>
  <p:tag name="KSO_WM_TAG_VERSION" val="1.0"/>
  <p:tag name="KSO_WM_BEAUTIFY_FLAG" val="#wm#"/>
  <p:tag name="KSO_WM_SLIDE_BACKGROUND_TYPE" val="navigation"/>
  <p:tag name="KSO_WM_SLIDE_BK_DARK_LIGHT" val="2"/>
  <p:tag name="KSO_WM_UNIT_TYPE" val="i"/>
  <p:tag name="KSO_WM_UNIT_INDEX" val="12"/>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3"/>
  <p:tag name="KSO_WM_UNIT_LAYERLEVEL" val="1"/>
  <p:tag name="KSO_WM_TAG_VERSION" val="1.0"/>
  <p:tag name="KSO_WM_BEAUTIFY_FLAG" val="#wm#"/>
  <p:tag name="KSO_WM_SLIDE_BACKGROUND_TYPE" val="navigation"/>
  <p:tag name="KSO_WM_SLIDE_BK_DARK_LIGHT" val="2"/>
  <p:tag name="KSO_WM_UNIT_TYPE" val="i"/>
  <p:tag name="KSO_WM_UNIT_INDEX" val="13"/>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5"/>
  <p:tag name="KSO_WM_UNIT_LAYERLEVEL" val="1"/>
  <p:tag name="KSO_WM_TAG_VERSION" val="1.0"/>
  <p:tag name="KSO_WM_BEAUTIFY_FLAG" val="#wm#"/>
  <p:tag name="KSO_WM_SLIDE_BACKGROUND_TYPE" val="navigation"/>
  <p:tag name="KSO_WM_SLIDE_BK_DARK_LIGHT" val="2"/>
  <p:tag name="KSO_WM_UNIT_TYPE" val="i"/>
  <p:tag name="KSO_WM_UNIT_INDEX" val="15"/>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4"/>
  <p:tag name="KSO_WM_UNIT_LAYERLEVEL" val="1"/>
  <p:tag name="KSO_WM_TAG_VERSION" val="1.0"/>
  <p:tag name="KSO_WM_BEAUTIFY_FLAG" val="#wm#"/>
  <p:tag name="KSO_WM_SLIDE_BACKGROUND_TYPE" val="navigation"/>
  <p:tag name="KSO_WM_SLIDE_BK_DARK_LIGHT" val="2"/>
  <p:tag name="KSO_WM_UNIT_TYPE" val="i"/>
  <p:tag name="KSO_WM_UNIT_INDEX" val="14"/>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6"/>
  <p:tag name="KSO_WM_UNIT_LAYERLEVEL" val="1"/>
  <p:tag name="KSO_WM_TAG_VERSION" val="1.0"/>
  <p:tag name="KSO_WM_BEAUTIFY_FLAG" val="#wm#"/>
  <p:tag name="KSO_WM_SLIDE_BACKGROUND_TYPE" val="navigation"/>
  <p:tag name="KSO_WM_SLIDE_BK_DARK_LIGHT" val="2"/>
  <p:tag name="KSO_WM_UNIT_TYPE" val="i"/>
  <p:tag name="KSO_WM_UNIT_INDEX" val="16"/>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7"/>
  <p:tag name="KSO_WM_UNIT_LAYERLEVEL" val="1"/>
  <p:tag name="KSO_WM_TAG_VERSION" val="1.0"/>
  <p:tag name="KSO_WM_BEAUTIFY_FLAG" val="#wm#"/>
  <p:tag name="KSO_WM_SLIDE_BACKGROUND_TYPE" val="navigation"/>
  <p:tag name="KSO_WM_SLIDE_BK_DARK_LIGHT" val="2"/>
  <p:tag name="KSO_WM_UNIT_TYPE" val="i"/>
  <p:tag name="KSO_WM_UNIT_INDEX" val="17"/>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8"/>
  <p:tag name="KSO_WM_UNIT_LAYERLEVEL" val="1"/>
  <p:tag name="KSO_WM_TAG_VERSION" val="1.0"/>
  <p:tag name="KSO_WM_BEAUTIFY_FLAG" val="#wm#"/>
  <p:tag name="KSO_WM_SLIDE_BACKGROUND_TYPE" val="navigation"/>
  <p:tag name="KSO_WM_SLIDE_BK_DARK_LIGHT" val="2"/>
  <p:tag name="KSO_WM_UNIT_TYPE" val="i"/>
  <p:tag name="KSO_WM_UNIT_INDEX" val="1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9"/>
  <p:tag name="KSO_WM_UNIT_LAYERLEVEL" val="1"/>
  <p:tag name="KSO_WM_TAG_VERSION" val="1.0"/>
  <p:tag name="KSO_WM_BEAUTIFY_FLAG" val="#wm#"/>
  <p:tag name="KSO_WM_SLIDE_BACKGROUND_TYPE" val="navigation"/>
  <p:tag name="KSO_WM_SLIDE_BK_DARK_LIGHT" val="2"/>
  <p:tag name="KSO_WM_UNIT_TYPE" val="i"/>
  <p:tag name="KSO_WM_UNIT_INDEX" val="19"/>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0"/>
  <p:tag name="KSO_WM_UNIT_LAYERLEVEL" val="1"/>
  <p:tag name="KSO_WM_TAG_VERSION" val="1.0"/>
  <p:tag name="KSO_WM_BEAUTIFY_FLAG" val="#wm#"/>
  <p:tag name="KSO_WM_SLIDE_BACKGROUND_TYPE" val="navigation"/>
  <p:tag name="KSO_WM_SLIDE_BK_DARK_LIGHT" val="2"/>
  <p:tag name="KSO_WM_UNIT_TYPE" val="i"/>
  <p:tag name="KSO_WM_UNIT_INDEX" val="30"/>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0"/>
  <p:tag name="KSO_WM_UNIT_LAYERLEVEL" val="1"/>
  <p:tag name="KSO_WM_TAG_VERSION" val="1.0"/>
  <p:tag name="KSO_WM_BEAUTIFY_FLAG" val="#wm#"/>
  <p:tag name="KSO_WM_SLIDE_BACKGROUND_TYPE" val="navigation"/>
  <p:tag name="KSO_WM_SLIDE_BK_DARK_LIGHT" val="2"/>
  <p:tag name="KSO_WM_UNIT_TYPE" val="i"/>
  <p:tag name="KSO_WM_UNIT_INDEX" val="20"/>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3"/>
  <p:tag name="KSO_WM_UNIT_LAYERLEVEL" val="1"/>
  <p:tag name="KSO_WM_TAG_VERSION" val="1.0"/>
  <p:tag name="KSO_WM_BEAUTIFY_FLAG" val="#wm#"/>
  <p:tag name="KSO_WM_SLIDE_BACKGROUND_TYPE" val="navigation"/>
  <p:tag name="KSO_WM_SLIDE_BK_DARK_LIGHT" val="2"/>
  <p:tag name="KSO_WM_UNIT_TYPE" val="i"/>
  <p:tag name="KSO_WM_UNIT_INDEX" val="23"/>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1"/>
  <p:tag name="KSO_WM_UNIT_LAYERLEVEL" val="1"/>
  <p:tag name="KSO_WM_TAG_VERSION" val="1.0"/>
  <p:tag name="KSO_WM_BEAUTIFY_FLAG" val="#wm#"/>
  <p:tag name="KSO_WM_SLIDE_BACKGROUND_TYPE" val="navigation"/>
  <p:tag name="KSO_WM_SLIDE_BK_DARK_LIGHT" val="2"/>
  <p:tag name="KSO_WM_UNIT_TYPE" val="i"/>
  <p:tag name="KSO_WM_UNIT_INDEX" val="21"/>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2"/>
  <p:tag name="KSO_WM_UNIT_LAYERLEVEL" val="1"/>
  <p:tag name="KSO_WM_TAG_VERSION" val="1.0"/>
  <p:tag name="KSO_WM_BEAUTIFY_FLAG" val="#wm#"/>
  <p:tag name="KSO_WM_SLIDE_BACKGROUND_TYPE" val="navigation"/>
  <p:tag name="KSO_WM_SLIDE_BK_DARK_LIGHT" val="2"/>
  <p:tag name="KSO_WM_UNIT_TYPE" val="i"/>
  <p:tag name="KSO_WM_UNIT_INDEX" val="22"/>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5"/>
  <p:tag name="KSO_WM_UNIT_LAYERLEVEL" val="1"/>
  <p:tag name="KSO_WM_TAG_VERSION" val="1.0"/>
  <p:tag name="KSO_WM_BEAUTIFY_FLAG" val="#wm#"/>
  <p:tag name="KSO_WM_SLIDE_BACKGROUND_TYPE" val="navigation"/>
  <p:tag name="KSO_WM_SLIDE_BK_DARK_LIGHT" val="2"/>
  <p:tag name="KSO_WM_UNIT_TYPE" val="i"/>
  <p:tag name="KSO_WM_UNIT_INDEX" val="25"/>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4"/>
  <p:tag name="KSO_WM_UNIT_LAYERLEVEL" val="1"/>
  <p:tag name="KSO_WM_TAG_VERSION" val="1.0"/>
  <p:tag name="KSO_WM_BEAUTIFY_FLAG" val="#wm#"/>
  <p:tag name="KSO_WM_SLIDE_BACKGROUND_TYPE" val="navigation"/>
  <p:tag name="KSO_WM_SLIDE_BK_DARK_LIGHT" val="2"/>
  <p:tag name="KSO_WM_UNIT_TYPE" val="i"/>
  <p:tag name="KSO_WM_UNIT_INDEX" val="24"/>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6"/>
  <p:tag name="KSO_WM_UNIT_LAYERLEVEL" val="1"/>
  <p:tag name="KSO_WM_TAG_VERSION" val="1.0"/>
  <p:tag name="KSO_WM_BEAUTIFY_FLAG" val="#wm#"/>
  <p:tag name="KSO_WM_SLIDE_BACKGROUND_TYPE" val="navigation"/>
  <p:tag name="KSO_WM_SLIDE_BK_DARK_LIGHT" val="2"/>
  <p:tag name="KSO_WM_UNIT_TYPE" val="i"/>
  <p:tag name="KSO_WM_UNIT_INDEX" val="26"/>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9"/>
  <p:tag name="KSO_WM_UNIT_LAYERLEVEL" val="1"/>
  <p:tag name="KSO_WM_TAG_VERSION" val="1.0"/>
  <p:tag name="KSO_WM_BEAUTIFY_FLAG" val="#wm#"/>
  <p:tag name="KSO_WM_SLIDE_BACKGROUND_TYPE" val="navigation"/>
  <p:tag name="KSO_WM_SLIDE_BK_DARK_LIGHT" val="2"/>
  <p:tag name="KSO_WM_UNIT_TYPE" val="i"/>
  <p:tag name="KSO_WM_UNIT_INDEX" val="29"/>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8"/>
  <p:tag name="KSO_WM_UNIT_LAYERLEVEL" val="1"/>
  <p:tag name="KSO_WM_TAG_VERSION" val="1.0"/>
  <p:tag name="KSO_WM_BEAUTIFY_FLAG" val="#wm#"/>
  <p:tag name="KSO_WM_SLIDE_BACKGROUND_TYPE" val="navigation"/>
  <p:tag name="KSO_WM_SLIDE_BK_DARK_LIGHT" val="2"/>
  <p:tag name="KSO_WM_UNIT_TYPE" val="i"/>
  <p:tag name="KSO_WM_UNIT_INDEX" val="28"/>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7"/>
  <p:tag name="KSO_WM_UNIT_LAYERLEVEL" val="1"/>
  <p:tag name="KSO_WM_TAG_VERSION" val="1.0"/>
  <p:tag name="KSO_WM_BEAUTIFY_FLAG" val="#wm#"/>
  <p:tag name="KSO_WM_SLIDE_BACKGROUND_TYPE" val="navigation"/>
  <p:tag name="KSO_WM_SLIDE_BK_DARK_LIGHT" val="2"/>
  <p:tag name="KSO_WM_UNIT_TYPE" val="i"/>
  <p:tag name="KSO_WM_UNIT_INDEX" val="27"/>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1"/>
  <p:tag name="KSO_WM_UNIT_LAYERLEVEL" val="1"/>
  <p:tag name="KSO_WM_TAG_VERSION" val="1.0"/>
  <p:tag name="KSO_WM_BEAUTIFY_FLAG" val="#wm#"/>
  <p:tag name="KSO_WM_SLIDE_BACKGROUND_TYPE" val="navigation"/>
  <p:tag name="KSO_WM_SLIDE_BK_DARK_LIGHT" val="2"/>
  <p:tag name="KSO_WM_UNIT_TYPE" val="i"/>
  <p:tag name="KSO_WM_UNIT_INDEX" val="31"/>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2"/>
  <p:tag name="KSO_WM_UNIT_LAYERLEVEL" val="1"/>
  <p:tag name="KSO_WM_TAG_VERSION" val="1.0"/>
  <p:tag name="KSO_WM_BEAUTIFY_FLAG" val="#wm#"/>
  <p:tag name="KSO_WM_SLIDE_BACKGROUND_TYPE" val="navigation"/>
  <p:tag name="KSO_WM_SLIDE_BK_DARK_LIGHT" val="2"/>
  <p:tag name="KSO_WM_UNIT_TYPE" val="i"/>
  <p:tag name="KSO_WM_UNIT_INDEX" val="32"/>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4"/>
  <p:tag name="KSO_WM_UNIT_LAYERLEVEL" val="1"/>
  <p:tag name="KSO_WM_TAG_VERSION" val="1.0"/>
  <p:tag name="KSO_WM_BEAUTIFY_FLAG" val="#wm#"/>
  <p:tag name="KSO_WM_SLIDE_BACKGROUND_TYPE" val="navigation"/>
  <p:tag name="KSO_WM_SLIDE_BK_DARK_LIGHT" val="2"/>
  <p:tag name="KSO_WM_UNIT_TYPE" val="i"/>
  <p:tag name="KSO_WM_UNIT_INDEX" val="34"/>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3"/>
  <p:tag name="KSO_WM_UNIT_LAYERLEVEL" val="1"/>
  <p:tag name="KSO_WM_TAG_VERSION" val="1.0"/>
  <p:tag name="KSO_WM_BEAUTIFY_FLAG" val="#wm#"/>
  <p:tag name="KSO_WM_SLIDE_BACKGROUND_TYPE" val="navigation"/>
  <p:tag name="KSO_WM_SLIDE_BK_DARK_LIGHT" val="2"/>
  <p:tag name="KSO_WM_UNIT_TYPE" val="i"/>
  <p:tag name="KSO_WM_UNIT_INDEX" val="33"/>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5"/>
  <p:tag name="KSO_WM_UNIT_LAYERLEVEL" val="1"/>
  <p:tag name="KSO_WM_TAG_VERSION" val="1.0"/>
  <p:tag name="KSO_WM_BEAUTIFY_FLAG" val="#wm#"/>
  <p:tag name="KSO_WM_SLIDE_BACKGROUND_TYPE" val="navigation"/>
  <p:tag name="KSO_WM_SLIDE_BK_DARK_LIGHT" val="2"/>
  <p:tag name="KSO_WM_UNIT_TYPE" val="i"/>
  <p:tag name="KSO_WM_UNIT_INDEX" val="35"/>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7"/>
  <p:tag name="KSO_WM_UNIT_LAYERLEVEL" val="1"/>
  <p:tag name="KSO_WM_TAG_VERSION" val="1.0"/>
  <p:tag name="KSO_WM_BEAUTIFY_FLAG" val="#wm#"/>
  <p:tag name="KSO_WM_SLIDE_BACKGROUND_TYPE" val="navigation"/>
  <p:tag name="KSO_WM_SLIDE_BK_DARK_LIGHT" val="2"/>
  <p:tag name="KSO_WM_UNIT_TYPE" val="i"/>
  <p:tag name="KSO_WM_UNIT_INDEX" val="37"/>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6"/>
  <p:tag name="KSO_WM_UNIT_LAYERLEVEL" val="1"/>
  <p:tag name="KSO_WM_TAG_VERSION" val="1.0"/>
  <p:tag name="KSO_WM_BEAUTIFY_FLAG" val="#wm#"/>
  <p:tag name="KSO_WM_SLIDE_BACKGROUND_TYPE" val="navigation"/>
  <p:tag name="KSO_WM_SLIDE_BK_DARK_LIGHT" val="2"/>
  <p:tag name="KSO_WM_UNIT_TYPE" val="i"/>
  <p:tag name="KSO_WM_UNIT_INDEX" val="36"/>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8"/>
  <p:tag name="KSO_WM_UNIT_LAYERLEVEL" val="1"/>
  <p:tag name="KSO_WM_TAG_VERSION" val="1.0"/>
  <p:tag name="KSO_WM_BEAUTIFY_FLAG" val="#wm#"/>
  <p:tag name="KSO_WM_SLIDE_BACKGROUND_TYPE" val="navigation"/>
  <p:tag name="KSO_WM_SLIDE_BK_DARK_LIGHT" val="2"/>
  <p:tag name="KSO_WM_UNIT_TYPE" val="i"/>
  <p:tag name="KSO_WM_UNIT_INDEX" val="38"/>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9"/>
  <p:tag name="KSO_WM_UNIT_LAYERLEVEL" val="1"/>
  <p:tag name="KSO_WM_TAG_VERSION" val="1.0"/>
  <p:tag name="KSO_WM_BEAUTIFY_FLAG" val="#wm#"/>
  <p:tag name="KSO_WM_SLIDE_BACKGROUND_TYPE" val="navigation"/>
  <p:tag name="KSO_WM_SLIDE_BK_DARK_LIGHT" val="2"/>
  <p:tag name="KSO_WM_UNIT_TYPE" val="i"/>
  <p:tag name="KSO_WM_UNIT_INDEX" val="39"/>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0"/>
  <p:tag name="KSO_WM_UNIT_LAYERLEVEL" val="1"/>
  <p:tag name="KSO_WM_TAG_VERSION" val="1.0"/>
  <p:tag name="KSO_WM_BEAUTIFY_FLAG" val="#wm#"/>
  <p:tag name="KSO_WM_SLIDE_BACKGROUND_TYPE" val="navigation"/>
  <p:tag name="KSO_WM_SLIDE_BK_DARK_LIGHT" val="2"/>
  <p:tag name="KSO_WM_UNIT_TYPE" val="i"/>
  <p:tag name="KSO_WM_UNIT_INDEX" val="40"/>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1"/>
  <p:tag name="KSO_WM_UNIT_LAYERLEVEL" val="1"/>
  <p:tag name="KSO_WM_TAG_VERSION" val="1.0"/>
  <p:tag name="KSO_WM_BEAUTIFY_FLAG" val="#wm#"/>
  <p:tag name="KSO_WM_SLIDE_BACKGROUND_TYPE" val="navigation"/>
  <p:tag name="KSO_WM_SLIDE_BK_DARK_LIGHT" val="2"/>
  <p:tag name="KSO_WM_UNIT_TYPE" val="i"/>
  <p:tag name="KSO_WM_UNIT_INDEX" val="41"/>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2"/>
  <p:tag name="KSO_WM_UNIT_LAYERLEVEL" val="1"/>
  <p:tag name="KSO_WM_TAG_VERSION" val="1.0"/>
  <p:tag name="KSO_WM_BEAUTIFY_FLAG" val="#wm#"/>
  <p:tag name="KSO_WM_SLIDE_BACKGROUND_TYPE" val="navigation"/>
  <p:tag name="KSO_WM_SLIDE_BK_DARK_LIGHT" val="2"/>
  <p:tag name="KSO_WM_UNIT_TYPE" val="i"/>
  <p:tag name="KSO_WM_UNIT_INDEX" val="42"/>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4"/>
  <p:tag name="KSO_WM_UNIT_LAYERLEVEL" val="1"/>
  <p:tag name="KSO_WM_TAG_VERSION" val="1.0"/>
  <p:tag name="KSO_WM_BEAUTIFY_FLAG" val="#wm#"/>
  <p:tag name="KSO_WM_SLIDE_BACKGROUND_TYPE" val="navigation"/>
  <p:tag name="KSO_WM_SLIDE_BK_DARK_LIGHT" val="2"/>
  <p:tag name="KSO_WM_UNIT_TYPE" val="i"/>
  <p:tag name="KSO_WM_UNIT_INDEX" val="44"/>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3"/>
  <p:tag name="KSO_WM_UNIT_LAYERLEVEL" val="1"/>
  <p:tag name="KSO_WM_TAG_VERSION" val="1.0"/>
  <p:tag name="KSO_WM_BEAUTIFY_FLAG" val="#wm#"/>
  <p:tag name="KSO_WM_SLIDE_BACKGROUND_TYPE" val="navigation"/>
  <p:tag name="KSO_WM_SLIDE_BK_DARK_LIGHT" val="2"/>
  <p:tag name="KSO_WM_UNIT_TYPE" val="i"/>
  <p:tag name="KSO_WM_UNIT_INDEX" val="43"/>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5"/>
  <p:tag name="KSO_WM_UNIT_LAYERLEVEL" val="1"/>
  <p:tag name="KSO_WM_TAG_VERSION" val="1.0"/>
  <p:tag name="KSO_WM_BEAUTIFY_FLAG" val="#wm#"/>
  <p:tag name="KSO_WM_SLIDE_BACKGROUND_TYPE" val="navigation"/>
  <p:tag name="KSO_WM_SLIDE_BK_DARK_LIGHT" val="2"/>
  <p:tag name="KSO_WM_UNIT_TYPE" val="i"/>
  <p:tag name="KSO_WM_UNIT_INDEX" val="45"/>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6"/>
  <p:tag name="KSO_WM_UNIT_LAYERLEVEL" val="1"/>
  <p:tag name="KSO_WM_TAG_VERSION" val="1.0"/>
  <p:tag name="KSO_WM_BEAUTIFY_FLAG" val="#wm#"/>
  <p:tag name="KSO_WM_SLIDE_BACKGROUND_TYPE" val="navigation"/>
  <p:tag name="KSO_WM_SLIDE_BK_DARK_LIGHT" val="2"/>
  <p:tag name="KSO_WM_UNIT_TYPE" val="i"/>
  <p:tag name="KSO_WM_UNIT_INDEX" val="46"/>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7"/>
  <p:tag name="KSO_WM_UNIT_LAYERLEVEL" val="1"/>
  <p:tag name="KSO_WM_TAG_VERSION" val="1.0"/>
  <p:tag name="KSO_WM_BEAUTIFY_FLAG" val="#wm#"/>
  <p:tag name="KSO_WM_SLIDE_BACKGROUND_TYPE" val="navigation"/>
  <p:tag name="KSO_WM_SLIDE_BK_DARK_LIGHT" val="2"/>
  <p:tag name="KSO_WM_UNIT_TYPE" val="i"/>
  <p:tag name="KSO_WM_UNIT_INDEX" val="47"/>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8"/>
  <p:tag name="KSO_WM_UNIT_LAYERLEVEL" val="1"/>
  <p:tag name="KSO_WM_TAG_VERSION" val="1.0"/>
  <p:tag name="KSO_WM_BEAUTIFY_FLAG" val="#wm#"/>
  <p:tag name="KSO_WM_SLIDE_BACKGROUND_TYPE" val="navigation"/>
  <p:tag name="KSO_WM_SLIDE_BK_DARK_LIGHT" val="2"/>
  <p:tag name="KSO_WM_UNIT_TYPE" val="i"/>
  <p:tag name="KSO_WM_UNIT_INDEX" val="48"/>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9"/>
  <p:tag name="KSO_WM_UNIT_LAYERLEVEL" val="1"/>
  <p:tag name="KSO_WM_TAG_VERSION" val="1.0"/>
  <p:tag name="KSO_WM_BEAUTIFY_FLAG" val="#wm#"/>
  <p:tag name="KSO_WM_SLIDE_BACKGROUND_TYPE" val="navigation"/>
  <p:tag name="KSO_WM_SLIDE_BK_DARK_LIGHT" val="2"/>
  <p:tag name="KSO_WM_UNIT_TYPE" val="i"/>
  <p:tag name="KSO_WM_UNIT_INDEX" val="49"/>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1"/>
  <p:tag name="KSO_WM_UNIT_LAYERLEVEL" val="1"/>
  <p:tag name="KSO_WM_TAG_VERSION" val="1.0"/>
  <p:tag name="KSO_WM_BEAUTIFY_FLAG" val="#wm#"/>
  <p:tag name="KSO_WM_SLIDE_BACKGROUND_TYPE" val="navigation"/>
  <p:tag name="KSO_WM_SLIDE_BK_DARK_LIGHT" val="2"/>
  <p:tag name="KSO_WM_UNIT_TYPE" val="i"/>
  <p:tag name="KSO_WM_UNIT_INDEX" val="51"/>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0"/>
  <p:tag name="KSO_WM_UNIT_LAYERLEVEL" val="1"/>
  <p:tag name="KSO_WM_TAG_VERSION" val="1.0"/>
  <p:tag name="KSO_WM_BEAUTIFY_FLAG" val="#wm#"/>
  <p:tag name="KSO_WM_SLIDE_BACKGROUND_TYPE" val="navigation"/>
  <p:tag name="KSO_WM_SLIDE_BK_DARK_LIGHT" val="2"/>
  <p:tag name="KSO_WM_UNIT_TYPE" val="i"/>
  <p:tag name="KSO_WM_UNIT_INDEX" val="50"/>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2"/>
  <p:tag name="KSO_WM_UNIT_LAYERLEVEL" val="1"/>
  <p:tag name="KSO_WM_TAG_VERSION" val="1.0"/>
  <p:tag name="KSO_WM_BEAUTIFY_FLAG" val="#wm#"/>
  <p:tag name="KSO_WM_SLIDE_BACKGROUND_TYPE" val="navigation"/>
  <p:tag name="KSO_WM_SLIDE_BK_DARK_LIGHT" val="2"/>
  <p:tag name="KSO_WM_UNIT_TYPE" val="i"/>
  <p:tag name="KSO_WM_UNIT_INDEX" val="52"/>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5"/>
  <p:tag name="KSO_WM_UNIT_LAYERLEVEL" val="1"/>
  <p:tag name="KSO_WM_TAG_VERSION" val="1.0"/>
  <p:tag name="KSO_WM_BEAUTIFY_FLAG" val="#wm#"/>
  <p:tag name="KSO_WM_SLIDE_BACKGROUND_TYPE" val="navigation"/>
  <p:tag name="KSO_WM_SLIDE_BK_DARK_LIGHT" val="2"/>
  <p:tag name="KSO_WM_UNIT_TYPE" val="i"/>
  <p:tag name="KSO_WM_UNIT_INDEX" val="55"/>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3"/>
  <p:tag name="KSO_WM_UNIT_LAYERLEVEL" val="1"/>
  <p:tag name="KSO_WM_TAG_VERSION" val="1.0"/>
  <p:tag name="KSO_WM_BEAUTIFY_FLAG" val="#wm#"/>
  <p:tag name="KSO_WM_SLIDE_BACKGROUND_TYPE" val="navigation"/>
  <p:tag name="KSO_WM_SLIDE_BK_DARK_LIGHT" val="2"/>
  <p:tag name="KSO_WM_UNIT_TYPE" val="i"/>
  <p:tag name="KSO_WM_UNIT_INDEX" val="53"/>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4"/>
  <p:tag name="KSO_WM_UNIT_LAYERLEVEL" val="1"/>
  <p:tag name="KSO_WM_TAG_VERSION" val="1.0"/>
  <p:tag name="KSO_WM_BEAUTIFY_FLAG" val="#wm#"/>
  <p:tag name="KSO_WM_SLIDE_BACKGROUND_TYPE" val="navigation"/>
  <p:tag name="KSO_WM_SLIDE_BK_DARK_LIGHT" val="2"/>
  <p:tag name="KSO_WM_UNIT_TYPE" val="i"/>
  <p:tag name="KSO_WM_UNIT_INDEX" val="54"/>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7"/>
  <p:tag name="KSO_WM_UNIT_LAYERLEVEL" val="1"/>
  <p:tag name="KSO_WM_TAG_VERSION" val="1.0"/>
  <p:tag name="KSO_WM_BEAUTIFY_FLAG" val="#wm#"/>
  <p:tag name="KSO_WM_SLIDE_BACKGROUND_TYPE" val="navigation"/>
  <p:tag name="KSO_WM_SLIDE_BK_DARK_LIGHT" val="2"/>
  <p:tag name="KSO_WM_UNIT_TYPE" val="i"/>
  <p:tag name="KSO_WM_UNIT_INDEX" val="57"/>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6"/>
  <p:tag name="KSO_WM_UNIT_LAYERLEVEL" val="1"/>
  <p:tag name="KSO_WM_TAG_VERSION" val="1.0"/>
  <p:tag name="KSO_WM_BEAUTIFY_FLAG" val="#wm#"/>
  <p:tag name="KSO_WM_SLIDE_BACKGROUND_TYPE" val="navigation"/>
  <p:tag name="KSO_WM_SLIDE_BK_DARK_LIGHT" val="2"/>
  <p:tag name="KSO_WM_UNIT_TYPE" val="i"/>
  <p:tag name="KSO_WM_UNIT_INDEX" val="56"/>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9"/>
  <p:tag name="KSO_WM_UNIT_LAYERLEVEL" val="1"/>
  <p:tag name="KSO_WM_TAG_VERSION" val="1.0"/>
  <p:tag name="KSO_WM_BEAUTIFY_FLAG" val="#wm#"/>
  <p:tag name="KSO_WM_SLIDE_BACKGROUND_TYPE" val="navigation"/>
  <p:tag name="KSO_WM_SLIDE_BK_DARK_LIGHT" val="2"/>
  <p:tag name="KSO_WM_UNIT_TYPE" val="i"/>
  <p:tag name="KSO_WM_UNIT_INDEX" val="59"/>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8"/>
  <p:tag name="KSO_WM_UNIT_LAYERLEVEL" val="1"/>
  <p:tag name="KSO_WM_TAG_VERSION" val="1.0"/>
  <p:tag name="KSO_WM_BEAUTIFY_FLAG" val="#wm#"/>
  <p:tag name="KSO_WM_SLIDE_BACKGROUND_TYPE" val="navigation"/>
  <p:tag name="KSO_WM_SLIDE_BK_DARK_LIGHT" val="2"/>
  <p:tag name="KSO_WM_UNIT_TYPE" val="i"/>
  <p:tag name="KSO_WM_UNIT_INDEX" val="58"/>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1"/>
  <p:tag name="KSO_WM_UNIT_LAYERLEVEL" val="1"/>
  <p:tag name="KSO_WM_TAG_VERSION" val="1.0"/>
  <p:tag name="KSO_WM_BEAUTIFY_FLAG" val="#wm#"/>
  <p:tag name="KSO_WM_SLIDE_BACKGROUND_TYPE" val="navigation"/>
  <p:tag name="KSO_WM_SLIDE_BK_DARK_LIGHT" val="2"/>
  <p:tag name="KSO_WM_UNIT_TYPE" val="i"/>
  <p:tag name="KSO_WM_UNIT_INDEX" val="61"/>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0"/>
  <p:tag name="KSO_WM_UNIT_LAYERLEVEL" val="1"/>
  <p:tag name="KSO_WM_TAG_VERSION" val="1.0"/>
  <p:tag name="KSO_WM_BEAUTIFY_FLAG" val="#wm#"/>
  <p:tag name="KSO_WM_SLIDE_BACKGROUND_TYPE" val="navigation"/>
  <p:tag name="KSO_WM_SLIDE_BK_DARK_LIGHT" val="2"/>
  <p:tag name="KSO_WM_UNIT_TYPE" val="i"/>
  <p:tag name="KSO_WM_UNIT_INDEX" val="60"/>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2"/>
  <p:tag name="KSO_WM_UNIT_LAYERLEVEL" val="1"/>
  <p:tag name="KSO_WM_TAG_VERSION" val="1.0"/>
  <p:tag name="KSO_WM_BEAUTIFY_FLAG" val="#wm#"/>
  <p:tag name="KSO_WM_SLIDE_BACKGROUND_TYPE" val="navigation"/>
  <p:tag name="KSO_WM_SLIDE_BK_DARK_LIGHT" val="2"/>
  <p:tag name="KSO_WM_UNIT_TYPE" val="i"/>
  <p:tag name="KSO_WM_UNIT_INDEX" val="62"/>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3"/>
  <p:tag name="KSO_WM_UNIT_LAYERLEVEL" val="1"/>
  <p:tag name="KSO_WM_TAG_VERSION" val="1.0"/>
  <p:tag name="KSO_WM_BEAUTIFY_FLAG" val="#wm#"/>
  <p:tag name="KSO_WM_SLIDE_BACKGROUND_TYPE" val="navigation"/>
  <p:tag name="KSO_WM_SLIDE_BK_DARK_LIGHT" val="2"/>
  <p:tag name="KSO_WM_UNIT_TYPE" val="i"/>
  <p:tag name="KSO_WM_UNIT_INDEX" val="63"/>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4"/>
  <p:tag name="KSO_WM_UNIT_LAYERLEVEL" val="1"/>
  <p:tag name="KSO_WM_TAG_VERSION" val="1.0"/>
  <p:tag name="KSO_WM_BEAUTIFY_FLAG" val="#wm#"/>
  <p:tag name="KSO_WM_SLIDE_BACKGROUND_TYPE" val="navigation"/>
  <p:tag name="KSO_WM_SLIDE_BK_DARK_LIGHT" val="2"/>
  <p:tag name="KSO_WM_UNIT_TYPE" val="i"/>
  <p:tag name="KSO_WM_UNIT_INDEX" val="64"/>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5"/>
  <p:tag name="KSO_WM_UNIT_LAYERLEVEL" val="1"/>
  <p:tag name="KSO_WM_TAG_VERSION" val="1.0"/>
  <p:tag name="KSO_WM_BEAUTIFY_FLAG" val="#wm#"/>
  <p:tag name="KSO_WM_SLIDE_BACKGROUND_TYPE" val="navigation"/>
  <p:tag name="KSO_WM_SLIDE_BK_DARK_LIGHT" val="2"/>
  <p:tag name="KSO_WM_UNIT_TYPE" val="i"/>
  <p:tag name="KSO_WM_UNIT_INDEX" val="65"/>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6"/>
  <p:tag name="KSO_WM_UNIT_LAYERLEVEL" val="1"/>
  <p:tag name="KSO_WM_TAG_VERSION" val="1.0"/>
  <p:tag name="KSO_WM_BEAUTIFY_FLAG" val="#wm#"/>
  <p:tag name="KSO_WM_SLIDE_BACKGROUND_TYPE" val="navigation"/>
  <p:tag name="KSO_WM_SLIDE_BK_DARK_LIGHT" val="2"/>
  <p:tag name="KSO_WM_UNIT_TYPE" val="i"/>
  <p:tag name="KSO_WM_UNIT_INDEX" val="66"/>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7"/>
  <p:tag name="KSO_WM_UNIT_LAYERLEVEL" val="1"/>
  <p:tag name="KSO_WM_TAG_VERSION" val="1.0"/>
  <p:tag name="KSO_WM_BEAUTIFY_FLAG" val="#wm#"/>
  <p:tag name="KSO_WM_SLIDE_BACKGROUND_TYPE" val="navigation"/>
  <p:tag name="KSO_WM_SLIDE_BK_DARK_LIGHT" val="2"/>
  <p:tag name="KSO_WM_UNIT_TYPE" val="i"/>
  <p:tag name="KSO_WM_UNIT_INDEX" val="67"/>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8"/>
  <p:tag name="KSO_WM_UNIT_LAYERLEVEL" val="1"/>
  <p:tag name="KSO_WM_TAG_VERSION" val="1.0"/>
  <p:tag name="KSO_WM_BEAUTIFY_FLAG" val="#wm#"/>
  <p:tag name="KSO_WM_SLIDE_BACKGROUND_TYPE" val="navigation"/>
  <p:tag name="KSO_WM_SLIDE_BK_DARK_LIGHT" val="2"/>
  <p:tag name="KSO_WM_UNIT_TYPE" val="i"/>
  <p:tag name="KSO_WM_UNIT_INDEX" val="68"/>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9"/>
  <p:tag name="KSO_WM_UNIT_LAYERLEVEL" val="1"/>
  <p:tag name="KSO_WM_TAG_VERSION" val="1.0"/>
  <p:tag name="KSO_WM_BEAUTIFY_FLAG" val="#wm#"/>
  <p:tag name="KSO_WM_SLIDE_BACKGROUND_TYPE" val="navigation"/>
  <p:tag name="KSO_WM_SLIDE_BK_DARK_LIGHT" val="2"/>
  <p:tag name="KSO_WM_UNIT_TYPE" val="i"/>
  <p:tag name="KSO_WM_UNIT_INDEX" val="69"/>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70"/>
  <p:tag name="KSO_WM_UNIT_LAYERLEVEL" val="1"/>
  <p:tag name="KSO_WM_TAG_VERSION" val="1.0"/>
  <p:tag name="KSO_WM_BEAUTIFY_FLAG" val="#wm#"/>
  <p:tag name="KSO_WM_SLIDE_BACKGROUND_TYPE" val="navigation"/>
  <p:tag name="KSO_WM_SLIDE_BK_DARK_LIGHT" val="2"/>
  <p:tag name="KSO_WM_UNIT_TYPE" val="i"/>
  <p:tag name="KSO_WM_UNIT_INDEX" val="70"/>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71"/>
  <p:tag name="KSO_WM_UNIT_LAYERLEVEL" val="1"/>
  <p:tag name="KSO_WM_TAG_VERSION" val="1.0"/>
  <p:tag name="KSO_WM_BEAUTIFY_FLAG" val="#wm#"/>
  <p:tag name="KSO_WM_SLIDE_BACKGROUND_TYPE" val="navigation"/>
  <p:tag name="KSO_WM_SLIDE_BK_DARK_LIGHT" val="2"/>
  <p:tag name="KSO_WM_UNIT_TYPE" val="i"/>
  <p:tag name="KSO_WM_UNIT_INDEX" val="71"/>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6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Lst>
</file>

<file path=ppt/tags/tag6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Lst>
</file>

<file path=ppt/tags/tag64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Lst>
</file>

<file path=ppt/tags/tag64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UNIT_TYPE" val="i"/>
  <p:tag name="KSO_WM_UNIT_INDEX" val="4"/>
</p:tagLst>
</file>

<file path=ppt/tags/tag64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UNIT_TYPE" val="i"/>
  <p:tag name="KSO_WM_UNIT_INDEX" val="6"/>
</p:tagLst>
</file>

<file path=ppt/tags/tag64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UNIT_TYPE" val="i"/>
  <p:tag name="KSO_WM_UNIT_INDEX" val="5"/>
</p:tagLst>
</file>

<file path=ppt/tags/tag64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UNIT_TYPE" val="i"/>
  <p:tag name="KSO_WM_UNIT_INDEX" val="7"/>
</p:tagLst>
</file>

<file path=ppt/tags/tag65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0"/>
  <p:tag name="KSO_WM_UNIT_LAYERLEVEL" val="1"/>
  <p:tag name="KSO_WM_TAG_VERSION" val="1.0"/>
  <p:tag name="KSO_WM_BEAUTIFY_FLAG" val="#wm#"/>
  <p:tag name="KSO_WM_UNIT_TYPE" val="i"/>
  <p:tag name="KSO_WM_UNIT_INDEX" val="10"/>
</p:tagLst>
</file>

<file path=ppt/tags/tag65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9"/>
  <p:tag name="KSO_WM_UNIT_LAYERLEVEL" val="1"/>
  <p:tag name="KSO_WM_TAG_VERSION" val="1.0"/>
  <p:tag name="KSO_WM_BEAUTIFY_FLAG" val="#wm#"/>
  <p:tag name="KSO_WM_UNIT_TYPE" val="i"/>
  <p:tag name="KSO_WM_UNIT_INDEX" val="9"/>
</p:tagLst>
</file>

<file path=ppt/tags/tag65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1"/>
  <p:tag name="KSO_WM_UNIT_LAYERLEVEL" val="1"/>
  <p:tag name="KSO_WM_TAG_VERSION" val="1.0"/>
  <p:tag name="KSO_WM_BEAUTIFY_FLAG" val="#wm#"/>
  <p:tag name="KSO_WM_UNIT_TYPE" val="i"/>
  <p:tag name="KSO_WM_UNIT_INDEX" val="11"/>
</p:tagLst>
</file>

<file path=ppt/tags/tag65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3"/>
  <p:tag name="KSO_WM_UNIT_LAYERLEVEL" val="1"/>
  <p:tag name="KSO_WM_TAG_VERSION" val="1.0"/>
  <p:tag name="KSO_WM_BEAUTIFY_FLAG" val="#wm#"/>
  <p:tag name="KSO_WM_UNIT_TYPE" val="i"/>
  <p:tag name="KSO_WM_UNIT_INDEX" val="13"/>
</p:tagLst>
</file>

<file path=ppt/tags/tag65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2"/>
  <p:tag name="KSO_WM_UNIT_LAYERLEVEL" val="1"/>
  <p:tag name="KSO_WM_TAG_VERSION" val="1.0"/>
  <p:tag name="KSO_WM_BEAUTIFY_FLAG" val="#wm#"/>
  <p:tag name="KSO_WM_UNIT_TYPE" val="i"/>
  <p:tag name="KSO_WM_UNIT_INDEX" val="12"/>
</p:tagLst>
</file>

<file path=ppt/tags/tag65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4"/>
  <p:tag name="KSO_WM_UNIT_LAYERLEVEL" val="1"/>
  <p:tag name="KSO_WM_TAG_VERSION" val="1.0"/>
  <p:tag name="KSO_WM_BEAUTIFY_FLAG" val="#wm#"/>
  <p:tag name="KSO_WM_UNIT_TYPE" val="i"/>
  <p:tag name="KSO_WM_UNIT_INDEX" val="14"/>
</p:tagLst>
</file>

<file path=ppt/tags/tag65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5"/>
  <p:tag name="KSO_WM_UNIT_LAYERLEVEL" val="1"/>
  <p:tag name="KSO_WM_TAG_VERSION" val="1.0"/>
  <p:tag name="KSO_WM_BEAUTIFY_FLAG" val="#wm#"/>
  <p:tag name="KSO_WM_UNIT_TYPE" val="i"/>
  <p:tag name="KSO_WM_UNIT_INDEX" val="15"/>
</p:tagLst>
</file>

<file path=ppt/tags/tag65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6"/>
  <p:tag name="KSO_WM_UNIT_LAYERLEVEL" val="1"/>
  <p:tag name="KSO_WM_TAG_VERSION" val="1.0"/>
  <p:tag name="KSO_WM_BEAUTIFY_FLAG" val="#wm#"/>
  <p:tag name="KSO_WM_UNIT_TYPE" val="i"/>
  <p:tag name="KSO_WM_UNIT_INDEX" val="16"/>
</p:tagLst>
</file>

<file path=ppt/tags/tag65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7"/>
  <p:tag name="KSO_WM_UNIT_LAYERLEVEL" val="1"/>
  <p:tag name="KSO_WM_TAG_VERSION" val="1.0"/>
  <p:tag name="KSO_WM_BEAUTIFY_FLAG" val="#wm#"/>
  <p:tag name="KSO_WM_UNIT_TYPE" val="i"/>
  <p:tag name="KSO_WM_UNIT_INDEX" val="17"/>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8"/>
  <p:tag name="KSO_WM_UNIT_LAYERLEVEL" val="1"/>
  <p:tag name="KSO_WM_TAG_VERSION" val="1.0"/>
  <p:tag name="KSO_WM_BEAUTIFY_FLAG" val="#wm#"/>
  <p:tag name="KSO_WM_UNIT_TYPE" val="i"/>
  <p:tag name="KSO_WM_UNIT_INDEX" val="18"/>
</p:tagLst>
</file>

<file path=ppt/tags/tag66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9"/>
  <p:tag name="KSO_WM_UNIT_LAYERLEVEL" val="1"/>
  <p:tag name="KSO_WM_TAG_VERSION" val="1.0"/>
  <p:tag name="KSO_WM_BEAUTIFY_FLAG" val="#wm#"/>
  <p:tag name="KSO_WM_UNIT_TYPE" val="i"/>
  <p:tag name="KSO_WM_UNIT_INDEX" val="19"/>
</p:tagLst>
</file>

<file path=ppt/tags/tag66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0"/>
  <p:tag name="KSO_WM_UNIT_LAYERLEVEL" val="1"/>
  <p:tag name="KSO_WM_TAG_VERSION" val="1.0"/>
  <p:tag name="KSO_WM_BEAUTIFY_FLAG" val="#wm#"/>
  <p:tag name="KSO_WM_UNIT_TYPE" val="i"/>
  <p:tag name="KSO_WM_UNIT_INDEX" val="20"/>
</p:tagLst>
</file>

<file path=ppt/tags/tag66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2"/>
  <p:tag name="KSO_WM_UNIT_LAYERLEVEL" val="1"/>
  <p:tag name="KSO_WM_TAG_VERSION" val="1.0"/>
  <p:tag name="KSO_WM_BEAUTIFY_FLAG" val="#wm#"/>
  <p:tag name="KSO_WM_UNIT_TYPE" val="i"/>
  <p:tag name="KSO_WM_UNIT_INDEX" val="22"/>
</p:tagLst>
</file>

<file path=ppt/tags/tag66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1"/>
  <p:tag name="KSO_WM_UNIT_LAYERLEVEL" val="1"/>
  <p:tag name="KSO_WM_TAG_VERSION" val="1.0"/>
  <p:tag name="KSO_WM_BEAUTIFY_FLAG" val="#wm#"/>
  <p:tag name="KSO_WM_UNIT_TYPE" val="i"/>
  <p:tag name="KSO_WM_UNIT_INDEX" val="21"/>
</p:tagLst>
</file>

<file path=ppt/tags/tag66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3"/>
  <p:tag name="KSO_WM_UNIT_LAYERLEVEL" val="1"/>
  <p:tag name="KSO_WM_TAG_VERSION" val="1.0"/>
  <p:tag name="KSO_WM_BEAUTIFY_FLAG" val="#wm#"/>
  <p:tag name="KSO_WM_UNIT_TYPE" val="i"/>
  <p:tag name="KSO_WM_UNIT_INDEX" val="23"/>
</p:tagLst>
</file>

<file path=ppt/tags/tag66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5"/>
  <p:tag name="KSO_WM_UNIT_LAYERLEVEL" val="1"/>
  <p:tag name="KSO_WM_TAG_VERSION" val="1.0"/>
  <p:tag name="KSO_WM_BEAUTIFY_FLAG" val="#wm#"/>
  <p:tag name="KSO_WM_UNIT_TYPE" val="i"/>
  <p:tag name="KSO_WM_UNIT_INDEX" val="25"/>
</p:tagLst>
</file>

<file path=ppt/tags/tag66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4"/>
  <p:tag name="KSO_WM_UNIT_LAYERLEVEL" val="1"/>
  <p:tag name="KSO_WM_TAG_VERSION" val="1.0"/>
  <p:tag name="KSO_WM_BEAUTIFY_FLAG" val="#wm#"/>
  <p:tag name="KSO_WM_UNIT_TYPE" val="i"/>
  <p:tag name="KSO_WM_UNIT_INDEX" val="24"/>
</p:tagLst>
</file>

<file path=ppt/tags/tag66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6"/>
  <p:tag name="KSO_WM_UNIT_LAYERLEVEL" val="1"/>
  <p:tag name="KSO_WM_TAG_VERSION" val="1.0"/>
  <p:tag name="KSO_WM_BEAUTIFY_FLAG" val="#wm#"/>
  <p:tag name="KSO_WM_UNIT_TYPE" val="i"/>
  <p:tag name="KSO_WM_UNIT_INDEX" val="26"/>
</p:tagLst>
</file>

<file path=ppt/tags/tag66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7"/>
  <p:tag name="KSO_WM_UNIT_LAYERLEVEL" val="1"/>
  <p:tag name="KSO_WM_TAG_VERSION" val="1.0"/>
  <p:tag name="KSO_WM_BEAUTIFY_FLAG" val="#wm#"/>
  <p:tag name="KSO_WM_UNIT_TYPE" val="i"/>
  <p:tag name="KSO_WM_UNIT_INDEX" val="27"/>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8"/>
  <p:tag name="KSO_WM_UNIT_LAYERLEVEL" val="1"/>
  <p:tag name="KSO_WM_TAG_VERSION" val="1.0"/>
  <p:tag name="KSO_WM_BEAUTIFY_FLAG" val="#wm#"/>
  <p:tag name="KSO_WM_UNIT_TYPE" val="i"/>
  <p:tag name="KSO_WM_UNIT_INDEX" val="28"/>
</p:tagLst>
</file>

<file path=ppt/tags/tag67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9"/>
  <p:tag name="KSO_WM_UNIT_LAYERLEVEL" val="1"/>
  <p:tag name="KSO_WM_TAG_VERSION" val="1.0"/>
  <p:tag name="KSO_WM_BEAUTIFY_FLAG" val="#wm#"/>
  <p:tag name="KSO_WM_UNIT_TYPE" val="i"/>
  <p:tag name="KSO_WM_UNIT_INDEX" val="29"/>
</p:tagLst>
</file>

<file path=ppt/tags/tag67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0"/>
  <p:tag name="KSO_WM_UNIT_LAYERLEVEL" val="1"/>
  <p:tag name="KSO_WM_TAG_VERSION" val="1.0"/>
  <p:tag name="KSO_WM_BEAUTIFY_FLAG" val="#wm#"/>
  <p:tag name="KSO_WM_UNIT_TYPE" val="i"/>
  <p:tag name="KSO_WM_UNIT_INDEX" val="30"/>
</p:tagLst>
</file>

<file path=ppt/tags/tag67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1"/>
  <p:tag name="KSO_WM_UNIT_LAYERLEVEL" val="1"/>
  <p:tag name="KSO_WM_TAG_VERSION" val="1.0"/>
  <p:tag name="KSO_WM_BEAUTIFY_FLAG" val="#wm#"/>
  <p:tag name="KSO_WM_UNIT_TYPE" val="i"/>
  <p:tag name="KSO_WM_UNIT_INDEX" val="31"/>
</p:tagLst>
</file>

<file path=ppt/tags/tag67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2"/>
  <p:tag name="KSO_WM_UNIT_LAYERLEVEL" val="1"/>
  <p:tag name="KSO_WM_TAG_VERSION" val="1.0"/>
  <p:tag name="KSO_WM_BEAUTIFY_FLAG" val="#wm#"/>
  <p:tag name="KSO_WM_UNIT_TYPE" val="i"/>
  <p:tag name="KSO_WM_UNIT_INDEX" val="32"/>
</p:tagLst>
</file>

<file path=ppt/tags/tag67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3"/>
  <p:tag name="KSO_WM_UNIT_LAYERLEVEL" val="1"/>
  <p:tag name="KSO_WM_TAG_VERSION" val="1.0"/>
  <p:tag name="KSO_WM_BEAUTIFY_FLAG" val="#wm#"/>
  <p:tag name="KSO_WM_UNIT_TYPE" val="i"/>
  <p:tag name="KSO_WM_UNIT_INDEX" val="33"/>
</p:tagLst>
</file>

<file path=ppt/tags/tag67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4"/>
  <p:tag name="KSO_WM_UNIT_LAYERLEVEL" val="1"/>
  <p:tag name="KSO_WM_TAG_VERSION" val="1.0"/>
  <p:tag name="KSO_WM_BEAUTIFY_FLAG" val="#wm#"/>
  <p:tag name="KSO_WM_UNIT_TYPE" val="i"/>
  <p:tag name="KSO_WM_UNIT_INDEX" val="34"/>
</p:tagLst>
</file>

<file path=ppt/tags/tag67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5"/>
  <p:tag name="KSO_WM_UNIT_LAYERLEVEL" val="1"/>
  <p:tag name="KSO_WM_TAG_VERSION" val="1.0"/>
  <p:tag name="KSO_WM_BEAUTIFY_FLAG" val="#wm#"/>
  <p:tag name="KSO_WM_UNIT_TYPE" val="i"/>
  <p:tag name="KSO_WM_UNIT_INDEX" val="35"/>
</p:tagLst>
</file>

<file path=ppt/tags/tag67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6"/>
  <p:tag name="KSO_WM_UNIT_LAYERLEVEL" val="1"/>
  <p:tag name="KSO_WM_TAG_VERSION" val="1.0"/>
  <p:tag name="KSO_WM_BEAUTIFY_FLAG" val="#wm#"/>
  <p:tag name="KSO_WM_UNIT_TYPE" val="i"/>
  <p:tag name="KSO_WM_UNIT_INDEX" val="36"/>
</p:tagLst>
</file>

<file path=ppt/tags/tag67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7"/>
  <p:tag name="KSO_WM_UNIT_LAYERLEVEL" val="1"/>
  <p:tag name="KSO_WM_TAG_VERSION" val="1.0"/>
  <p:tag name="KSO_WM_BEAUTIFY_FLAG" val="#wm#"/>
  <p:tag name="KSO_WM_UNIT_TYPE" val="i"/>
  <p:tag name="KSO_WM_UNIT_INDEX" val="37"/>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8"/>
  <p:tag name="KSO_WM_UNIT_LAYERLEVEL" val="1"/>
  <p:tag name="KSO_WM_TAG_VERSION" val="1.0"/>
  <p:tag name="KSO_WM_BEAUTIFY_FLAG" val="#wm#"/>
  <p:tag name="KSO_WM_UNIT_TYPE" val="i"/>
  <p:tag name="KSO_WM_UNIT_INDEX" val="38"/>
</p:tagLst>
</file>

<file path=ppt/tags/tag68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9"/>
  <p:tag name="KSO_WM_UNIT_LAYERLEVEL" val="1"/>
  <p:tag name="KSO_WM_TAG_VERSION" val="1.0"/>
  <p:tag name="KSO_WM_BEAUTIFY_FLAG" val="#wm#"/>
  <p:tag name="KSO_WM_UNIT_TYPE" val="i"/>
  <p:tag name="KSO_WM_UNIT_INDEX" val="39"/>
</p:tagLst>
</file>

<file path=ppt/tags/tag68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0"/>
  <p:tag name="KSO_WM_UNIT_LAYERLEVEL" val="1"/>
  <p:tag name="KSO_WM_TAG_VERSION" val="1.0"/>
  <p:tag name="KSO_WM_BEAUTIFY_FLAG" val="#wm#"/>
  <p:tag name="KSO_WM_UNIT_TYPE" val="i"/>
  <p:tag name="KSO_WM_UNIT_INDEX" val="40"/>
</p:tagLst>
</file>

<file path=ppt/tags/tag68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2"/>
  <p:tag name="KSO_WM_UNIT_LAYERLEVEL" val="1"/>
  <p:tag name="KSO_WM_TAG_VERSION" val="1.0"/>
  <p:tag name="KSO_WM_BEAUTIFY_FLAG" val="#wm#"/>
  <p:tag name="KSO_WM_UNIT_TYPE" val="i"/>
  <p:tag name="KSO_WM_UNIT_INDEX" val="42"/>
</p:tagLst>
</file>

<file path=ppt/tags/tag68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1"/>
  <p:tag name="KSO_WM_UNIT_LAYERLEVEL" val="1"/>
  <p:tag name="KSO_WM_TAG_VERSION" val="1.0"/>
  <p:tag name="KSO_WM_BEAUTIFY_FLAG" val="#wm#"/>
  <p:tag name="KSO_WM_UNIT_TYPE" val="i"/>
  <p:tag name="KSO_WM_UNIT_INDEX" val="41"/>
</p:tagLst>
</file>

<file path=ppt/tags/tag68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3"/>
  <p:tag name="KSO_WM_UNIT_LAYERLEVEL" val="1"/>
  <p:tag name="KSO_WM_TAG_VERSION" val="1.0"/>
  <p:tag name="KSO_WM_BEAUTIFY_FLAG" val="#wm#"/>
  <p:tag name="KSO_WM_UNIT_TYPE" val="i"/>
  <p:tag name="KSO_WM_UNIT_INDEX" val="43"/>
</p:tagLst>
</file>

<file path=ppt/tags/tag68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4"/>
  <p:tag name="KSO_WM_UNIT_LAYERLEVEL" val="1"/>
  <p:tag name="KSO_WM_TAG_VERSION" val="1.0"/>
  <p:tag name="KSO_WM_BEAUTIFY_FLAG" val="#wm#"/>
  <p:tag name="KSO_WM_UNIT_TYPE" val="i"/>
  <p:tag name="KSO_WM_UNIT_INDEX" val="44"/>
</p:tagLst>
</file>

<file path=ppt/tags/tag68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5"/>
  <p:tag name="KSO_WM_UNIT_LAYERLEVEL" val="1"/>
  <p:tag name="KSO_WM_TAG_VERSION" val="1.0"/>
  <p:tag name="KSO_WM_BEAUTIFY_FLAG" val="#wm#"/>
  <p:tag name="KSO_WM_UNIT_TYPE" val="i"/>
  <p:tag name="KSO_WM_UNIT_INDEX" val="45"/>
</p:tagLst>
</file>

<file path=ppt/tags/tag68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8"/>
  <p:tag name="KSO_WM_UNIT_LAYERLEVEL" val="1"/>
  <p:tag name="KSO_WM_TAG_VERSION" val="1.0"/>
  <p:tag name="KSO_WM_BEAUTIFY_FLAG" val="#wm#"/>
  <p:tag name="KSO_WM_UNIT_TYPE" val="i"/>
  <p:tag name="KSO_WM_UNIT_INDEX" val="48"/>
</p:tagLst>
</file>

<file path=ppt/tags/tag68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6"/>
  <p:tag name="KSO_WM_UNIT_LAYERLEVEL" val="1"/>
  <p:tag name="KSO_WM_TAG_VERSION" val="1.0"/>
  <p:tag name="KSO_WM_BEAUTIFY_FLAG" val="#wm#"/>
  <p:tag name="KSO_WM_UNIT_TYPE" val="i"/>
  <p:tag name="KSO_WM_UNIT_INDEX" val="46"/>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9"/>
  <p:tag name="KSO_WM_UNIT_LAYERLEVEL" val="1"/>
  <p:tag name="KSO_WM_TAG_VERSION" val="1.0"/>
  <p:tag name="KSO_WM_BEAUTIFY_FLAG" val="#wm#"/>
  <p:tag name="KSO_WM_UNIT_TYPE" val="i"/>
  <p:tag name="KSO_WM_UNIT_INDEX" val="49"/>
</p:tagLst>
</file>

<file path=ppt/tags/tag6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7"/>
  <p:tag name="KSO_WM_UNIT_LAYERLEVEL" val="1"/>
  <p:tag name="KSO_WM_TAG_VERSION" val="1.0"/>
  <p:tag name="KSO_WM_BEAUTIFY_FLAG" val="#wm#"/>
  <p:tag name="KSO_WM_UNIT_TYPE" val="i"/>
  <p:tag name="KSO_WM_UNIT_INDEX" val="47"/>
</p:tagLst>
</file>

<file path=ppt/tags/tag6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1"/>
  <p:tag name="KSO_WM_UNIT_LAYERLEVEL" val="1"/>
  <p:tag name="KSO_WM_TAG_VERSION" val="1.0"/>
  <p:tag name="KSO_WM_BEAUTIFY_FLAG" val="#wm#"/>
  <p:tag name="KSO_WM_UNIT_TYPE" val="i"/>
  <p:tag name="KSO_WM_UNIT_INDEX" val="51"/>
</p:tagLst>
</file>

<file path=ppt/tags/tag6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0"/>
  <p:tag name="KSO_WM_UNIT_LAYERLEVEL" val="1"/>
  <p:tag name="KSO_WM_TAG_VERSION" val="1.0"/>
  <p:tag name="KSO_WM_BEAUTIFY_FLAG" val="#wm#"/>
  <p:tag name="KSO_WM_UNIT_TYPE" val="i"/>
  <p:tag name="KSO_WM_UNIT_INDEX" val="50"/>
</p:tagLst>
</file>

<file path=ppt/tags/tag6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2"/>
  <p:tag name="KSO_WM_UNIT_LAYERLEVEL" val="1"/>
  <p:tag name="KSO_WM_TAG_VERSION" val="1.0"/>
  <p:tag name="KSO_WM_BEAUTIFY_FLAG" val="#wm#"/>
  <p:tag name="KSO_WM_UNIT_TYPE" val="i"/>
  <p:tag name="KSO_WM_UNIT_INDEX" val="52"/>
</p:tagLst>
</file>

<file path=ppt/tags/tag6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4"/>
  <p:tag name="KSO_WM_UNIT_LAYERLEVEL" val="1"/>
  <p:tag name="KSO_WM_TAG_VERSION" val="1.0"/>
  <p:tag name="KSO_WM_BEAUTIFY_FLAG" val="#wm#"/>
  <p:tag name="KSO_WM_UNIT_TYPE" val="i"/>
  <p:tag name="KSO_WM_UNIT_INDEX" val="54"/>
</p:tagLst>
</file>

<file path=ppt/tags/tag6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3"/>
  <p:tag name="KSO_WM_UNIT_LAYERLEVEL" val="1"/>
  <p:tag name="KSO_WM_TAG_VERSION" val="1.0"/>
  <p:tag name="KSO_WM_BEAUTIFY_FLAG" val="#wm#"/>
  <p:tag name="KSO_WM_UNIT_TYPE" val="i"/>
  <p:tag name="KSO_WM_UNIT_INDEX" val="53"/>
</p:tagLst>
</file>

<file path=ppt/tags/tag6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8"/>
  <p:tag name="KSO_WM_UNIT_LAYERLEVEL" val="1"/>
  <p:tag name="KSO_WM_TAG_VERSION" val="1.0"/>
  <p:tag name="KSO_WM_BEAUTIFY_FLAG" val="#wm#"/>
  <p:tag name="KSO_WM_UNIT_TYPE" val="i"/>
  <p:tag name="KSO_WM_UNIT_INDEX" val="58"/>
</p:tagLst>
</file>

<file path=ppt/tags/tag69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5"/>
  <p:tag name="KSO_WM_UNIT_LAYERLEVEL" val="1"/>
  <p:tag name="KSO_WM_TAG_VERSION" val="1.0"/>
  <p:tag name="KSO_WM_BEAUTIFY_FLAG" val="#wm#"/>
  <p:tag name="KSO_WM_UNIT_TYPE" val="i"/>
  <p:tag name="KSO_WM_UNIT_INDEX" val="55"/>
</p:tagLst>
</file>

<file path=ppt/tags/tag69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9"/>
  <p:tag name="KSO_WM_UNIT_LAYERLEVEL" val="1"/>
  <p:tag name="KSO_WM_TAG_VERSION" val="1.0"/>
  <p:tag name="KSO_WM_BEAUTIFY_FLAG" val="#wm#"/>
  <p:tag name="KSO_WM_UNIT_TYPE" val="i"/>
  <p:tag name="KSO_WM_UNIT_INDEX" val="59"/>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6"/>
  <p:tag name="KSO_WM_UNIT_LAYERLEVEL" val="1"/>
  <p:tag name="KSO_WM_TAG_VERSION" val="1.0"/>
  <p:tag name="KSO_WM_BEAUTIFY_FLAG" val="#wm#"/>
  <p:tag name="KSO_WM_UNIT_TYPE" val="i"/>
  <p:tag name="KSO_WM_UNIT_INDEX" val="56"/>
</p:tagLst>
</file>

<file path=ppt/tags/tag70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7"/>
  <p:tag name="KSO_WM_UNIT_LAYERLEVEL" val="1"/>
  <p:tag name="KSO_WM_TAG_VERSION" val="1.0"/>
  <p:tag name="KSO_WM_BEAUTIFY_FLAG" val="#wm#"/>
  <p:tag name="KSO_WM_UNIT_TYPE" val="i"/>
  <p:tag name="KSO_WM_UNIT_INDEX" val="57"/>
</p:tagLst>
</file>

<file path=ppt/tags/tag70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1"/>
  <p:tag name="KSO_WM_UNIT_LAYERLEVEL" val="1"/>
  <p:tag name="KSO_WM_TAG_VERSION" val="1.0"/>
  <p:tag name="KSO_WM_BEAUTIFY_FLAG" val="#wm#"/>
  <p:tag name="KSO_WM_UNIT_TYPE" val="i"/>
  <p:tag name="KSO_WM_UNIT_INDEX" val="61"/>
</p:tagLst>
</file>

<file path=ppt/tags/tag70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0"/>
  <p:tag name="KSO_WM_UNIT_LAYERLEVEL" val="1"/>
  <p:tag name="KSO_WM_TAG_VERSION" val="1.0"/>
  <p:tag name="KSO_WM_BEAUTIFY_FLAG" val="#wm#"/>
  <p:tag name="KSO_WM_UNIT_TYPE" val="i"/>
  <p:tag name="KSO_WM_UNIT_INDEX" val="60"/>
</p:tagLst>
</file>

<file path=ppt/tags/tag70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2"/>
  <p:tag name="KSO_WM_UNIT_LAYERLEVEL" val="1"/>
  <p:tag name="KSO_WM_TAG_VERSION" val="1.0"/>
  <p:tag name="KSO_WM_BEAUTIFY_FLAG" val="#wm#"/>
  <p:tag name="KSO_WM_UNIT_TYPE" val="i"/>
  <p:tag name="KSO_WM_UNIT_INDEX" val="62"/>
</p:tagLst>
</file>

<file path=ppt/tags/tag70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3"/>
  <p:tag name="KSO_WM_UNIT_LAYERLEVEL" val="1"/>
  <p:tag name="KSO_WM_TAG_VERSION" val="1.0"/>
  <p:tag name="KSO_WM_BEAUTIFY_FLAG" val="#wm#"/>
  <p:tag name="KSO_WM_UNIT_TYPE" val="i"/>
  <p:tag name="KSO_WM_UNIT_INDEX" val="63"/>
</p:tagLst>
</file>

<file path=ppt/tags/tag70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4"/>
  <p:tag name="KSO_WM_UNIT_LAYERLEVEL" val="1"/>
  <p:tag name="KSO_WM_TAG_VERSION" val="1.0"/>
  <p:tag name="KSO_WM_BEAUTIFY_FLAG" val="#wm#"/>
  <p:tag name="KSO_WM_UNIT_TYPE" val="i"/>
  <p:tag name="KSO_WM_UNIT_INDEX" val="64"/>
</p:tagLst>
</file>

<file path=ppt/tags/tag70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6"/>
  <p:tag name="KSO_WM_UNIT_LAYERLEVEL" val="1"/>
  <p:tag name="KSO_WM_TAG_VERSION" val="1.0"/>
  <p:tag name="KSO_WM_BEAUTIFY_FLAG" val="#wm#"/>
  <p:tag name="KSO_WM_UNIT_TYPE" val="i"/>
  <p:tag name="KSO_WM_UNIT_INDEX" val="66"/>
</p:tagLst>
</file>

<file path=ppt/tags/tag70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5"/>
  <p:tag name="KSO_WM_UNIT_LAYERLEVEL" val="1"/>
  <p:tag name="KSO_WM_TAG_VERSION" val="1.0"/>
  <p:tag name="KSO_WM_BEAUTIFY_FLAG" val="#wm#"/>
  <p:tag name="KSO_WM_UNIT_TYPE" val="i"/>
  <p:tag name="KSO_WM_UNIT_INDEX" val="65"/>
</p:tagLst>
</file>

<file path=ppt/tags/tag70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7"/>
  <p:tag name="KSO_WM_UNIT_LAYERLEVEL" val="1"/>
  <p:tag name="KSO_WM_TAG_VERSION" val="1.0"/>
  <p:tag name="KSO_WM_BEAUTIFY_FLAG" val="#wm#"/>
  <p:tag name="KSO_WM_UNIT_TYPE" val="i"/>
  <p:tag name="KSO_WM_UNIT_INDEX" val="67"/>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8"/>
  <p:tag name="KSO_WM_UNIT_LAYERLEVEL" val="1"/>
  <p:tag name="KSO_WM_TAG_VERSION" val="1.0"/>
  <p:tag name="KSO_WM_BEAUTIFY_FLAG" val="#wm#"/>
  <p:tag name="KSO_WM_UNIT_TYPE" val="i"/>
  <p:tag name="KSO_WM_UNIT_INDEX" val="68"/>
</p:tagLst>
</file>

<file path=ppt/tags/tag71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9"/>
  <p:tag name="KSO_WM_UNIT_LAYERLEVEL" val="1"/>
  <p:tag name="KSO_WM_TAG_VERSION" val="1.0"/>
  <p:tag name="KSO_WM_BEAUTIFY_FLAG" val="#wm#"/>
  <p:tag name="KSO_WM_UNIT_TYPE" val="i"/>
  <p:tag name="KSO_WM_UNIT_INDEX" val="69"/>
</p:tagLst>
</file>

<file path=ppt/tags/tag71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71"/>
  <p:tag name="KSO_WM_UNIT_LAYERLEVEL" val="1"/>
  <p:tag name="KSO_WM_TAG_VERSION" val="1.0"/>
  <p:tag name="KSO_WM_BEAUTIFY_FLAG" val="#wm#"/>
  <p:tag name="KSO_WM_UNIT_TYPE" val="i"/>
  <p:tag name="KSO_WM_UNIT_INDEX" val="71"/>
</p:tagLst>
</file>

<file path=ppt/tags/tag71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70"/>
  <p:tag name="KSO_WM_UNIT_LAYERLEVEL" val="1"/>
  <p:tag name="KSO_WM_TAG_VERSION" val="1.0"/>
  <p:tag name="KSO_WM_BEAUTIFY_FLAG" val="#wm#"/>
  <p:tag name="KSO_WM_UNIT_TYPE" val="i"/>
  <p:tag name="KSO_WM_UNIT_INDEX" val="70"/>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6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61"/>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4.xml><?xml version="1.0" encoding="utf-8"?>
<p:tagLst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02661"/>
  <p:tag name="KSO_WM_TEMPLATE_THUMBS_INDEX" val="1、4、7、8、9、10、11、12、13、14、15"/>
</p:tagLst>
</file>

<file path=ppt/tags/tag725.xml><?xml version="1.0" encoding="utf-8"?>
<p:tagLst xmlns:p="http://schemas.openxmlformats.org/presentationml/2006/main">
  <p:tag name="KSO_WM_TEMPLATE_CATEGORY" val="custom"/>
  <p:tag name="KSO_WM_TEMPLATE_INDEX" val="20202661"/>
</p:tagLst>
</file>

<file path=ppt/tags/tag726.xml><?xml version="1.0" encoding="utf-8"?>
<p:tagLst xmlns:p="http://schemas.openxmlformats.org/presentationml/2006/main">
  <p:tag name="KSO_WM_TEMPLATE_CATEGORY" val="custom"/>
  <p:tag name="KSO_WM_TEMPLATE_INDEX" val="20202661"/>
</p:tagLst>
</file>

<file path=ppt/tags/tag727.xml><?xml version="1.0" encoding="utf-8"?>
<p:tagLst xmlns:p="http://schemas.openxmlformats.org/presentationml/2006/main">
  <p:tag name="KSO_WM_TEMPLATE_CATEGORY" val="custom"/>
  <p:tag name="KSO_WM_TEMPLATE_INDEX" val="20202661"/>
</p:tagLst>
</file>

<file path=ppt/tags/tag728.xml><?xml version="1.0" encoding="utf-8"?>
<p:tagLst xmlns:p="http://schemas.openxmlformats.org/presentationml/2006/main">
  <p:tag name="KSO_WM_TEMPLATE_CATEGORY" val="custom"/>
  <p:tag name="KSO_WM_TEMPLATE_INDEX" val="20202661"/>
</p:tagLst>
</file>

<file path=ppt/tags/tag729.xml><?xml version="1.0" encoding="utf-8"?>
<p:tagLst xmlns:p="http://schemas.openxmlformats.org/presentationml/2006/main">
  <p:tag name="KSO_WM_TEMPLATE_CATEGORY" val="custom"/>
  <p:tag name="KSO_WM_TEMPLATE_INDEX" val="2020266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0.xml><?xml version="1.0" encoding="utf-8"?>
<p:tagLst xmlns:p="http://schemas.openxmlformats.org/presentationml/2006/main">
  <p:tag name="KSO_WM_TEMPLATE_CATEGORY" val="custom"/>
  <p:tag name="KSO_WM_TEMPLATE_INDEX" val="20202661"/>
</p:tagLst>
</file>

<file path=ppt/tags/tag731.xml><?xml version="1.0" encoding="utf-8"?>
<p:tagLst xmlns:p="http://schemas.openxmlformats.org/presentationml/2006/main">
  <p:tag name="KSO_WM_TEMPLATE_CATEGORY" val="custom"/>
  <p:tag name="KSO_WM_TEMPLATE_INDEX" val="20202661"/>
</p:tagLst>
</file>

<file path=ppt/tags/tag732.xml><?xml version="1.0" encoding="utf-8"?>
<p:tagLst xmlns:p="http://schemas.openxmlformats.org/presentationml/2006/main">
  <p:tag name="KSO_WM_TEMPLATE_CATEGORY" val="custom"/>
  <p:tag name="KSO_WM_TEMPLATE_INDEX" val="20202661"/>
</p:tagLst>
</file>

<file path=ppt/tags/tag733.xml><?xml version="1.0" encoding="utf-8"?>
<p:tagLst xmlns:p="http://schemas.openxmlformats.org/presentationml/2006/main">
  <p:tag name="KSO_WM_TEMPLATE_CATEGORY" val="custom"/>
  <p:tag name="KSO_WM_TEMPLATE_INDEX" val="20202661"/>
</p:tagLst>
</file>

<file path=ppt/tags/tag734.xml><?xml version="1.0" encoding="utf-8"?>
<p:tagLst xmlns:p="http://schemas.openxmlformats.org/presentationml/2006/main">
  <p:tag name="KSO_WM_TEMPLATE_CATEGORY" val="custom"/>
  <p:tag name="KSO_WM_TEMPLATE_INDEX" val="20202661"/>
</p:tagLst>
</file>

<file path=ppt/tags/tag735.xml><?xml version="1.0" encoding="utf-8"?>
<p:tagLst xmlns:p="http://schemas.openxmlformats.org/presentationml/2006/main">
  <p:tag name="KSO_WM_TEMPLATE_CATEGORY" val="custom"/>
  <p:tag name="KSO_WM_TEMPLATE_INDEX" val="20202661"/>
</p:tagLst>
</file>

<file path=ppt/tags/tag736.xml><?xml version="1.0" encoding="utf-8"?>
<p:tagLst xmlns:p="http://schemas.openxmlformats.org/presentationml/2006/main">
  <p:tag name="KSO_WM_TEMPLATE_CATEGORY" val="custom"/>
  <p:tag name="KSO_WM_TEMPLATE_INDEX" val="20202661"/>
</p:tagLst>
</file>

<file path=ppt/tags/tag737.xml><?xml version="1.0" encoding="utf-8"?>
<p:tagLst xmlns:p="http://schemas.openxmlformats.org/presentationml/2006/main">
  <p:tag name="KSO_WM_TEMPLATE_CATEGORY" val="custom"/>
  <p:tag name="KSO_WM_TEMPLATE_INDEX" val="20202661"/>
</p:tagLst>
</file>

<file path=ppt/tags/tag738.xml><?xml version="1.0" encoding="utf-8"?>
<p:tagLst xmlns:p="http://schemas.openxmlformats.org/presentationml/2006/main">
  <p:tag name="KSO_WM_TEMPLATE_CATEGORY" val="custom"/>
  <p:tag name="KSO_WM_TEMPLATE_INDEX" val="20202661"/>
</p:tagLst>
</file>

<file path=ppt/tags/tag739.xml><?xml version="1.0" encoding="utf-8"?>
<p:tagLst xmlns:p="http://schemas.openxmlformats.org/presentationml/2006/main">
  <p:tag name="KSO_WM_TEMPLATE_CATEGORY" val="custom"/>
  <p:tag name="KSO_WM_TEMPLATE_INDEX" val="2020266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0.xml><?xml version="1.0" encoding="utf-8"?>
<p:tagLst xmlns:p="http://schemas.openxmlformats.org/presentationml/2006/main">
  <p:tag name="KSO_WM_TEMPLATE_CATEGORY" val="custom"/>
  <p:tag name="KSO_WM_TEMPLATE_INDEX" val="20202661"/>
</p:tagLst>
</file>

<file path=ppt/tags/tag741.xml><?xml version="1.0" encoding="utf-8"?>
<p:tagLst xmlns:p="http://schemas.openxmlformats.org/presentationml/2006/main">
  <p:tag name="KSO_WM_TEMPLATE_CATEGORY" val="custom"/>
  <p:tag name="KSO_WM_TEMPLATE_INDEX" val="20202661"/>
</p:tagLst>
</file>

<file path=ppt/tags/tag742.xml><?xml version="1.0" encoding="utf-8"?>
<p:tagLst xmlns:p="http://schemas.openxmlformats.org/presentationml/2006/main">
  <p:tag name="KSO_WM_TEMPLATE_CATEGORY" val="custom"/>
  <p:tag name="KSO_WM_TEMPLATE_INDEX" val="20202661"/>
</p:tagLst>
</file>

<file path=ppt/tags/tag743.xml><?xml version="1.0" encoding="utf-8"?>
<p:tagLst xmlns:p="http://schemas.openxmlformats.org/presentationml/2006/main">
  <p:tag name="KSO_WM_TEMPLATE_CATEGORY" val="custom"/>
  <p:tag name="KSO_WM_TEMPLATE_INDEX" val="20202661"/>
</p:tagLst>
</file>

<file path=ppt/tags/tag744.xml><?xml version="1.0" encoding="utf-8"?>
<p:tagLst xmlns:p="http://schemas.openxmlformats.org/presentationml/2006/main">
  <p:tag name="KSO_WM_TEMPLATE_CATEGORY" val="custom"/>
  <p:tag name="KSO_WM_TEMPLATE_INDEX" val="20202661"/>
</p:tagLst>
</file>

<file path=ppt/tags/tag745.xml><?xml version="1.0" encoding="utf-8"?>
<p:tagLst xmlns:p="http://schemas.openxmlformats.org/presentationml/2006/main">
  <p:tag name="KSO_WM_TEMPLATE_CATEGORY" val="custom"/>
  <p:tag name="KSO_WM_TEMPLATE_INDEX" val="20202661"/>
</p:tagLst>
</file>

<file path=ppt/tags/tag746.xml><?xml version="1.0" encoding="utf-8"?>
<p:tagLst xmlns:p="http://schemas.openxmlformats.org/presentationml/2006/main">
  <p:tag name="KSO_WM_TEMPLATE_CATEGORY" val="custom"/>
  <p:tag name="KSO_WM_TEMPLATE_INDEX" val="20202661"/>
</p:tagLst>
</file>

<file path=ppt/tags/tag747.xml><?xml version="1.0" encoding="utf-8"?>
<p:tagLst xmlns:p="http://schemas.openxmlformats.org/presentationml/2006/main">
  <p:tag name="KSO_WM_TEMPLATE_CATEGORY" val="custom"/>
  <p:tag name="KSO_WM_TEMPLATE_INDEX" val="20202661"/>
</p:tagLst>
</file>

<file path=ppt/tags/tag748.xml><?xml version="1.0" encoding="utf-8"?>
<p:tagLst xmlns:p="http://schemas.openxmlformats.org/presentationml/2006/main">
  <p:tag name="KSO_WM_TEMPLATE_CATEGORY" val="custom"/>
  <p:tag name="KSO_WM_TEMPLATE_INDEX" val="20202661"/>
</p:tagLst>
</file>

<file path=ppt/tags/tag749.xml><?xml version="1.0" encoding="utf-8"?>
<p:tagLst xmlns:p="http://schemas.openxmlformats.org/presentationml/2006/main">
  <p:tag name="KSO_WM_TEMPLATE_CATEGORY" val="custom"/>
  <p:tag name="KSO_WM_TEMPLATE_INDEX" val="2020266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0.xml><?xml version="1.0" encoding="utf-8"?>
<p:tagLst xmlns:p="http://schemas.openxmlformats.org/presentationml/2006/main">
  <p:tag name="KSO_WM_TEMPLATE_CATEGORY" val="custom"/>
  <p:tag name="KSO_WM_TEMPLATE_INDEX" val="20202661"/>
</p:tagLst>
</file>

<file path=ppt/tags/tag751.xml><?xml version="1.0" encoding="utf-8"?>
<p:tagLst xmlns:p="http://schemas.openxmlformats.org/presentationml/2006/main">
  <p:tag name="KSO_WM_TEMPLATE_CATEGORY" val="custom"/>
  <p:tag name="KSO_WM_TEMPLATE_INDEX" val="20202661"/>
</p:tagLst>
</file>

<file path=ppt/tags/tag752.xml><?xml version="1.0" encoding="utf-8"?>
<p:tagLst xmlns:p="http://schemas.openxmlformats.org/presentationml/2006/main">
  <p:tag name="KSO_WM_TEMPLATE_CATEGORY" val="custom"/>
  <p:tag name="KSO_WM_TEMPLATE_INDEX" val="20202661"/>
</p:tagLst>
</file>

<file path=ppt/tags/tag753.xml><?xml version="1.0" encoding="utf-8"?>
<p:tagLst xmlns:p="http://schemas.openxmlformats.org/presentationml/2006/main">
  <p:tag name="KSO_WM_TEMPLATE_CATEGORY" val="custom"/>
  <p:tag name="KSO_WM_TEMPLATE_INDEX" val="20202661"/>
</p:tagLst>
</file>

<file path=ppt/tags/tag754.xml><?xml version="1.0" encoding="utf-8"?>
<p:tagLst xmlns:p="http://schemas.openxmlformats.org/presentationml/2006/main">
  <p:tag name="KSO_WM_TEMPLATE_CATEGORY" val="custom"/>
  <p:tag name="KSO_WM_TEMPLATE_INDEX" val="20202661"/>
</p:tagLst>
</file>

<file path=ppt/tags/tag755.xml><?xml version="1.0" encoding="utf-8"?>
<p:tagLst xmlns:p="http://schemas.openxmlformats.org/presentationml/2006/main">
  <p:tag name="KSO_WM_BEAUTIFY_FLAG" val="#wm#"/>
  <p:tag name="KSO_WM_TEMPLATE_CATEGORY" val="custom"/>
  <p:tag name="KSO_WM_TEMPLATE_INDEX" val="20202661"/>
</p:tagLst>
</file>

<file path=ppt/tags/tag756.xml><?xml version="1.0" encoding="utf-8"?>
<p:tagLst xmlns:p="http://schemas.openxmlformats.org/presentationml/2006/main">
  <p:tag name="KSO_WM_TEMPLATE_CATEGORY" val="custom"/>
  <p:tag name="KSO_WM_TEMPLATE_INDEX" val="20202661"/>
</p:tagLst>
</file>

<file path=ppt/tags/tag757.xml><?xml version="1.0" encoding="utf-8"?>
<p:tagLst xmlns:p="http://schemas.openxmlformats.org/presentationml/2006/main">
  <p:tag name="KSO_WM_TEMPLATE_CATEGORY" val="custom"/>
  <p:tag name="KSO_WM_TEMPLATE_INDEX" val="20202661"/>
</p:tagLst>
</file>

<file path=ppt/tags/tag758.xml><?xml version="1.0" encoding="utf-8"?>
<p:tagLst xmlns:p="http://schemas.openxmlformats.org/presentationml/2006/main">
  <p:tag name="KSO_WM_TEMPLATE_CATEGORY" val="custom"/>
  <p:tag name="KSO_WM_TEMPLATE_INDEX" val="20202661"/>
</p:tagLst>
</file>

<file path=ppt/tags/tag759.xml><?xml version="1.0" encoding="utf-8"?>
<p:tagLst xmlns:p="http://schemas.openxmlformats.org/presentationml/2006/main">
  <p:tag name="KSO_WM_TEMPLATE_CATEGORY" val="custom"/>
  <p:tag name="KSO_WM_TEMPLATE_INDEX" val="2020266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0.xml><?xml version="1.0" encoding="utf-8"?>
<p:tagLst xmlns:p="http://schemas.openxmlformats.org/presentationml/2006/main">
  <p:tag name="KSO_WM_TEMPLATE_CATEGORY" val="custom"/>
  <p:tag name="KSO_WM_TEMPLATE_INDEX" val="20202661"/>
</p:tagLst>
</file>

<file path=ppt/tags/tag761.xml><?xml version="1.0" encoding="utf-8"?>
<p:tagLst xmlns:p="http://schemas.openxmlformats.org/presentationml/2006/main">
  <p:tag name="KSO_WM_TEMPLATE_CATEGORY" val="custom"/>
  <p:tag name="KSO_WM_TEMPLATE_INDEX" val="20202661"/>
</p:tagLst>
</file>

<file path=ppt/tags/tag762.xml><?xml version="1.0" encoding="utf-8"?>
<p:tagLst xmlns:p="http://schemas.openxmlformats.org/presentationml/2006/main">
  <p:tag name="KSO_WM_TEMPLATE_CATEGORY" val="custom"/>
  <p:tag name="KSO_WM_TEMPLATE_INDEX" val="2020266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68">
      <a:dk1>
        <a:sysClr val="windowText" lastClr="000000"/>
      </a:dk1>
      <a:lt1>
        <a:sysClr val="window" lastClr="FFFFFF"/>
      </a:lt1>
      <a:dk2>
        <a:srgbClr val="F2F2F2"/>
      </a:dk2>
      <a:lt2>
        <a:srgbClr val="FFFFFF"/>
      </a:lt2>
      <a:accent1>
        <a:srgbClr val="40D0B8"/>
      </a:accent1>
      <a:accent2>
        <a:srgbClr val="45BDAB"/>
      </a:accent2>
      <a:accent3>
        <a:srgbClr val="4BAB9E"/>
      </a:accent3>
      <a:accent4>
        <a:srgbClr val="509892"/>
      </a:accent4>
      <a:accent5>
        <a:srgbClr val="568685"/>
      </a:accent5>
      <a:accent6>
        <a:srgbClr val="5B7378"/>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Dragon</Template>
  <TotalTime>0</TotalTime>
  <Words>3990</Words>
  <Application>WPS 演示</Application>
  <PresentationFormat>全屏显示(4:3)</PresentationFormat>
  <Paragraphs>222</Paragraphs>
  <Slides>38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Arial</vt:lpstr>
      <vt:lpstr>宋体</vt:lpstr>
      <vt:lpstr>Wingdings</vt:lpstr>
      <vt:lpstr>Wingdings 2</vt:lpstr>
      <vt:lpstr>Arial</vt:lpstr>
      <vt:lpstr>隶书</vt:lpstr>
      <vt:lpstr>Maiandra GD</vt:lpstr>
      <vt:lpstr>Cambria</vt:lpstr>
      <vt:lpstr>华文楷体</vt:lpstr>
      <vt:lpstr>微软雅黑</vt:lpstr>
      <vt:lpstr>Arial Unicode MS</vt:lpstr>
      <vt:lpstr>Calibri</vt:lpstr>
      <vt:lpstr>汉仪旗黑-85S</vt:lpstr>
      <vt:lpstr>Office 主题​​</vt:lpstr>
      <vt:lpstr>第三讲 唯物辩证法是科学的认识方法</vt:lpstr>
      <vt:lpstr>主要内容</vt:lpstr>
      <vt:lpstr>一、唯物辩证法的科学性</vt:lpstr>
      <vt:lpstr>（一）唯物辩证法是客观辩证法和主观辩证法的统一</vt:lpstr>
      <vt:lpstr>（二）唯物辩证法是伟大的认识方法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（三）矛盾分析法是根本的认识方法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二、辩证思维方法与科学思维方法</vt:lpstr>
      <vt:lpstr>（一）辩证思维方法</vt:lpstr>
      <vt:lpstr>PowerPoint 演示文稿</vt:lpstr>
      <vt:lpstr>PowerPoint 演示文稿</vt:lpstr>
      <vt:lpstr>（二）现代科学思维方法</vt:lpstr>
      <vt:lpstr>PowerPoint 演示文稿</vt:lpstr>
      <vt:lpstr>PowerPoint 演示文稿</vt:lpstr>
      <vt:lpstr>PowerPoint 演示文稿</vt:lpstr>
      <vt:lpstr>PowerPoint 演示文稿</vt:lpstr>
      <vt:lpstr>三、运用唯物辩证法提高思维能力</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第三讲 唯物辩证法是科学的认识方法</dc:title>
  <dc:creator>hp</dc:creator>
  <cp:lastModifiedBy>wxl</cp:lastModifiedBy>
  <cp:revision>17</cp:revision>
  <dcterms:created xsi:type="dcterms:W3CDTF">2018-09-03T03:58:00Z</dcterms:created>
  <dcterms:modified xsi:type="dcterms:W3CDTF">2019-09-07T04:09:11Z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