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8" r:id="rId21"/>
    <p:sldId id="309" r:id="rId22"/>
    <p:sldId id="310" r:id="rId23"/>
    <p:sldId id="311" r:id="rId24"/>
    <p:sldId id="275" r:id="rId25"/>
    <p:sldId id="276" r:id="rId26"/>
    <p:sldId id="277" r:id="rId27"/>
    <p:sldId id="278" r:id="rId28"/>
    <p:sldId id="279" r:id="rId29"/>
    <p:sldId id="280" r:id="rId30"/>
    <p:sldId id="281" r:id="rId31"/>
    <p:sldId id="282" r:id="rId32"/>
    <p:sldId id="283" r:id="rId33"/>
    <p:sldId id="284" r:id="rId34"/>
    <p:sldId id="285" r:id="rId35"/>
    <p:sldId id="296" r:id="rId36"/>
    <p:sldId id="297" r:id="rId37"/>
    <p:sldId id="286" r:id="rId38"/>
    <p:sldId id="287" r:id="rId39"/>
    <p:sldId id="288" r:id="rId40"/>
    <p:sldId id="313" r:id="rId41"/>
    <p:sldId id="290" r:id="rId42"/>
    <p:sldId id="291" r:id="rId43"/>
    <p:sldId id="292" r:id="rId44"/>
    <p:sldId id="293" r:id="rId45"/>
    <p:sldId id="314" r:id="rId46"/>
    <p:sldId id="294" r:id="rId47"/>
    <p:sldId id="315" r:id="rId48"/>
    <p:sldId id="295"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8" Type="http://schemas.openxmlformats.org/officeDocument/2006/relationships/tags" Target="../tags/tag488.xml"/><Relationship Id="rId77" Type="http://schemas.openxmlformats.org/officeDocument/2006/relationships/tags" Target="../tags/tag487.xml"/><Relationship Id="rId76" Type="http://schemas.openxmlformats.org/officeDocument/2006/relationships/tags" Target="../tags/tag486.xml"/><Relationship Id="rId75" Type="http://schemas.openxmlformats.org/officeDocument/2006/relationships/tags" Target="../tags/tag485.xml"/><Relationship Id="rId74" Type="http://schemas.openxmlformats.org/officeDocument/2006/relationships/tags" Target="../tags/tag484.xml"/><Relationship Id="rId73" Type="http://schemas.openxmlformats.org/officeDocument/2006/relationships/tags" Target="../tags/tag483.xml"/><Relationship Id="rId72" Type="http://schemas.openxmlformats.org/officeDocument/2006/relationships/tags" Target="../tags/tag482.xml"/><Relationship Id="rId71" Type="http://schemas.openxmlformats.org/officeDocument/2006/relationships/tags" Target="../tags/tag481.xml"/><Relationship Id="rId70" Type="http://schemas.openxmlformats.org/officeDocument/2006/relationships/tags" Target="../tags/tag480.xml"/><Relationship Id="rId7" Type="http://schemas.openxmlformats.org/officeDocument/2006/relationships/tags" Target="../tags/tag418.xml"/><Relationship Id="rId69" Type="http://schemas.openxmlformats.org/officeDocument/2006/relationships/tags" Target="../tags/tag479.xml"/><Relationship Id="rId68" Type="http://schemas.openxmlformats.org/officeDocument/2006/relationships/tags" Target="../tags/tag478.xml"/><Relationship Id="rId67" Type="http://schemas.openxmlformats.org/officeDocument/2006/relationships/tags" Target="../tags/tag477.xml"/><Relationship Id="rId66" Type="http://schemas.openxmlformats.org/officeDocument/2006/relationships/tags" Target="../tags/tag476.xml"/><Relationship Id="rId65" Type="http://schemas.openxmlformats.org/officeDocument/2006/relationships/tags" Target="../tags/tag475.xml"/><Relationship Id="rId64" Type="http://schemas.openxmlformats.org/officeDocument/2006/relationships/tags" Target="../tags/tag474.xml"/><Relationship Id="rId63" Type="http://schemas.openxmlformats.org/officeDocument/2006/relationships/tags" Target="../tags/tag473.xml"/><Relationship Id="rId62" Type="http://schemas.openxmlformats.org/officeDocument/2006/relationships/tags" Target="../tags/tag472.xml"/><Relationship Id="rId61" Type="http://schemas.openxmlformats.org/officeDocument/2006/relationships/tags" Target="../tags/tag471.xml"/><Relationship Id="rId60" Type="http://schemas.openxmlformats.org/officeDocument/2006/relationships/tags" Target="../tags/tag470.xml"/><Relationship Id="rId6" Type="http://schemas.openxmlformats.org/officeDocument/2006/relationships/tags" Target="../tags/tag417.xml"/><Relationship Id="rId59" Type="http://schemas.openxmlformats.org/officeDocument/2006/relationships/tags" Target="../tags/tag469.xml"/><Relationship Id="rId58" Type="http://schemas.openxmlformats.org/officeDocument/2006/relationships/tags" Target="../tags/tag468.xml"/><Relationship Id="rId57" Type="http://schemas.openxmlformats.org/officeDocument/2006/relationships/tags" Target="../tags/tag467.xml"/><Relationship Id="rId56" Type="http://schemas.openxmlformats.org/officeDocument/2006/relationships/tags" Target="../tags/tag466.xml"/><Relationship Id="rId55" Type="http://schemas.openxmlformats.org/officeDocument/2006/relationships/tags" Target="../tags/tag465.xml"/><Relationship Id="rId54" Type="http://schemas.openxmlformats.org/officeDocument/2006/relationships/tags" Target="../tags/tag464.xml"/><Relationship Id="rId53" Type="http://schemas.openxmlformats.org/officeDocument/2006/relationships/tags" Target="../tags/tag463.xml"/><Relationship Id="rId52" Type="http://schemas.openxmlformats.org/officeDocument/2006/relationships/tags" Target="../tags/tag462.xml"/><Relationship Id="rId51" Type="http://schemas.openxmlformats.org/officeDocument/2006/relationships/tags" Target="../tags/tag461.xml"/><Relationship Id="rId50" Type="http://schemas.openxmlformats.org/officeDocument/2006/relationships/tags" Target="../tags/tag460.xml"/><Relationship Id="rId5" Type="http://schemas.openxmlformats.org/officeDocument/2006/relationships/tags" Target="../tags/tag416.xml"/><Relationship Id="rId49" Type="http://schemas.openxmlformats.org/officeDocument/2006/relationships/tags" Target="../tags/tag459.xml"/><Relationship Id="rId48" Type="http://schemas.openxmlformats.org/officeDocument/2006/relationships/tags" Target="../tags/tag458.xml"/><Relationship Id="rId47" Type="http://schemas.openxmlformats.org/officeDocument/2006/relationships/tags" Target="../tags/tag457.xml"/><Relationship Id="rId46" Type="http://schemas.openxmlformats.org/officeDocument/2006/relationships/tags" Target="../tags/tag456.xml"/><Relationship Id="rId45" Type="http://schemas.openxmlformats.org/officeDocument/2006/relationships/tags" Target="../tags/tag455.xml"/><Relationship Id="rId44" Type="http://schemas.openxmlformats.org/officeDocument/2006/relationships/tags" Target="../tags/tag454.xml"/><Relationship Id="rId43" Type="http://schemas.openxmlformats.org/officeDocument/2006/relationships/tags" Target="../tags/tag453.xml"/><Relationship Id="rId42" Type="http://schemas.openxmlformats.org/officeDocument/2006/relationships/tags" Target="../tags/tag452.xml"/><Relationship Id="rId41" Type="http://schemas.openxmlformats.org/officeDocument/2006/relationships/tags" Target="../tags/tag451.xml"/><Relationship Id="rId40" Type="http://schemas.openxmlformats.org/officeDocument/2006/relationships/tags" Target="../tags/tag450.xml"/><Relationship Id="rId4" Type="http://schemas.openxmlformats.org/officeDocument/2006/relationships/image" Target="../media/image3.png"/><Relationship Id="rId39" Type="http://schemas.openxmlformats.org/officeDocument/2006/relationships/tags" Target="../tags/tag449.xml"/><Relationship Id="rId38" Type="http://schemas.openxmlformats.org/officeDocument/2006/relationships/image" Target="../media/image4.png"/><Relationship Id="rId37" Type="http://schemas.openxmlformats.org/officeDocument/2006/relationships/tags" Target="../tags/tag448.xml"/><Relationship Id="rId36" Type="http://schemas.openxmlformats.org/officeDocument/2006/relationships/tags" Target="../tags/tag447.xml"/><Relationship Id="rId35" Type="http://schemas.openxmlformats.org/officeDocument/2006/relationships/tags" Target="../tags/tag446.xml"/><Relationship Id="rId34" Type="http://schemas.openxmlformats.org/officeDocument/2006/relationships/tags" Target="../tags/tag445.xml"/><Relationship Id="rId33" Type="http://schemas.openxmlformats.org/officeDocument/2006/relationships/tags" Target="../tags/tag444.xml"/><Relationship Id="rId32" Type="http://schemas.openxmlformats.org/officeDocument/2006/relationships/tags" Target="../tags/tag443.xml"/><Relationship Id="rId31" Type="http://schemas.openxmlformats.org/officeDocument/2006/relationships/tags" Target="../tags/tag442.xml"/><Relationship Id="rId30" Type="http://schemas.openxmlformats.org/officeDocument/2006/relationships/tags" Target="../tags/tag441.xml"/><Relationship Id="rId3" Type="http://schemas.openxmlformats.org/officeDocument/2006/relationships/tags" Target="../tags/tag415.xml"/><Relationship Id="rId29" Type="http://schemas.openxmlformats.org/officeDocument/2006/relationships/tags" Target="../tags/tag440.xml"/><Relationship Id="rId28" Type="http://schemas.openxmlformats.org/officeDocument/2006/relationships/tags" Target="../tags/tag439.xml"/><Relationship Id="rId27" Type="http://schemas.openxmlformats.org/officeDocument/2006/relationships/tags" Target="../tags/tag438.xml"/><Relationship Id="rId26" Type="http://schemas.openxmlformats.org/officeDocument/2006/relationships/tags" Target="../tags/tag437.xml"/><Relationship Id="rId25" Type="http://schemas.openxmlformats.org/officeDocument/2006/relationships/tags" Target="../tags/tag436.xml"/><Relationship Id="rId24" Type="http://schemas.openxmlformats.org/officeDocument/2006/relationships/tags" Target="../tags/tag435.xml"/><Relationship Id="rId23" Type="http://schemas.openxmlformats.org/officeDocument/2006/relationships/tags" Target="../tags/tag434.xml"/><Relationship Id="rId22" Type="http://schemas.openxmlformats.org/officeDocument/2006/relationships/tags" Target="../tags/tag433.xml"/><Relationship Id="rId21" Type="http://schemas.openxmlformats.org/officeDocument/2006/relationships/tags" Target="../tags/tag432.xml"/><Relationship Id="rId20" Type="http://schemas.openxmlformats.org/officeDocument/2006/relationships/tags" Target="../tags/tag431.xml"/><Relationship Id="rId2" Type="http://schemas.openxmlformats.org/officeDocument/2006/relationships/tags" Target="../tags/tag414.xml"/><Relationship Id="rId19" Type="http://schemas.openxmlformats.org/officeDocument/2006/relationships/tags" Target="../tags/tag430.xml"/><Relationship Id="rId18" Type="http://schemas.openxmlformats.org/officeDocument/2006/relationships/tags" Target="../tags/tag429.xml"/><Relationship Id="rId17" Type="http://schemas.openxmlformats.org/officeDocument/2006/relationships/tags" Target="../tags/tag428.xml"/><Relationship Id="rId16" Type="http://schemas.openxmlformats.org/officeDocument/2006/relationships/tags" Target="../tags/tag427.xml"/><Relationship Id="rId15" Type="http://schemas.openxmlformats.org/officeDocument/2006/relationships/tags" Target="../tags/tag426.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94.xml"/><Relationship Id="rId8" Type="http://schemas.openxmlformats.org/officeDocument/2006/relationships/tags" Target="../tags/tag493.xml"/><Relationship Id="rId7" Type="http://schemas.openxmlformats.org/officeDocument/2006/relationships/tags" Target="../tags/tag492.xml"/><Relationship Id="rId6" Type="http://schemas.openxmlformats.org/officeDocument/2006/relationships/image" Target="../media/image2.png"/><Relationship Id="rId5" Type="http://schemas.openxmlformats.org/officeDocument/2006/relationships/tags" Target="../tags/tag491.xml"/><Relationship Id="rId4" Type="http://schemas.openxmlformats.org/officeDocument/2006/relationships/image" Target="../media/image1.jpeg"/><Relationship Id="rId3" Type="http://schemas.openxmlformats.org/officeDocument/2006/relationships/tags" Target="../tags/tag490.xml"/><Relationship Id="rId2" Type="http://schemas.openxmlformats.org/officeDocument/2006/relationships/tags" Target="../tags/tag489.xml"/><Relationship Id="rId12" Type="http://schemas.openxmlformats.org/officeDocument/2006/relationships/tags" Target="../tags/tag497.xml"/><Relationship Id="rId11" Type="http://schemas.openxmlformats.org/officeDocument/2006/relationships/tags" Target="../tags/tag496.xml"/><Relationship Id="rId10" Type="http://schemas.openxmlformats.org/officeDocument/2006/relationships/tags" Target="../tags/tag4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5" Type="http://schemas.openxmlformats.org/officeDocument/2006/relationships/tags" Target="../tags/tag511.xml"/><Relationship Id="rId14" Type="http://schemas.openxmlformats.org/officeDocument/2006/relationships/tags" Target="../tags/tag510.xml"/><Relationship Id="rId13" Type="http://schemas.openxmlformats.org/officeDocument/2006/relationships/tags" Target="../tags/tag509.xml"/><Relationship Id="rId12" Type="http://schemas.openxmlformats.org/officeDocument/2006/relationships/tags" Target="../tags/tag508.xml"/><Relationship Id="rId11" Type="http://schemas.openxmlformats.org/officeDocument/2006/relationships/tags" Target="../tags/tag507.xml"/><Relationship Id="rId10" Type="http://schemas.openxmlformats.org/officeDocument/2006/relationships/tags" Target="../tags/tag50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18.xml"/><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image" Target="../media/image5.png"/><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0" Type="http://schemas.openxmlformats.org/officeDocument/2006/relationships/tags" Target="../tags/tag51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26.xml"/><Relationship Id="rId8" Type="http://schemas.openxmlformats.org/officeDocument/2006/relationships/tags" Target="../tags/tag525.xml"/><Relationship Id="rId7" Type="http://schemas.openxmlformats.org/officeDocument/2006/relationships/tags" Target="../tags/tag524.xml"/><Relationship Id="rId6" Type="http://schemas.openxmlformats.org/officeDocument/2006/relationships/tags" Target="../tags/tag523.xml"/><Relationship Id="rId5" Type="http://schemas.openxmlformats.org/officeDocument/2006/relationships/tags" Target="../tags/tag522.xml"/><Relationship Id="rId4" Type="http://schemas.openxmlformats.org/officeDocument/2006/relationships/image" Target="../media/image5.png"/><Relationship Id="rId3" Type="http://schemas.openxmlformats.org/officeDocument/2006/relationships/tags" Target="../tags/tag521.xml"/><Relationship Id="rId2" Type="http://schemas.openxmlformats.org/officeDocument/2006/relationships/tags" Target="../tags/tag520.xml"/><Relationship Id="rId10" Type="http://schemas.openxmlformats.org/officeDocument/2006/relationships/tags" Target="../tags/tag52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tags" Target="../tags/tag532.xml"/><Relationship Id="rId5" Type="http://schemas.openxmlformats.org/officeDocument/2006/relationships/tags" Target="../tags/tag531.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8" Type="http://schemas.openxmlformats.org/officeDocument/2006/relationships/tags" Target="../tags/tag544.xml"/><Relationship Id="rId17" Type="http://schemas.openxmlformats.org/officeDocument/2006/relationships/tags" Target="../tags/tag543.xml"/><Relationship Id="rId16" Type="http://schemas.openxmlformats.org/officeDocument/2006/relationships/tags" Target="../tags/tag542.xml"/><Relationship Id="rId15" Type="http://schemas.openxmlformats.org/officeDocument/2006/relationships/tags" Target="../tags/tag541.xml"/><Relationship Id="rId14" Type="http://schemas.openxmlformats.org/officeDocument/2006/relationships/tags" Target="../tags/tag540.xml"/><Relationship Id="rId13" Type="http://schemas.openxmlformats.org/officeDocument/2006/relationships/tags" Target="../tags/tag539.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tags" Target="../tags/tag546.xml"/><Relationship Id="rId2" Type="http://schemas.openxmlformats.org/officeDocument/2006/relationships/tags" Target="../tags/tag545.xml"/><Relationship Id="rId18" Type="http://schemas.openxmlformats.org/officeDocument/2006/relationships/tags" Target="../tags/tag561.xml"/><Relationship Id="rId17" Type="http://schemas.openxmlformats.org/officeDocument/2006/relationships/tags" Target="../tags/tag560.xml"/><Relationship Id="rId16" Type="http://schemas.openxmlformats.org/officeDocument/2006/relationships/tags" Target="../tags/tag559.xml"/><Relationship Id="rId15" Type="http://schemas.openxmlformats.org/officeDocument/2006/relationships/tags" Target="../tags/tag558.xml"/><Relationship Id="rId14" Type="http://schemas.openxmlformats.org/officeDocument/2006/relationships/tags" Target="../tags/tag557.xml"/><Relationship Id="rId13" Type="http://schemas.openxmlformats.org/officeDocument/2006/relationships/tags" Target="../tags/tag556.xml"/><Relationship Id="rId12" Type="http://schemas.openxmlformats.org/officeDocument/2006/relationships/tags" Target="../tags/tag555.xml"/><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68.xml"/><Relationship Id="rId83" Type="http://schemas.openxmlformats.org/officeDocument/2006/relationships/tags" Target="../tags/tag641.xml"/><Relationship Id="rId82" Type="http://schemas.openxmlformats.org/officeDocument/2006/relationships/tags" Target="../tags/tag640.xml"/><Relationship Id="rId81" Type="http://schemas.openxmlformats.org/officeDocument/2006/relationships/tags" Target="../tags/tag639.xml"/><Relationship Id="rId80" Type="http://schemas.openxmlformats.org/officeDocument/2006/relationships/tags" Target="../tags/tag638.xml"/><Relationship Id="rId8" Type="http://schemas.openxmlformats.org/officeDocument/2006/relationships/tags" Target="../tags/tag567.xml"/><Relationship Id="rId79" Type="http://schemas.openxmlformats.org/officeDocument/2006/relationships/tags" Target="../tags/tag637.xml"/><Relationship Id="rId78" Type="http://schemas.openxmlformats.org/officeDocument/2006/relationships/tags" Target="../tags/tag636.xml"/><Relationship Id="rId77" Type="http://schemas.openxmlformats.org/officeDocument/2006/relationships/tags" Target="../tags/tag635.xml"/><Relationship Id="rId76" Type="http://schemas.openxmlformats.org/officeDocument/2006/relationships/tags" Target="../tags/tag634.xml"/><Relationship Id="rId75" Type="http://schemas.openxmlformats.org/officeDocument/2006/relationships/tags" Target="../tags/tag633.xml"/><Relationship Id="rId74" Type="http://schemas.openxmlformats.org/officeDocument/2006/relationships/tags" Target="../tags/tag632.xml"/><Relationship Id="rId73" Type="http://schemas.openxmlformats.org/officeDocument/2006/relationships/tags" Target="../tags/tag631.xml"/><Relationship Id="rId72" Type="http://schemas.openxmlformats.org/officeDocument/2006/relationships/tags" Target="../tags/tag630.xml"/><Relationship Id="rId71" Type="http://schemas.openxmlformats.org/officeDocument/2006/relationships/tags" Target="../tags/tag629.xml"/><Relationship Id="rId70" Type="http://schemas.openxmlformats.org/officeDocument/2006/relationships/tags" Target="../tags/tag628.xml"/><Relationship Id="rId7" Type="http://schemas.openxmlformats.org/officeDocument/2006/relationships/tags" Target="../tags/tag566.xml"/><Relationship Id="rId69" Type="http://schemas.openxmlformats.org/officeDocument/2006/relationships/tags" Target="../tags/tag627.xml"/><Relationship Id="rId68" Type="http://schemas.openxmlformats.org/officeDocument/2006/relationships/tags" Target="../tags/tag626.xml"/><Relationship Id="rId67" Type="http://schemas.openxmlformats.org/officeDocument/2006/relationships/tags" Target="../tags/tag625.xml"/><Relationship Id="rId66" Type="http://schemas.openxmlformats.org/officeDocument/2006/relationships/tags" Target="../tags/tag624.xml"/><Relationship Id="rId65" Type="http://schemas.openxmlformats.org/officeDocument/2006/relationships/tags" Target="../tags/tag623.xml"/><Relationship Id="rId64" Type="http://schemas.openxmlformats.org/officeDocument/2006/relationships/tags" Target="../tags/tag622.xml"/><Relationship Id="rId63" Type="http://schemas.openxmlformats.org/officeDocument/2006/relationships/tags" Target="../tags/tag621.xml"/><Relationship Id="rId62" Type="http://schemas.openxmlformats.org/officeDocument/2006/relationships/tags" Target="../tags/tag620.xml"/><Relationship Id="rId61" Type="http://schemas.openxmlformats.org/officeDocument/2006/relationships/tags" Target="../tags/tag619.xml"/><Relationship Id="rId60" Type="http://schemas.openxmlformats.org/officeDocument/2006/relationships/tags" Target="../tags/tag618.xml"/><Relationship Id="rId6" Type="http://schemas.openxmlformats.org/officeDocument/2006/relationships/tags" Target="../tags/tag565.xml"/><Relationship Id="rId59" Type="http://schemas.openxmlformats.org/officeDocument/2006/relationships/tags" Target="../tags/tag617.xml"/><Relationship Id="rId58" Type="http://schemas.openxmlformats.org/officeDocument/2006/relationships/tags" Target="../tags/tag616.xml"/><Relationship Id="rId57" Type="http://schemas.openxmlformats.org/officeDocument/2006/relationships/tags" Target="../tags/tag615.xml"/><Relationship Id="rId56" Type="http://schemas.openxmlformats.org/officeDocument/2006/relationships/tags" Target="../tags/tag614.xml"/><Relationship Id="rId55" Type="http://schemas.openxmlformats.org/officeDocument/2006/relationships/tags" Target="../tags/tag613.xml"/><Relationship Id="rId54" Type="http://schemas.openxmlformats.org/officeDocument/2006/relationships/tags" Target="../tags/tag612.xml"/><Relationship Id="rId53" Type="http://schemas.openxmlformats.org/officeDocument/2006/relationships/tags" Target="../tags/tag611.xml"/><Relationship Id="rId52" Type="http://schemas.openxmlformats.org/officeDocument/2006/relationships/tags" Target="../tags/tag610.xml"/><Relationship Id="rId51" Type="http://schemas.openxmlformats.org/officeDocument/2006/relationships/tags" Target="../tags/tag609.xml"/><Relationship Id="rId50" Type="http://schemas.openxmlformats.org/officeDocument/2006/relationships/tags" Target="../tags/tag608.xml"/><Relationship Id="rId5" Type="http://schemas.openxmlformats.org/officeDocument/2006/relationships/tags" Target="../tags/tag564.xml"/><Relationship Id="rId49" Type="http://schemas.openxmlformats.org/officeDocument/2006/relationships/tags" Target="../tags/tag607.xml"/><Relationship Id="rId48" Type="http://schemas.openxmlformats.org/officeDocument/2006/relationships/tags" Target="../tags/tag606.xml"/><Relationship Id="rId47" Type="http://schemas.openxmlformats.org/officeDocument/2006/relationships/tags" Target="../tags/tag605.xml"/><Relationship Id="rId46" Type="http://schemas.openxmlformats.org/officeDocument/2006/relationships/tags" Target="../tags/tag604.xml"/><Relationship Id="rId45" Type="http://schemas.openxmlformats.org/officeDocument/2006/relationships/tags" Target="../tags/tag603.xml"/><Relationship Id="rId44" Type="http://schemas.openxmlformats.org/officeDocument/2006/relationships/tags" Target="../tags/tag602.xml"/><Relationship Id="rId43" Type="http://schemas.openxmlformats.org/officeDocument/2006/relationships/tags" Target="../tags/tag601.xml"/><Relationship Id="rId42" Type="http://schemas.openxmlformats.org/officeDocument/2006/relationships/tags" Target="../tags/tag600.xml"/><Relationship Id="rId41" Type="http://schemas.openxmlformats.org/officeDocument/2006/relationships/tags" Target="../tags/tag599.xml"/><Relationship Id="rId40" Type="http://schemas.openxmlformats.org/officeDocument/2006/relationships/tags" Target="../tags/tag598.xml"/><Relationship Id="rId4" Type="http://schemas.openxmlformats.org/officeDocument/2006/relationships/image" Target="../media/image6.png"/><Relationship Id="rId39" Type="http://schemas.openxmlformats.org/officeDocument/2006/relationships/tags" Target="../tags/tag597.xml"/><Relationship Id="rId38" Type="http://schemas.openxmlformats.org/officeDocument/2006/relationships/image" Target="../media/image7.png"/><Relationship Id="rId37" Type="http://schemas.openxmlformats.org/officeDocument/2006/relationships/tags" Target="../tags/tag596.xml"/><Relationship Id="rId36" Type="http://schemas.openxmlformats.org/officeDocument/2006/relationships/tags" Target="../tags/tag595.xml"/><Relationship Id="rId35" Type="http://schemas.openxmlformats.org/officeDocument/2006/relationships/tags" Target="../tags/tag594.xml"/><Relationship Id="rId34" Type="http://schemas.openxmlformats.org/officeDocument/2006/relationships/tags" Target="../tags/tag593.xml"/><Relationship Id="rId33" Type="http://schemas.openxmlformats.org/officeDocument/2006/relationships/tags" Target="../tags/tag592.xml"/><Relationship Id="rId32" Type="http://schemas.openxmlformats.org/officeDocument/2006/relationships/tags" Target="../tags/tag591.xml"/><Relationship Id="rId31" Type="http://schemas.openxmlformats.org/officeDocument/2006/relationships/tags" Target="../tags/tag590.xml"/><Relationship Id="rId30" Type="http://schemas.openxmlformats.org/officeDocument/2006/relationships/tags" Target="../tags/tag589.xml"/><Relationship Id="rId3" Type="http://schemas.openxmlformats.org/officeDocument/2006/relationships/tags" Target="../tags/tag563.xml"/><Relationship Id="rId29" Type="http://schemas.openxmlformats.org/officeDocument/2006/relationships/tags" Target="../tags/tag588.xml"/><Relationship Id="rId28" Type="http://schemas.openxmlformats.org/officeDocument/2006/relationships/tags" Target="../tags/tag587.xml"/><Relationship Id="rId27" Type="http://schemas.openxmlformats.org/officeDocument/2006/relationships/tags" Target="../tags/tag586.xml"/><Relationship Id="rId26" Type="http://schemas.openxmlformats.org/officeDocument/2006/relationships/tags" Target="../tags/tag585.xml"/><Relationship Id="rId25" Type="http://schemas.openxmlformats.org/officeDocument/2006/relationships/tags" Target="../tags/tag584.xml"/><Relationship Id="rId24" Type="http://schemas.openxmlformats.org/officeDocument/2006/relationships/tags" Target="../tags/tag583.xml"/><Relationship Id="rId23" Type="http://schemas.openxmlformats.org/officeDocument/2006/relationships/tags" Target="../tags/tag582.xml"/><Relationship Id="rId22" Type="http://schemas.openxmlformats.org/officeDocument/2006/relationships/tags" Target="../tags/tag581.xml"/><Relationship Id="rId21" Type="http://schemas.openxmlformats.org/officeDocument/2006/relationships/tags" Target="../tags/tag580.xml"/><Relationship Id="rId20" Type="http://schemas.openxmlformats.org/officeDocument/2006/relationships/tags" Target="../tags/tag579.xml"/><Relationship Id="rId2" Type="http://schemas.openxmlformats.org/officeDocument/2006/relationships/tags" Target="../tags/tag562.xml"/><Relationship Id="rId19" Type="http://schemas.openxmlformats.org/officeDocument/2006/relationships/tags" Target="../tags/tag578.xml"/><Relationship Id="rId18" Type="http://schemas.openxmlformats.org/officeDocument/2006/relationships/tags" Target="../tags/tag577.xml"/><Relationship Id="rId17" Type="http://schemas.openxmlformats.org/officeDocument/2006/relationships/tags" Target="../tags/tag576.xml"/><Relationship Id="rId16" Type="http://schemas.openxmlformats.org/officeDocument/2006/relationships/tags" Target="../tags/tag575.xml"/><Relationship Id="rId15" Type="http://schemas.openxmlformats.org/officeDocument/2006/relationships/tags" Target="../tags/tag574.xml"/><Relationship Id="rId14" Type="http://schemas.openxmlformats.org/officeDocument/2006/relationships/tags" Target="../tags/tag573.xml"/><Relationship Id="rId13" Type="http://schemas.openxmlformats.org/officeDocument/2006/relationships/tags" Target="../tags/tag572.xml"/><Relationship Id="rId12" Type="http://schemas.openxmlformats.org/officeDocument/2006/relationships/tags" Target="../tags/tag571.xml"/><Relationship Id="rId11" Type="http://schemas.openxmlformats.org/officeDocument/2006/relationships/tags" Target="../tags/tag570.xml"/><Relationship Id="rId10" Type="http://schemas.openxmlformats.org/officeDocument/2006/relationships/tags" Target="../tags/tag56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48.xml"/><Relationship Id="rId80" Type="http://schemas.openxmlformats.org/officeDocument/2006/relationships/tags" Target="../tags/tag718.xml"/><Relationship Id="rId8" Type="http://schemas.openxmlformats.org/officeDocument/2006/relationships/tags" Target="../tags/tag647.xml"/><Relationship Id="rId79" Type="http://schemas.openxmlformats.org/officeDocument/2006/relationships/tags" Target="../tags/tag717.xml"/><Relationship Id="rId78" Type="http://schemas.openxmlformats.org/officeDocument/2006/relationships/tags" Target="../tags/tag716.xml"/><Relationship Id="rId77" Type="http://schemas.openxmlformats.org/officeDocument/2006/relationships/tags" Target="../tags/tag715.xml"/><Relationship Id="rId76" Type="http://schemas.openxmlformats.org/officeDocument/2006/relationships/tags" Target="../tags/tag714.xml"/><Relationship Id="rId75" Type="http://schemas.openxmlformats.org/officeDocument/2006/relationships/tags" Target="../tags/tag713.xml"/><Relationship Id="rId74" Type="http://schemas.openxmlformats.org/officeDocument/2006/relationships/tags" Target="../tags/tag712.xml"/><Relationship Id="rId73" Type="http://schemas.openxmlformats.org/officeDocument/2006/relationships/tags" Target="../tags/tag711.xml"/><Relationship Id="rId72" Type="http://schemas.openxmlformats.org/officeDocument/2006/relationships/tags" Target="../tags/tag710.xml"/><Relationship Id="rId71" Type="http://schemas.openxmlformats.org/officeDocument/2006/relationships/tags" Target="../tags/tag709.xml"/><Relationship Id="rId70" Type="http://schemas.openxmlformats.org/officeDocument/2006/relationships/tags" Target="../tags/tag708.xml"/><Relationship Id="rId7" Type="http://schemas.openxmlformats.org/officeDocument/2006/relationships/tags" Target="../tags/tag646.xml"/><Relationship Id="rId69" Type="http://schemas.openxmlformats.org/officeDocument/2006/relationships/tags" Target="../tags/tag707.xml"/><Relationship Id="rId68" Type="http://schemas.openxmlformats.org/officeDocument/2006/relationships/tags" Target="../tags/tag706.xml"/><Relationship Id="rId67" Type="http://schemas.openxmlformats.org/officeDocument/2006/relationships/tags" Target="../tags/tag705.xml"/><Relationship Id="rId66" Type="http://schemas.openxmlformats.org/officeDocument/2006/relationships/tags" Target="../tags/tag704.xml"/><Relationship Id="rId65" Type="http://schemas.openxmlformats.org/officeDocument/2006/relationships/tags" Target="../tags/tag703.xml"/><Relationship Id="rId64" Type="http://schemas.openxmlformats.org/officeDocument/2006/relationships/tags" Target="../tags/tag702.xml"/><Relationship Id="rId63" Type="http://schemas.openxmlformats.org/officeDocument/2006/relationships/tags" Target="../tags/tag701.xml"/><Relationship Id="rId62" Type="http://schemas.openxmlformats.org/officeDocument/2006/relationships/tags" Target="../tags/tag700.xml"/><Relationship Id="rId61" Type="http://schemas.openxmlformats.org/officeDocument/2006/relationships/tags" Target="../tags/tag699.xml"/><Relationship Id="rId60" Type="http://schemas.openxmlformats.org/officeDocument/2006/relationships/tags" Target="../tags/tag698.xml"/><Relationship Id="rId6" Type="http://schemas.openxmlformats.org/officeDocument/2006/relationships/tags" Target="../tags/tag645.xml"/><Relationship Id="rId59" Type="http://schemas.openxmlformats.org/officeDocument/2006/relationships/tags" Target="../tags/tag697.xml"/><Relationship Id="rId58" Type="http://schemas.openxmlformats.org/officeDocument/2006/relationships/tags" Target="../tags/tag696.xml"/><Relationship Id="rId57" Type="http://schemas.openxmlformats.org/officeDocument/2006/relationships/tags" Target="../tags/tag695.xml"/><Relationship Id="rId56" Type="http://schemas.openxmlformats.org/officeDocument/2006/relationships/tags" Target="../tags/tag694.xml"/><Relationship Id="rId55" Type="http://schemas.openxmlformats.org/officeDocument/2006/relationships/tags" Target="../tags/tag693.xml"/><Relationship Id="rId54" Type="http://schemas.openxmlformats.org/officeDocument/2006/relationships/tags" Target="../tags/tag692.xml"/><Relationship Id="rId53" Type="http://schemas.openxmlformats.org/officeDocument/2006/relationships/tags" Target="../tags/tag691.xml"/><Relationship Id="rId52" Type="http://schemas.openxmlformats.org/officeDocument/2006/relationships/tags" Target="../tags/tag690.xml"/><Relationship Id="rId51" Type="http://schemas.openxmlformats.org/officeDocument/2006/relationships/tags" Target="../tags/tag689.xml"/><Relationship Id="rId50" Type="http://schemas.openxmlformats.org/officeDocument/2006/relationships/tags" Target="../tags/tag688.xml"/><Relationship Id="rId5" Type="http://schemas.openxmlformats.org/officeDocument/2006/relationships/image" Target="../media/image6.png"/><Relationship Id="rId49" Type="http://schemas.openxmlformats.org/officeDocument/2006/relationships/tags" Target="../tags/tag687.xml"/><Relationship Id="rId48" Type="http://schemas.openxmlformats.org/officeDocument/2006/relationships/tags" Target="../tags/tag686.xml"/><Relationship Id="rId47" Type="http://schemas.openxmlformats.org/officeDocument/2006/relationships/tags" Target="../tags/tag685.xml"/><Relationship Id="rId46" Type="http://schemas.openxmlformats.org/officeDocument/2006/relationships/tags" Target="../tags/tag684.xml"/><Relationship Id="rId45" Type="http://schemas.openxmlformats.org/officeDocument/2006/relationships/tags" Target="../tags/tag683.xml"/><Relationship Id="rId44" Type="http://schemas.openxmlformats.org/officeDocument/2006/relationships/tags" Target="../tags/tag682.xml"/><Relationship Id="rId43" Type="http://schemas.openxmlformats.org/officeDocument/2006/relationships/tags" Target="../tags/tag681.xml"/><Relationship Id="rId42" Type="http://schemas.openxmlformats.org/officeDocument/2006/relationships/tags" Target="../tags/tag680.xml"/><Relationship Id="rId41" Type="http://schemas.openxmlformats.org/officeDocument/2006/relationships/tags" Target="../tags/tag679.xml"/><Relationship Id="rId40" Type="http://schemas.openxmlformats.org/officeDocument/2006/relationships/tags" Target="../tags/tag678.xml"/><Relationship Id="rId4" Type="http://schemas.openxmlformats.org/officeDocument/2006/relationships/tags" Target="../tags/tag644.xml"/><Relationship Id="rId39" Type="http://schemas.openxmlformats.org/officeDocument/2006/relationships/image" Target="../media/image8.png"/><Relationship Id="rId38" Type="http://schemas.openxmlformats.org/officeDocument/2006/relationships/tags" Target="../tags/tag677.xml"/><Relationship Id="rId37" Type="http://schemas.openxmlformats.org/officeDocument/2006/relationships/tags" Target="../tags/tag676.xml"/><Relationship Id="rId36" Type="http://schemas.openxmlformats.org/officeDocument/2006/relationships/tags" Target="../tags/tag675.xml"/><Relationship Id="rId35" Type="http://schemas.openxmlformats.org/officeDocument/2006/relationships/tags" Target="../tags/tag674.xml"/><Relationship Id="rId34" Type="http://schemas.openxmlformats.org/officeDocument/2006/relationships/tags" Target="../tags/tag673.xml"/><Relationship Id="rId33" Type="http://schemas.openxmlformats.org/officeDocument/2006/relationships/tags" Target="../tags/tag672.xml"/><Relationship Id="rId32" Type="http://schemas.openxmlformats.org/officeDocument/2006/relationships/tags" Target="../tags/tag671.xml"/><Relationship Id="rId31" Type="http://schemas.openxmlformats.org/officeDocument/2006/relationships/tags" Target="../tags/tag670.xml"/><Relationship Id="rId30" Type="http://schemas.openxmlformats.org/officeDocument/2006/relationships/tags" Target="../tags/tag669.xml"/><Relationship Id="rId3" Type="http://schemas.openxmlformats.org/officeDocument/2006/relationships/tags" Target="../tags/tag643.xml"/><Relationship Id="rId29" Type="http://schemas.openxmlformats.org/officeDocument/2006/relationships/tags" Target="../tags/tag668.xml"/><Relationship Id="rId28" Type="http://schemas.openxmlformats.org/officeDocument/2006/relationships/tags" Target="../tags/tag667.xml"/><Relationship Id="rId27" Type="http://schemas.openxmlformats.org/officeDocument/2006/relationships/tags" Target="../tags/tag666.xml"/><Relationship Id="rId26" Type="http://schemas.openxmlformats.org/officeDocument/2006/relationships/tags" Target="../tags/tag665.xml"/><Relationship Id="rId25" Type="http://schemas.openxmlformats.org/officeDocument/2006/relationships/tags" Target="../tags/tag664.xml"/><Relationship Id="rId24" Type="http://schemas.openxmlformats.org/officeDocument/2006/relationships/tags" Target="../tags/tag663.xml"/><Relationship Id="rId23" Type="http://schemas.openxmlformats.org/officeDocument/2006/relationships/tags" Target="../tags/tag662.xml"/><Relationship Id="rId22" Type="http://schemas.openxmlformats.org/officeDocument/2006/relationships/tags" Target="../tags/tag661.xml"/><Relationship Id="rId21" Type="http://schemas.openxmlformats.org/officeDocument/2006/relationships/tags" Target="../tags/tag660.xml"/><Relationship Id="rId20" Type="http://schemas.openxmlformats.org/officeDocument/2006/relationships/tags" Target="../tags/tag659.xml"/><Relationship Id="rId2" Type="http://schemas.openxmlformats.org/officeDocument/2006/relationships/tags" Target="../tags/tag642.xml"/><Relationship Id="rId19" Type="http://schemas.openxmlformats.org/officeDocument/2006/relationships/tags" Target="../tags/tag658.xml"/><Relationship Id="rId18" Type="http://schemas.openxmlformats.org/officeDocument/2006/relationships/tags" Target="../tags/tag657.xml"/><Relationship Id="rId17" Type="http://schemas.openxmlformats.org/officeDocument/2006/relationships/tags" Target="../tags/tag656.xml"/><Relationship Id="rId16" Type="http://schemas.openxmlformats.org/officeDocument/2006/relationships/tags" Target="../tags/tag655.xml"/><Relationship Id="rId15" Type="http://schemas.openxmlformats.org/officeDocument/2006/relationships/tags" Target="../tags/tag654.xml"/><Relationship Id="rId14" Type="http://schemas.openxmlformats.org/officeDocument/2006/relationships/tags" Target="../tags/tag653.xml"/><Relationship Id="rId13" Type="http://schemas.openxmlformats.org/officeDocument/2006/relationships/tags" Target="../tags/tag652.xml"/><Relationship Id="rId12" Type="http://schemas.openxmlformats.org/officeDocument/2006/relationships/tags" Target="../tags/tag651.xml"/><Relationship Id="rId11" Type="http://schemas.openxmlformats.org/officeDocument/2006/relationships/tags" Target="../tags/tag650.xml"/><Relationship Id="rId10" Type="http://schemas.openxmlformats.org/officeDocument/2006/relationships/tags" Target="../tags/tag6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4.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3.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2.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image" Target="../media/image3.png"/><Relationship Id="rId39" Type="http://schemas.openxmlformats.org/officeDocument/2006/relationships/tags" Target="../tags/tag45.xml"/><Relationship Id="rId38" Type="http://schemas.openxmlformats.org/officeDocument/2006/relationships/image" Target="../media/image4.png"/><Relationship Id="rId37" Type="http://schemas.openxmlformats.org/officeDocument/2006/relationships/tags" Target="../tags/tag44.xml"/><Relationship Id="rId36" Type="http://schemas.openxmlformats.org/officeDocument/2006/relationships/tags" Target="../tags/tag43.xml"/><Relationship Id="rId35" Type="http://schemas.openxmlformats.org/officeDocument/2006/relationships/tags" Target="../tags/tag42.xml"/><Relationship Id="rId34" Type="http://schemas.openxmlformats.org/officeDocument/2006/relationships/tags" Target="../tags/tag41.xml"/><Relationship Id="rId33" Type="http://schemas.openxmlformats.org/officeDocument/2006/relationships/tags" Target="../tags/tag40.xml"/><Relationship Id="rId32" Type="http://schemas.openxmlformats.org/officeDocument/2006/relationships/tags" Target="../tags/tag39.xml"/><Relationship Id="rId31" Type="http://schemas.openxmlformats.org/officeDocument/2006/relationships/tags" Target="../tags/tag38.xml"/><Relationship Id="rId30" Type="http://schemas.openxmlformats.org/officeDocument/2006/relationships/tags" Target="../tags/tag37.xml"/><Relationship Id="rId3" Type="http://schemas.openxmlformats.org/officeDocument/2006/relationships/tags" Target="../tags/tag11.xml"/><Relationship Id="rId29" Type="http://schemas.openxmlformats.org/officeDocument/2006/relationships/tags" Target="../tags/tag36.xml"/><Relationship Id="rId28" Type="http://schemas.openxmlformats.org/officeDocument/2006/relationships/tags" Target="../tags/tag35.xml"/><Relationship Id="rId27" Type="http://schemas.openxmlformats.org/officeDocument/2006/relationships/tags" Target="../tags/tag34.xml"/><Relationship Id="rId26" Type="http://schemas.openxmlformats.org/officeDocument/2006/relationships/tags" Target="../tags/tag33.xml"/><Relationship Id="rId25" Type="http://schemas.openxmlformats.org/officeDocument/2006/relationships/tags" Target="../tags/tag32.xml"/><Relationship Id="rId24" Type="http://schemas.openxmlformats.org/officeDocument/2006/relationships/tags" Target="../tags/tag31.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10.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1.jpeg"/><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01.xml"/><Relationship Id="rId80" Type="http://schemas.openxmlformats.org/officeDocument/2006/relationships/tags" Target="../tags/tag171.xml"/><Relationship Id="rId8" Type="http://schemas.openxmlformats.org/officeDocument/2006/relationships/tags" Target="../tags/tag100.xml"/><Relationship Id="rId79" Type="http://schemas.openxmlformats.org/officeDocument/2006/relationships/tags" Target="../tags/tag170.xml"/><Relationship Id="rId78" Type="http://schemas.openxmlformats.org/officeDocument/2006/relationships/tags" Target="../tags/tag169.xml"/><Relationship Id="rId77" Type="http://schemas.openxmlformats.org/officeDocument/2006/relationships/tags" Target="../tags/tag168.xml"/><Relationship Id="rId76" Type="http://schemas.openxmlformats.org/officeDocument/2006/relationships/tags" Target="../tags/tag167.xml"/><Relationship Id="rId75" Type="http://schemas.openxmlformats.org/officeDocument/2006/relationships/tags" Target="../tags/tag166.xml"/><Relationship Id="rId74" Type="http://schemas.openxmlformats.org/officeDocument/2006/relationships/tags" Target="../tags/tag165.xml"/><Relationship Id="rId73" Type="http://schemas.openxmlformats.org/officeDocument/2006/relationships/tags" Target="../tags/tag164.xml"/><Relationship Id="rId72" Type="http://schemas.openxmlformats.org/officeDocument/2006/relationships/tags" Target="../tags/tag163.xml"/><Relationship Id="rId71" Type="http://schemas.openxmlformats.org/officeDocument/2006/relationships/tags" Target="../tags/tag162.xml"/><Relationship Id="rId70" Type="http://schemas.openxmlformats.org/officeDocument/2006/relationships/tags" Target="../tags/tag161.xml"/><Relationship Id="rId7" Type="http://schemas.openxmlformats.org/officeDocument/2006/relationships/tags" Target="../tags/tag99.xml"/><Relationship Id="rId69" Type="http://schemas.openxmlformats.org/officeDocument/2006/relationships/tags" Target="../tags/tag160.xml"/><Relationship Id="rId68" Type="http://schemas.openxmlformats.org/officeDocument/2006/relationships/tags" Target="../tags/tag159.xml"/><Relationship Id="rId67" Type="http://schemas.openxmlformats.org/officeDocument/2006/relationships/tags" Target="../tags/tag158.xml"/><Relationship Id="rId66" Type="http://schemas.openxmlformats.org/officeDocument/2006/relationships/tags" Target="../tags/tag157.xml"/><Relationship Id="rId65" Type="http://schemas.openxmlformats.org/officeDocument/2006/relationships/tags" Target="../tags/tag156.xml"/><Relationship Id="rId64" Type="http://schemas.openxmlformats.org/officeDocument/2006/relationships/tags" Target="../tags/tag155.xml"/><Relationship Id="rId63" Type="http://schemas.openxmlformats.org/officeDocument/2006/relationships/tags" Target="../tags/tag154.xml"/><Relationship Id="rId62" Type="http://schemas.openxmlformats.org/officeDocument/2006/relationships/tags" Target="../tags/tag153.xml"/><Relationship Id="rId61" Type="http://schemas.openxmlformats.org/officeDocument/2006/relationships/tags" Target="../tags/tag152.xml"/><Relationship Id="rId60" Type="http://schemas.openxmlformats.org/officeDocument/2006/relationships/tags" Target="../tags/tag151.xml"/><Relationship Id="rId6" Type="http://schemas.openxmlformats.org/officeDocument/2006/relationships/tags" Target="../tags/tag98.xml"/><Relationship Id="rId59" Type="http://schemas.openxmlformats.org/officeDocument/2006/relationships/tags" Target="../tags/tag150.xml"/><Relationship Id="rId58" Type="http://schemas.openxmlformats.org/officeDocument/2006/relationships/tags" Target="../tags/tag149.xml"/><Relationship Id="rId57" Type="http://schemas.openxmlformats.org/officeDocument/2006/relationships/tags" Target="../tags/tag148.xml"/><Relationship Id="rId56" Type="http://schemas.openxmlformats.org/officeDocument/2006/relationships/tags" Target="../tags/tag147.xml"/><Relationship Id="rId55" Type="http://schemas.openxmlformats.org/officeDocument/2006/relationships/tags" Target="../tags/tag146.xml"/><Relationship Id="rId54" Type="http://schemas.openxmlformats.org/officeDocument/2006/relationships/tags" Target="../tags/tag145.xml"/><Relationship Id="rId53" Type="http://schemas.openxmlformats.org/officeDocument/2006/relationships/tags" Target="../tags/tag144.xml"/><Relationship Id="rId52" Type="http://schemas.openxmlformats.org/officeDocument/2006/relationships/tags" Target="../tags/tag143.xml"/><Relationship Id="rId51" Type="http://schemas.openxmlformats.org/officeDocument/2006/relationships/tags" Target="../tags/tag142.xml"/><Relationship Id="rId50" Type="http://schemas.openxmlformats.org/officeDocument/2006/relationships/tags" Target="../tags/tag141.xml"/><Relationship Id="rId5" Type="http://schemas.openxmlformats.org/officeDocument/2006/relationships/tags" Target="../tags/tag97.xml"/><Relationship Id="rId49" Type="http://schemas.openxmlformats.org/officeDocument/2006/relationships/tags" Target="../tags/tag140.xml"/><Relationship Id="rId48" Type="http://schemas.openxmlformats.org/officeDocument/2006/relationships/tags" Target="../tags/tag139.xml"/><Relationship Id="rId47" Type="http://schemas.openxmlformats.org/officeDocument/2006/relationships/tags" Target="../tags/tag138.xml"/><Relationship Id="rId46" Type="http://schemas.openxmlformats.org/officeDocument/2006/relationships/tags" Target="../tags/tag137.xml"/><Relationship Id="rId45" Type="http://schemas.openxmlformats.org/officeDocument/2006/relationships/tags" Target="../tags/tag136.xml"/><Relationship Id="rId44" Type="http://schemas.openxmlformats.org/officeDocument/2006/relationships/tags" Target="../tags/tag135.xml"/><Relationship Id="rId43" Type="http://schemas.openxmlformats.org/officeDocument/2006/relationships/tags" Target="../tags/tag134.xml"/><Relationship Id="rId42" Type="http://schemas.openxmlformats.org/officeDocument/2006/relationships/tags" Target="../tags/tag133.xml"/><Relationship Id="rId41" Type="http://schemas.openxmlformats.org/officeDocument/2006/relationships/tags" Target="../tags/tag132.xml"/><Relationship Id="rId40" Type="http://schemas.openxmlformats.org/officeDocument/2006/relationships/tags" Target="../tags/tag131.xml"/><Relationship Id="rId4" Type="http://schemas.openxmlformats.org/officeDocument/2006/relationships/image" Target="../media/image3.png"/><Relationship Id="rId39" Type="http://schemas.openxmlformats.org/officeDocument/2006/relationships/tags" Target="../tags/tag130.xml"/><Relationship Id="rId38" Type="http://schemas.openxmlformats.org/officeDocument/2006/relationships/image" Target="../media/image4.png"/><Relationship Id="rId37" Type="http://schemas.openxmlformats.org/officeDocument/2006/relationships/tags" Target="../tags/tag129.xml"/><Relationship Id="rId36" Type="http://schemas.openxmlformats.org/officeDocument/2006/relationships/tags" Target="../tags/tag128.xml"/><Relationship Id="rId35" Type="http://schemas.openxmlformats.org/officeDocument/2006/relationships/tags" Target="../tags/tag127.xml"/><Relationship Id="rId34" Type="http://schemas.openxmlformats.org/officeDocument/2006/relationships/tags" Target="../tags/tag126.xml"/><Relationship Id="rId33" Type="http://schemas.openxmlformats.org/officeDocument/2006/relationships/tags" Target="../tags/tag125.xml"/><Relationship Id="rId32" Type="http://schemas.openxmlformats.org/officeDocument/2006/relationships/tags" Target="../tags/tag124.xml"/><Relationship Id="rId31" Type="http://schemas.openxmlformats.org/officeDocument/2006/relationships/tags" Target="../tags/tag123.xml"/><Relationship Id="rId30" Type="http://schemas.openxmlformats.org/officeDocument/2006/relationships/tags" Target="../tags/tag122.xml"/><Relationship Id="rId3" Type="http://schemas.openxmlformats.org/officeDocument/2006/relationships/tags" Target="../tags/tag96.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tags" Target="../tags/tag119.xml"/><Relationship Id="rId26" Type="http://schemas.openxmlformats.org/officeDocument/2006/relationships/tags" Target="../tags/tag118.xml"/><Relationship Id="rId25" Type="http://schemas.openxmlformats.org/officeDocument/2006/relationships/tags" Target="../tags/tag117.xml"/><Relationship Id="rId24" Type="http://schemas.openxmlformats.org/officeDocument/2006/relationships/tags" Target="../tags/tag116.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5.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78.xml"/><Relationship Id="rId82" Type="http://schemas.openxmlformats.org/officeDocument/2006/relationships/tags" Target="../tags/tag250.xml"/><Relationship Id="rId81" Type="http://schemas.openxmlformats.org/officeDocument/2006/relationships/tags" Target="../tags/tag249.xml"/><Relationship Id="rId80" Type="http://schemas.openxmlformats.org/officeDocument/2006/relationships/tags" Target="../tags/tag248.xml"/><Relationship Id="rId8" Type="http://schemas.openxmlformats.org/officeDocument/2006/relationships/tags" Target="../tags/tag177.xml"/><Relationship Id="rId79" Type="http://schemas.openxmlformats.org/officeDocument/2006/relationships/tags" Target="../tags/tag247.xml"/><Relationship Id="rId78" Type="http://schemas.openxmlformats.org/officeDocument/2006/relationships/tags" Target="../tags/tag246.xml"/><Relationship Id="rId77" Type="http://schemas.openxmlformats.org/officeDocument/2006/relationships/tags" Target="../tags/tag245.xml"/><Relationship Id="rId76" Type="http://schemas.openxmlformats.org/officeDocument/2006/relationships/tags" Target="../tags/tag244.xml"/><Relationship Id="rId75" Type="http://schemas.openxmlformats.org/officeDocument/2006/relationships/tags" Target="../tags/tag243.xml"/><Relationship Id="rId74" Type="http://schemas.openxmlformats.org/officeDocument/2006/relationships/tags" Target="../tags/tag242.xml"/><Relationship Id="rId73" Type="http://schemas.openxmlformats.org/officeDocument/2006/relationships/tags" Target="../tags/tag241.xml"/><Relationship Id="rId72" Type="http://schemas.openxmlformats.org/officeDocument/2006/relationships/tags" Target="../tags/tag240.xml"/><Relationship Id="rId71" Type="http://schemas.openxmlformats.org/officeDocument/2006/relationships/tags" Target="../tags/tag239.xml"/><Relationship Id="rId70" Type="http://schemas.openxmlformats.org/officeDocument/2006/relationships/tags" Target="../tags/tag238.xml"/><Relationship Id="rId7" Type="http://schemas.openxmlformats.org/officeDocument/2006/relationships/tags" Target="../tags/tag176.xml"/><Relationship Id="rId69" Type="http://schemas.openxmlformats.org/officeDocument/2006/relationships/tags" Target="../tags/tag237.xml"/><Relationship Id="rId68" Type="http://schemas.openxmlformats.org/officeDocument/2006/relationships/tags" Target="../tags/tag236.xml"/><Relationship Id="rId67" Type="http://schemas.openxmlformats.org/officeDocument/2006/relationships/tags" Target="../tags/tag235.xml"/><Relationship Id="rId66" Type="http://schemas.openxmlformats.org/officeDocument/2006/relationships/tags" Target="../tags/tag234.xml"/><Relationship Id="rId65" Type="http://schemas.openxmlformats.org/officeDocument/2006/relationships/tags" Target="../tags/tag233.xml"/><Relationship Id="rId64" Type="http://schemas.openxmlformats.org/officeDocument/2006/relationships/tags" Target="../tags/tag232.xml"/><Relationship Id="rId63" Type="http://schemas.openxmlformats.org/officeDocument/2006/relationships/tags" Target="../tags/tag231.xml"/><Relationship Id="rId62" Type="http://schemas.openxmlformats.org/officeDocument/2006/relationships/tags" Target="../tags/tag230.xml"/><Relationship Id="rId61" Type="http://schemas.openxmlformats.org/officeDocument/2006/relationships/tags" Target="../tags/tag229.xml"/><Relationship Id="rId60" Type="http://schemas.openxmlformats.org/officeDocument/2006/relationships/tags" Target="../tags/tag228.xml"/><Relationship Id="rId6" Type="http://schemas.openxmlformats.org/officeDocument/2006/relationships/tags" Target="../tags/tag175.xml"/><Relationship Id="rId59" Type="http://schemas.openxmlformats.org/officeDocument/2006/relationships/tags" Target="../tags/tag227.xml"/><Relationship Id="rId58" Type="http://schemas.openxmlformats.org/officeDocument/2006/relationships/tags" Target="../tags/tag226.xml"/><Relationship Id="rId57" Type="http://schemas.openxmlformats.org/officeDocument/2006/relationships/tags" Target="../tags/tag225.xml"/><Relationship Id="rId56" Type="http://schemas.openxmlformats.org/officeDocument/2006/relationships/tags" Target="../tags/tag224.xml"/><Relationship Id="rId55" Type="http://schemas.openxmlformats.org/officeDocument/2006/relationships/tags" Target="../tags/tag223.xml"/><Relationship Id="rId54" Type="http://schemas.openxmlformats.org/officeDocument/2006/relationships/tags" Target="../tags/tag222.xml"/><Relationship Id="rId53" Type="http://schemas.openxmlformats.org/officeDocument/2006/relationships/tags" Target="../tags/tag221.xml"/><Relationship Id="rId52" Type="http://schemas.openxmlformats.org/officeDocument/2006/relationships/tags" Target="../tags/tag220.xml"/><Relationship Id="rId51" Type="http://schemas.openxmlformats.org/officeDocument/2006/relationships/tags" Target="../tags/tag219.xml"/><Relationship Id="rId50" Type="http://schemas.openxmlformats.org/officeDocument/2006/relationships/tags" Target="../tags/tag218.xml"/><Relationship Id="rId5" Type="http://schemas.openxmlformats.org/officeDocument/2006/relationships/tags" Target="../tags/tag174.xml"/><Relationship Id="rId49" Type="http://schemas.openxmlformats.org/officeDocument/2006/relationships/tags" Target="../tags/tag217.xml"/><Relationship Id="rId48" Type="http://schemas.openxmlformats.org/officeDocument/2006/relationships/tags" Target="../tags/tag216.xml"/><Relationship Id="rId47" Type="http://schemas.openxmlformats.org/officeDocument/2006/relationships/tags" Target="../tags/tag215.xml"/><Relationship Id="rId46" Type="http://schemas.openxmlformats.org/officeDocument/2006/relationships/tags" Target="../tags/tag214.xml"/><Relationship Id="rId45" Type="http://schemas.openxmlformats.org/officeDocument/2006/relationships/tags" Target="../tags/tag213.xml"/><Relationship Id="rId44" Type="http://schemas.openxmlformats.org/officeDocument/2006/relationships/tags" Target="../tags/tag212.xml"/><Relationship Id="rId43" Type="http://schemas.openxmlformats.org/officeDocument/2006/relationships/tags" Target="../tags/tag211.xml"/><Relationship Id="rId42" Type="http://schemas.openxmlformats.org/officeDocument/2006/relationships/tags" Target="../tags/tag210.xml"/><Relationship Id="rId41" Type="http://schemas.openxmlformats.org/officeDocument/2006/relationships/tags" Target="../tags/tag209.xml"/><Relationship Id="rId40" Type="http://schemas.openxmlformats.org/officeDocument/2006/relationships/tags" Target="../tags/tag208.xml"/><Relationship Id="rId4" Type="http://schemas.openxmlformats.org/officeDocument/2006/relationships/image" Target="../media/image3.png"/><Relationship Id="rId39" Type="http://schemas.openxmlformats.org/officeDocument/2006/relationships/tags" Target="../tags/tag207.xml"/><Relationship Id="rId38" Type="http://schemas.openxmlformats.org/officeDocument/2006/relationships/image" Target="../media/image4.png"/><Relationship Id="rId37" Type="http://schemas.openxmlformats.org/officeDocument/2006/relationships/tags" Target="../tags/tag206.xml"/><Relationship Id="rId36" Type="http://schemas.openxmlformats.org/officeDocument/2006/relationships/tags" Target="../tags/tag205.xml"/><Relationship Id="rId35" Type="http://schemas.openxmlformats.org/officeDocument/2006/relationships/tags" Target="../tags/tag204.xml"/><Relationship Id="rId34" Type="http://schemas.openxmlformats.org/officeDocument/2006/relationships/tags" Target="../tags/tag203.xml"/><Relationship Id="rId33" Type="http://schemas.openxmlformats.org/officeDocument/2006/relationships/tags" Target="../tags/tag202.xml"/><Relationship Id="rId32" Type="http://schemas.openxmlformats.org/officeDocument/2006/relationships/tags" Target="../tags/tag201.xml"/><Relationship Id="rId31" Type="http://schemas.openxmlformats.org/officeDocument/2006/relationships/tags" Target="../tags/tag200.xml"/><Relationship Id="rId30" Type="http://schemas.openxmlformats.org/officeDocument/2006/relationships/tags" Target="../tags/tag199.xml"/><Relationship Id="rId3" Type="http://schemas.openxmlformats.org/officeDocument/2006/relationships/tags" Target="../tags/tag173.xml"/><Relationship Id="rId29" Type="http://schemas.openxmlformats.org/officeDocument/2006/relationships/tags" Target="../tags/tag198.xml"/><Relationship Id="rId28" Type="http://schemas.openxmlformats.org/officeDocument/2006/relationships/tags" Target="../tags/tag197.xml"/><Relationship Id="rId27" Type="http://schemas.openxmlformats.org/officeDocument/2006/relationships/tags" Target="../tags/tag196.xml"/><Relationship Id="rId26" Type="http://schemas.openxmlformats.org/officeDocument/2006/relationships/tags" Target="../tags/tag195.xml"/><Relationship Id="rId25" Type="http://schemas.openxmlformats.org/officeDocument/2006/relationships/tags" Target="../tags/tag194.xml"/><Relationship Id="rId24" Type="http://schemas.openxmlformats.org/officeDocument/2006/relationships/tags" Target="../tags/tag193.xml"/><Relationship Id="rId23" Type="http://schemas.openxmlformats.org/officeDocument/2006/relationships/tags" Target="../tags/tag192.xml"/><Relationship Id="rId22" Type="http://schemas.openxmlformats.org/officeDocument/2006/relationships/tags" Target="../tags/tag191.xml"/><Relationship Id="rId21" Type="http://schemas.openxmlformats.org/officeDocument/2006/relationships/tags" Target="../tags/tag190.xml"/><Relationship Id="rId20" Type="http://schemas.openxmlformats.org/officeDocument/2006/relationships/tags" Target="../tags/tag189.xml"/><Relationship Id="rId2" Type="http://schemas.openxmlformats.org/officeDocument/2006/relationships/tags" Target="../tags/tag172.xml"/><Relationship Id="rId19" Type="http://schemas.openxmlformats.org/officeDocument/2006/relationships/tags" Target="../tags/tag188.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image" Target="../media/image2.png"/><Relationship Id="rId5" Type="http://schemas.openxmlformats.org/officeDocument/2006/relationships/tags" Target="../tags/tag253.xml"/><Relationship Id="rId4" Type="http://schemas.openxmlformats.org/officeDocument/2006/relationships/image" Target="../media/image1.jpeg"/><Relationship Id="rId3" Type="http://schemas.openxmlformats.org/officeDocument/2006/relationships/tags" Target="../tags/tag252.xml"/><Relationship Id="rId2" Type="http://schemas.openxmlformats.org/officeDocument/2006/relationships/tags" Target="../tags/tag251.xml"/><Relationship Id="rId10" Type="http://schemas.openxmlformats.org/officeDocument/2006/relationships/tags" Target="../tags/tag25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267.xml"/><Relationship Id="rId80" Type="http://schemas.openxmlformats.org/officeDocument/2006/relationships/tags" Target="../tags/tag337.xml"/><Relationship Id="rId8" Type="http://schemas.openxmlformats.org/officeDocument/2006/relationships/tags" Target="../tags/tag266.xml"/><Relationship Id="rId79" Type="http://schemas.openxmlformats.org/officeDocument/2006/relationships/tags" Target="../tags/tag336.xml"/><Relationship Id="rId78" Type="http://schemas.openxmlformats.org/officeDocument/2006/relationships/tags" Target="../tags/tag335.xml"/><Relationship Id="rId77" Type="http://schemas.openxmlformats.org/officeDocument/2006/relationships/tags" Target="../tags/tag334.xml"/><Relationship Id="rId76" Type="http://schemas.openxmlformats.org/officeDocument/2006/relationships/tags" Target="../tags/tag333.xml"/><Relationship Id="rId75" Type="http://schemas.openxmlformats.org/officeDocument/2006/relationships/tags" Target="../tags/tag332.xml"/><Relationship Id="rId74" Type="http://schemas.openxmlformats.org/officeDocument/2006/relationships/tags" Target="../tags/tag331.xml"/><Relationship Id="rId73" Type="http://schemas.openxmlformats.org/officeDocument/2006/relationships/tags" Target="../tags/tag330.xml"/><Relationship Id="rId72" Type="http://schemas.openxmlformats.org/officeDocument/2006/relationships/tags" Target="../tags/tag329.xml"/><Relationship Id="rId71" Type="http://schemas.openxmlformats.org/officeDocument/2006/relationships/tags" Target="../tags/tag328.xml"/><Relationship Id="rId70" Type="http://schemas.openxmlformats.org/officeDocument/2006/relationships/tags" Target="../tags/tag327.xml"/><Relationship Id="rId7" Type="http://schemas.openxmlformats.org/officeDocument/2006/relationships/tags" Target="../tags/tag265.xml"/><Relationship Id="rId69" Type="http://schemas.openxmlformats.org/officeDocument/2006/relationships/tags" Target="../tags/tag326.xml"/><Relationship Id="rId68" Type="http://schemas.openxmlformats.org/officeDocument/2006/relationships/tags" Target="../tags/tag325.xml"/><Relationship Id="rId67" Type="http://schemas.openxmlformats.org/officeDocument/2006/relationships/tags" Target="../tags/tag324.xml"/><Relationship Id="rId66" Type="http://schemas.openxmlformats.org/officeDocument/2006/relationships/tags" Target="../tags/tag323.xml"/><Relationship Id="rId65" Type="http://schemas.openxmlformats.org/officeDocument/2006/relationships/tags" Target="../tags/tag322.xml"/><Relationship Id="rId64" Type="http://schemas.openxmlformats.org/officeDocument/2006/relationships/tags" Target="../tags/tag321.xml"/><Relationship Id="rId63" Type="http://schemas.openxmlformats.org/officeDocument/2006/relationships/tags" Target="../tags/tag320.xml"/><Relationship Id="rId62" Type="http://schemas.openxmlformats.org/officeDocument/2006/relationships/tags" Target="../tags/tag319.xml"/><Relationship Id="rId61" Type="http://schemas.openxmlformats.org/officeDocument/2006/relationships/tags" Target="../tags/tag318.xml"/><Relationship Id="rId60" Type="http://schemas.openxmlformats.org/officeDocument/2006/relationships/tags" Target="../tags/tag317.xml"/><Relationship Id="rId6" Type="http://schemas.openxmlformats.org/officeDocument/2006/relationships/tags" Target="../tags/tag264.xml"/><Relationship Id="rId59" Type="http://schemas.openxmlformats.org/officeDocument/2006/relationships/tags" Target="../tags/tag316.xml"/><Relationship Id="rId58" Type="http://schemas.openxmlformats.org/officeDocument/2006/relationships/tags" Target="../tags/tag315.xml"/><Relationship Id="rId57" Type="http://schemas.openxmlformats.org/officeDocument/2006/relationships/tags" Target="../tags/tag314.xml"/><Relationship Id="rId56" Type="http://schemas.openxmlformats.org/officeDocument/2006/relationships/tags" Target="../tags/tag313.xml"/><Relationship Id="rId55" Type="http://schemas.openxmlformats.org/officeDocument/2006/relationships/tags" Target="../tags/tag312.xml"/><Relationship Id="rId54" Type="http://schemas.openxmlformats.org/officeDocument/2006/relationships/tags" Target="../tags/tag311.xml"/><Relationship Id="rId53" Type="http://schemas.openxmlformats.org/officeDocument/2006/relationships/tags" Target="../tags/tag310.xml"/><Relationship Id="rId52" Type="http://schemas.openxmlformats.org/officeDocument/2006/relationships/tags" Target="../tags/tag309.xml"/><Relationship Id="rId51" Type="http://schemas.openxmlformats.org/officeDocument/2006/relationships/tags" Target="../tags/tag308.xml"/><Relationship Id="rId50" Type="http://schemas.openxmlformats.org/officeDocument/2006/relationships/tags" Target="../tags/tag307.xml"/><Relationship Id="rId5" Type="http://schemas.openxmlformats.org/officeDocument/2006/relationships/tags" Target="../tags/tag263.xml"/><Relationship Id="rId49" Type="http://schemas.openxmlformats.org/officeDocument/2006/relationships/tags" Target="../tags/tag306.xml"/><Relationship Id="rId48" Type="http://schemas.openxmlformats.org/officeDocument/2006/relationships/tags" Target="../tags/tag305.xml"/><Relationship Id="rId47" Type="http://schemas.openxmlformats.org/officeDocument/2006/relationships/tags" Target="../tags/tag304.xml"/><Relationship Id="rId46" Type="http://schemas.openxmlformats.org/officeDocument/2006/relationships/tags" Target="../tags/tag303.xml"/><Relationship Id="rId45" Type="http://schemas.openxmlformats.org/officeDocument/2006/relationships/tags" Target="../tags/tag302.xml"/><Relationship Id="rId44" Type="http://schemas.openxmlformats.org/officeDocument/2006/relationships/tags" Target="../tags/tag301.xml"/><Relationship Id="rId43" Type="http://schemas.openxmlformats.org/officeDocument/2006/relationships/tags" Target="../tags/tag300.xml"/><Relationship Id="rId42" Type="http://schemas.openxmlformats.org/officeDocument/2006/relationships/tags" Target="../tags/tag299.xml"/><Relationship Id="rId41" Type="http://schemas.openxmlformats.org/officeDocument/2006/relationships/tags" Target="../tags/tag298.xml"/><Relationship Id="rId40" Type="http://schemas.openxmlformats.org/officeDocument/2006/relationships/tags" Target="../tags/tag297.xml"/><Relationship Id="rId4" Type="http://schemas.openxmlformats.org/officeDocument/2006/relationships/image" Target="../media/image3.png"/><Relationship Id="rId39" Type="http://schemas.openxmlformats.org/officeDocument/2006/relationships/tags" Target="../tags/tag296.xml"/><Relationship Id="rId38" Type="http://schemas.openxmlformats.org/officeDocument/2006/relationships/image" Target="../media/image4.png"/><Relationship Id="rId37" Type="http://schemas.openxmlformats.org/officeDocument/2006/relationships/tags" Target="../tags/tag295.xml"/><Relationship Id="rId36" Type="http://schemas.openxmlformats.org/officeDocument/2006/relationships/tags" Target="../tags/tag294.xml"/><Relationship Id="rId35" Type="http://schemas.openxmlformats.org/officeDocument/2006/relationships/tags" Target="../tags/tag293.xml"/><Relationship Id="rId34" Type="http://schemas.openxmlformats.org/officeDocument/2006/relationships/tags" Target="../tags/tag292.xml"/><Relationship Id="rId33" Type="http://schemas.openxmlformats.org/officeDocument/2006/relationships/tags" Target="../tags/tag291.xml"/><Relationship Id="rId32" Type="http://schemas.openxmlformats.org/officeDocument/2006/relationships/tags" Target="../tags/tag290.xml"/><Relationship Id="rId31" Type="http://schemas.openxmlformats.org/officeDocument/2006/relationships/tags" Target="../tags/tag289.xml"/><Relationship Id="rId30" Type="http://schemas.openxmlformats.org/officeDocument/2006/relationships/tags" Target="../tags/tag288.xml"/><Relationship Id="rId3" Type="http://schemas.openxmlformats.org/officeDocument/2006/relationships/tags" Target="../tags/tag262.xml"/><Relationship Id="rId29" Type="http://schemas.openxmlformats.org/officeDocument/2006/relationships/tags" Target="../tags/tag287.xml"/><Relationship Id="rId28" Type="http://schemas.openxmlformats.org/officeDocument/2006/relationships/tags" Target="../tags/tag286.xml"/><Relationship Id="rId27" Type="http://schemas.openxmlformats.org/officeDocument/2006/relationships/tags" Target="../tags/tag285.xml"/><Relationship Id="rId26" Type="http://schemas.openxmlformats.org/officeDocument/2006/relationships/tags" Target="../tags/tag284.xml"/><Relationship Id="rId25" Type="http://schemas.openxmlformats.org/officeDocument/2006/relationships/tags" Target="../tags/tag28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tags" Target="../tags/tag261.xml"/><Relationship Id="rId19" Type="http://schemas.openxmlformats.org/officeDocument/2006/relationships/tags" Target="../tags/tag277.xml"/><Relationship Id="rId18" Type="http://schemas.openxmlformats.org/officeDocument/2006/relationships/tags" Target="../tags/tag276.xml"/><Relationship Id="rId17" Type="http://schemas.openxmlformats.org/officeDocument/2006/relationships/tags" Target="../tags/tag275.xml"/><Relationship Id="rId16" Type="http://schemas.openxmlformats.org/officeDocument/2006/relationships/tags" Target="../tags/tag274.xml"/><Relationship Id="rId15" Type="http://schemas.openxmlformats.org/officeDocument/2006/relationships/tags" Target="../tags/tag273.xml"/><Relationship Id="rId14" Type="http://schemas.openxmlformats.org/officeDocument/2006/relationships/tags" Target="../tags/tag272.xml"/><Relationship Id="rId13" Type="http://schemas.openxmlformats.org/officeDocument/2006/relationships/tags" Target="../tags/tag271.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44.xml"/><Relationship Id="rId8" Type="http://schemas.openxmlformats.org/officeDocument/2006/relationships/tags" Target="../tags/tag343.xml"/><Relationship Id="rId79" Type="http://schemas.openxmlformats.org/officeDocument/2006/relationships/tags" Target="../tags/tag413.xml"/><Relationship Id="rId78" Type="http://schemas.openxmlformats.org/officeDocument/2006/relationships/tags" Target="../tags/tag412.xml"/><Relationship Id="rId77" Type="http://schemas.openxmlformats.org/officeDocument/2006/relationships/tags" Target="../tags/tag411.xml"/><Relationship Id="rId76" Type="http://schemas.openxmlformats.org/officeDocument/2006/relationships/tags" Target="../tags/tag410.xml"/><Relationship Id="rId75" Type="http://schemas.openxmlformats.org/officeDocument/2006/relationships/tags" Target="../tags/tag409.xml"/><Relationship Id="rId74" Type="http://schemas.openxmlformats.org/officeDocument/2006/relationships/tags" Target="../tags/tag408.xml"/><Relationship Id="rId73" Type="http://schemas.openxmlformats.org/officeDocument/2006/relationships/tags" Target="../tags/tag407.xml"/><Relationship Id="rId72" Type="http://schemas.openxmlformats.org/officeDocument/2006/relationships/tags" Target="../tags/tag406.xml"/><Relationship Id="rId71" Type="http://schemas.openxmlformats.org/officeDocument/2006/relationships/tags" Target="../tags/tag405.xml"/><Relationship Id="rId70" Type="http://schemas.openxmlformats.org/officeDocument/2006/relationships/tags" Target="../tags/tag404.xml"/><Relationship Id="rId7" Type="http://schemas.openxmlformats.org/officeDocument/2006/relationships/tags" Target="../tags/tag342.xml"/><Relationship Id="rId69" Type="http://schemas.openxmlformats.org/officeDocument/2006/relationships/tags" Target="../tags/tag403.xml"/><Relationship Id="rId68" Type="http://schemas.openxmlformats.org/officeDocument/2006/relationships/tags" Target="../tags/tag402.xml"/><Relationship Id="rId67" Type="http://schemas.openxmlformats.org/officeDocument/2006/relationships/tags" Target="../tags/tag401.xml"/><Relationship Id="rId66" Type="http://schemas.openxmlformats.org/officeDocument/2006/relationships/tags" Target="../tags/tag400.xml"/><Relationship Id="rId65" Type="http://schemas.openxmlformats.org/officeDocument/2006/relationships/tags" Target="../tags/tag399.xml"/><Relationship Id="rId64" Type="http://schemas.openxmlformats.org/officeDocument/2006/relationships/tags" Target="../tags/tag398.xml"/><Relationship Id="rId63" Type="http://schemas.openxmlformats.org/officeDocument/2006/relationships/tags" Target="../tags/tag397.xml"/><Relationship Id="rId62" Type="http://schemas.openxmlformats.org/officeDocument/2006/relationships/tags" Target="../tags/tag396.xml"/><Relationship Id="rId61" Type="http://schemas.openxmlformats.org/officeDocument/2006/relationships/tags" Target="../tags/tag395.xml"/><Relationship Id="rId60" Type="http://schemas.openxmlformats.org/officeDocument/2006/relationships/tags" Target="../tags/tag394.xml"/><Relationship Id="rId6" Type="http://schemas.openxmlformats.org/officeDocument/2006/relationships/tags" Target="../tags/tag341.xml"/><Relationship Id="rId59" Type="http://schemas.openxmlformats.org/officeDocument/2006/relationships/tags" Target="../tags/tag393.xml"/><Relationship Id="rId58" Type="http://schemas.openxmlformats.org/officeDocument/2006/relationships/tags" Target="../tags/tag392.xml"/><Relationship Id="rId57" Type="http://schemas.openxmlformats.org/officeDocument/2006/relationships/tags" Target="../tags/tag391.xml"/><Relationship Id="rId56" Type="http://schemas.openxmlformats.org/officeDocument/2006/relationships/tags" Target="../tags/tag390.xml"/><Relationship Id="rId55" Type="http://schemas.openxmlformats.org/officeDocument/2006/relationships/tags" Target="../tags/tag389.xml"/><Relationship Id="rId54" Type="http://schemas.openxmlformats.org/officeDocument/2006/relationships/tags" Target="../tags/tag388.xml"/><Relationship Id="rId53" Type="http://schemas.openxmlformats.org/officeDocument/2006/relationships/tags" Target="../tags/tag387.xml"/><Relationship Id="rId52" Type="http://schemas.openxmlformats.org/officeDocument/2006/relationships/tags" Target="../tags/tag386.xml"/><Relationship Id="rId51" Type="http://schemas.openxmlformats.org/officeDocument/2006/relationships/tags" Target="../tags/tag385.xml"/><Relationship Id="rId50" Type="http://schemas.openxmlformats.org/officeDocument/2006/relationships/tags" Target="../tags/tag384.xml"/><Relationship Id="rId5" Type="http://schemas.openxmlformats.org/officeDocument/2006/relationships/tags" Target="../tags/tag340.xml"/><Relationship Id="rId49" Type="http://schemas.openxmlformats.org/officeDocument/2006/relationships/tags" Target="../tags/tag383.xml"/><Relationship Id="rId48" Type="http://schemas.openxmlformats.org/officeDocument/2006/relationships/tags" Target="../tags/tag382.xml"/><Relationship Id="rId47" Type="http://schemas.openxmlformats.org/officeDocument/2006/relationships/tags" Target="../tags/tag381.xml"/><Relationship Id="rId46" Type="http://schemas.openxmlformats.org/officeDocument/2006/relationships/tags" Target="../tags/tag380.xml"/><Relationship Id="rId45" Type="http://schemas.openxmlformats.org/officeDocument/2006/relationships/tags" Target="../tags/tag379.xml"/><Relationship Id="rId44" Type="http://schemas.openxmlformats.org/officeDocument/2006/relationships/tags" Target="../tags/tag378.xml"/><Relationship Id="rId43" Type="http://schemas.openxmlformats.org/officeDocument/2006/relationships/tags" Target="../tags/tag377.xml"/><Relationship Id="rId42" Type="http://schemas.openxmlformats.org/officeDocument/2006/relationships/tags" Target="../tags/tag376.xml"/><Relationship Id="rId41" Type="http://schemas.openxmlformats.org/officeDocument/2006/relationships/tags" Target="../tags/tag375.xml"/><Relationship Id="rId40" Type="http://schemas.openxmlformats.org/officeDocument/2006/relationships/tags" Target="../tags/tag374.xml"/><Relationship Id="rId4" Type="http://schemas.openxmlformats.org/officeDocument/2006/relationships/image" Target="../media/image3.png"/><Relationship Id="rId39" Type="http://schemas.openxmlformats.org/officeDocument/2006/relationships/tags" Target="../tags/tag373.xml"/><Relationship Id="rId38" Type="http://schemas.openxmlformats.org/officeDocument/2006/relationships/image" Target="../media/image4.png"/><Relationship Id="rId37" Type="http://schemas.openxmlformats.org/officeDocument/2006/relationships/tags" Target="../tags/tag372.xml"/><Relationship Id="rId36" Type="http://schemas.openxmlformats.org/officeDocument/2006/relationships/tags" Target="../tags/tag371.xml"/><Relationship Id="rId35" Type="http://schemas.openxmlformats.org/officeDocument/2006/relationships/tags" Target="../tags/tag370.xml"/><Relationship Id="rId34" Type="http://schemas.openxmlformats.org/officeDocument/2006/relationships/tags" Target="../tags/tag369.xml"/><Relationship Id="rId33" Type="http://schemas.openxmlformats.org/officeDocument/2006/relationships/tags" Target="../tags/tag368.xml"/><Relationship Id="rId32" Type="http://schemas.openxmlformats.org/officeDocument/2006/relationships/tags" Target="../tags/tag367.xml"/><Relationship Id="rId31" Type="http://schemas.openxmlformats.org/officeDocument/2006/relationships/tags" Target="../tags/tag366.xml"/><Relationship Id="rId30" Type="http://schemas.openxmlformats.org/officeDocument/2006/relationships/tags" Target="../tags/tag365.xml"/><Relationship Id="rId3" Type="http://schemas.openxmlformats.org/officeDocument/2006/relationships/tags" Target="../tags/tag339.xml"/><Relationship Id="rId29" Type="http://schemas.openxmlformats.org/officeDocument/2006/relationships/tags" Target="../tags/tag364.xml"/><Relationship Id="rId28" Type="http://schemas.openxmlformats.org/officeDocument/2006/relationships/tags" Target="../tags/tag363.xml"/><Relationship Id="rId27" Type="http://schemas.openxmlformats.org/officeDocument/2006/relationships/tags" Target="../tags/tag362.xml"/><Relationship Id="rId26" Type="http://schemas.openxmlformats.org/officeDocument/2006/relationships/tags" Target="../tags/tag361.xml"/><Relationship Id="rId25" Type="http://schemas.openxmlformats.org/officeDocument/2006/relationships/tags" Target="../tags/tag360.xml"/><Relationship Id="rId24" Type="http://schemas.openxmlformats.org/officeDocument/2006/relationships/tags" Target="../tags/tag359.xml"/><Relationship Id="rId23" Type="http://schemas.openxmlformats.org/officeDocument/2006/relationships/tags" Target="../tags/tag358.xml"/><Relationship Id="rId22" Type="http://schemas.openxmlformats.org/officeDocument/2006/relationships/tags" Target="../tags/tag357.xml"/><Relationship Id="rId21" Type="http://schemas.openxmlformats.org/officeDocument/2006/relationships/tags" Target="../tags/tag356.xml"/><Relationship Id="rId20" Type="http://schemas.openxmlformats.org/officeDocument/2006/relationships/tags" Target="../tags/tag355.xml"/><Relationship Id="rId2" Type="http://schemas.openxmlformats.org/officeDocument/2006/relationships/tags" Target="../tags/tag338.xml"/><Relationship Id="rId19" Type="http://schemas.openxmlformats.org/officeDocument/2006/relationships/tags" Target="../tags/tag354.xml"/><Relationship Id="rId18" Type="http://schemas.openxmlformats.org/officeDocument/2006/relationships/tags" Target="../tags/tag353.xml"/><Relationship Id="rId17" Type="http://schemas.openxmlformats.org/officeDocument/2006/relationships/tags" Target="../tags/tag352.xml"/><Relationship Id="rId16" Type="http://schemas.openxmlformats.org/officeDocument/2006/relationships/tags" Target="../tags/tag351.xml"/><Relationship Id="rId15" Type="http://schemas.openxmlformats.org/officeDocument/2006/relationships/tags" Target="../tags/tag350.xml"/><Relationship Id="rId14" Type="http://schemas.openxmlformats.org/officeDocument/2006/relationships/tags" Target="../tags/tag349.xml"/><Relationship Id="rId13" Type="http://schemas.openxmlformats.org/officeDocument/2006/relationships/tags" Target="../tags/tag348.xml"/><Relationship Id="rId12" Type="http://schemas.openxmlformats.org/officeDocument/2006/relationships/tags" Target="../tags/tag347.xml"/><Relationship Id="rId11" Type="http://schemas.openxmlformats.org/officeDocument/2006/relationships/tags" Target="../tags/tag346.xml"/><Relationship Id="rId10" Type="http://schemas.openxmlformats.org/officeDocument/2006/relationships/tags" Target="../tags/tag3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0" y="0"/>
            <a:ext cx="9144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10" name="任意多边形: 形状 9"/>
          <p:cNvSpPr/>
          <p:nvPr>
            <p:custDataLst>
              <p:tags r:id="rId10"/>
            </p:custDataLst>
          </p:nvPr>
        </p:nvSpPr>
        <p:spPr>
          <a:xfrm>
            <a:off x="3378699" y="3574104"/>
            <a:ext cx="4365172"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11"/>
            </p:custDataLst>
          </p:nvPr>
        </p:nvSpPr>
        <p:spPr>
          <a:xfrm>
            <a:off x="2569763" y="2208015"/>
            <a:ext cx="6036473" cy="1295045"/>
          </a:xfrm>
        </p:spPr>
        <p:txBody>
          <a:bodyPr lIns="90000" tIns="46800" rIns="90000" bIns="0" anchor="b" anchorCtr="0">
            <a:normAutofit/>
          </a:bodyPr>
          <a:lstStyle>
            <a:lvl1pPr algn="ctr">
              <a:defRPr sz="45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2"/>
            </p:custDataLst>
          </p:nvPr>
        </p:nvSpPr>
        <p:spPr>
          <a:xfrm>
            <a:off x="2569763" y="3786404"/>
            <a:ext cx="6036473" cy="613318"/>
          </a:xfrm>
        </p:spPr>
        <p:txBody>
          <a:bodyPr lIns="90000" tIns="0" rIns="90000" bIns="0">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3" name="日期占位符 2"/>
          <p:cNvSpPr>
            <a:spLocks noGrp="1"/>
          </p:cNvSpPr>
          <p:nvPr>
            <p:ph type="dt" sz="half" idx="10"/>
            <p:custDataLst>
              <p:tags r:id="rId7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6"/>
            </p:custDataLst>
          </p:nvPr>
        </p:nvSpPr>
        <p:spPr/>
        <p:txBody>
          <a:bodyPr/>
          <a:lstStyle/>
          <a:p>
            <a:endParaRPr lang="zh-CN" altLang="en-US"/>
          </a:p>
        </p:txBody>
      </p:sp>
      <p:sp>
        <p:nvSpPr>
          <p:cNvPr id="5" name="灯片编号占位符 4"/>
          <p:cNvSpPr>
            <a:spLocks noGrp="1"/>
          </p:cNvSpPr>
          <p:nvPr>
            <p:ph type="sldNum" sz="quarter" idx="12"/>
            <p:custDataLst>
              <p:tags r:id="rId7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8"/>
            </p:custDataLst>
          </p:nvPr>
        </p:nvSpPr>
        <p:spPr>
          <a:xfrm>
            <a:off x="502448" y="952508"/>
            <a:ext cx="8139178"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0" y="0"/>
            <a:ext cx="9144000" cy="6858000"/>
            <a:chOff x="0" y="0"/>
            <a:chExt cx="12192000" cy="6858000"/>
          </a:xfrm>
        </p:grpSpPr>
        <p:grpSp>
          <p:nvGrpSpPr>
            <p:cNvPr id="6" name="组合 5"/>
            <p:cNvGrpSpPr/>
            <p:nvPr userDrawn="1"/>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9" name="任意多边形: 形状 8"/>
            <p:cNvSpPr/>
            <p:nvPr userDrawn="1">
              <p:custDataLst>
                <p:tags r:id="rId7"/>
              </p:custDataLst>
            </p:nvPr>
          </p:nvSpPr>
          <p:spPr>
            <a:xfrm>
              <a:off x="4325257" y="3574104"/>
              <a:ext cx="5820229" cy="190941"/>
            </a:xfrm>
            <a:custGeom>
              <a:avLst/>
              <a:gdLst>
                <a:gd name="connsiteX0" fmla="*/ 0 w 5820229"/>
                <a:gd name="connsiteY0" fmla="*/ 103855 h 190941"/>
                <a:gd name="connsiteX1" fmla="*/ 943429 w 5820229"/>
                <a:gd name="connsiteY1" fmla="*/ 2255 h 190941"/>
                <a:gd name="connsiteX2" fmla="*/ 2046514 w 5820229"/>
                <a:gd name="connsiteY2" fmla="*/ 190941 h 190941"/>
                <a:gd name="connsiteX3" fmla="*/ 3570514 w 5820229"/>
                <a:gd name="connsiteY3" fmla="*/ 2255 h 190941"/>
                <a:gd name="connsiteX4" fmla="*/ 4644572 w 5820229"/>
                <a:gd name="connsiteY4" fmla="*/ 161912 h 190941"/>
                <a:gd name="connsiteX5" fmla="*/ 5820229 w 5820229"/>
                <a:gd name="connsiteY5" fmla="*/ 31284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20229" h="190941">
                  <a:moveTo>
                    <a:pt x="0" y="103855"/>
                  </a:moveTo>
                  <a:cubicBezTo>
                    <a:pt x="301171" y="45798"/>
                    <a:pt x="602343" y="-12259"/>
                    <a:pt x="943429" y="2255"/>
                  </a:cubicBezTo>
                  <a:cubicBezTo>
                    <a:pt x="1284515" y="16769"/>
                    <a:pt x="1608667" y="190941"/>
                    <a:pt x="2046514" y="190941"/>
                  </a:cubicBezTo>
                  <a:cubicBezTo>
                    <a:pt x="2484361" y="190941"/>
                    <a:pt x="3137504" y="7093"/>
                    <a:pt x="3570514" y="2255"/>
                  </a:cubicBezTo>
                  <a:cubicBezTo>
                    <a:pt x="4003524" y="-2583"/>
                    <a:pt x="4269620" y="157074"/>
                    <a:pt x="4644572" y="161912"/>
                  </a:cubicBezTo>
                  <a:cubicBezTo>
                    <a:pt x="5019524" y="166750"/>
                    <a:pt x="5419876" y="99017"/>
                    <a:pt x="5820229" y="31284"/>
                  </a:cubicBezTo>
                </a:path>
              </a:pathLst>
            </a:custGeom>
            <a:noFill/>
            <a:ln w="28575" cap="rnd">
              <a:solidFill>
                <a:srgbClr val="646262"/>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1"/>
            </p:custDataLst>
          </p:nvPr>
        </p:nvSpPr>
        <p:spPr>
          <a:xfrm>
            <a:off x="3690257" y="2103901"/>
            <a:ext cx="3614057" cy="1343394"/>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2"/>
            </p:custDataLst>
          </p:nvPr>
        </p:nvSpPr>
        <p:spPr>
          <a:xfrm>
            <a:off x="3312319" y="3873500"/>
            <a:ext cx="4525566" cy="706744"/>
          </a:xfrm>
        </p:spPr>
        <p:txBody>
          <a:bodyPr>
            <a:normAutofit/>
          </a:bodyPr>
          <a:lstStyle>
            <a:lvl1pPr marL="0" indent="0" algn="ctr">
              <a:buNone/>
              <a:defRPr sz="1800" baseline="0"/>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grpSp>
        <p:nvGrpSpPr>
          <p:cNvPr id="21" name="组合 20"/>
          <p:cNvGrpSpPr/>
          <p:nvPr>
            <p:custDataLst>
              <p:tags r:id="rId5"/>
            </p:custDataLst>
          </p:nvPr>
        </p:nvGrpSpPr>
        <p:grpSpPr>
          <a:xfrm>
            <a:off x="8274123" y="5582927"/>
            <a:ext cx="638352" cy="1210945"/>
            <a:chOff x="1289955" y="1628061"/>
            <a:chExt cx="3941631" cy="5174701"/>
          </a:xfrm>
        </p:grpSpPr>
        <p:sp>
          <p:nvSpPr>
            <p:cNvPr id="22" name="Shape 209"/>
            <p:cNvSpPr/>
            <p:nvPr>
              <p:custDataLst>
                <p:tags r:id="rId6"/>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23" name="组 13"/>
            <p:cNvGrpSpPr/>
            <p:nvPr/>
          </p:nvGrpSpPr>
          <p:grpSpPr>
            <a:xfrm>
              <a:off x="1289955" y="1628061"/>
              <a:ext cx="2187025" cy="2569107"/>
              <a:chOff x="5943842" y="1013911"/>
              <a:chExt cx="2187025" cy="2569107"/>
            </a:xfrm>
          </p:grpSpPr>
          <p:sp>
            <p:nvSpPr>
              <p:cNvPr id="24" name="Shape 202"/>
              <p:cNvSpPr/>
              <p:nvPr>
                <p:custDataLst>
                  <p:tags r:id="rId7"/>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5" name="Shape 203"/>
              <p:cNvSpPr/>
              <p:nvPr>
                <p:custDataLst>
                  <p:tags r:id="rId8"/>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6" name="Shape 204"/>
              <p:cNvSpPr/>
              <p:nvPr>
                <p:custDataLst>
                  <p:tags r:id="rId9"/>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7" name="Shape 205"/>
              <p:cNvSpPr/>
              <p:nvPr>
                <p:custDataLst>
                  <p:tags r:id="rId10"/>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8" name="Shape 206"/>
              <p:cNvSpPr/>
              <p:nvPr>
                <p:custDataLst>
                  <p:tags r:id="rId11"/>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9" name="Shape 207"/>
              <p:cNvSpPr/>
              <p:nvPr>
                <p:custDataLst>
                  <p:tags r:id="rId12"/>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30" name="Shape 208"/>
              <p:cNvSpPr/>
              <p:nvPr>
                <p:custDataLst>
                  <p:tags r:id="rId13"/>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31" name="Shape 210"/>
              <p:cNvSpPr/>
              <p:nvPr>
                <p:custDataLst>
                  <p:tags r:id="rId14"/>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5"/>
            </p:custDataLst>
          </p:nvPr>
        </p:nvSpPr>
        <p:spPr/>
        <p:txBody>
          <a:bodyPr>
            <a:normAutofit/>
          </a:body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14789" y="273050"/>
            <a:ext cx="8742959" cy="6564070"/>
            <a:chOff x="286385" y="273050"/>
            <a:chExt cx="11657279" cy="6564070"/>
          </a:xfrm>
          <a:solidFill>
            <a:schemeClr val="bg2"/>
          </a:solidFill>
        </p:grpSpPr>
        <p:sp>
          <p:nvSpPr>
            <p:cNvPr id="6" name="矩形 5"/>
            <p:cNvSpPr/>
            <p:nvPr userDrawn="1">
              <p:custDataLst>
                <p:tags r:id="rId3"/>
              </p:custDataLst>
            </p:nvPr>
          </p:nvSpPr>
          <p:spPr>
            <a:xfrm>
              <a:off x="286385" y="273050"/>
              <a:ext cx="11616055" cy="6311900"/>
            </a:xfrm>
            <a:prstGeom prst="rect">
              <a:avLst/>
            </a:pr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9" name="图片 8"/>
            <p:cNvPicPr>
              <a:picLocks noChangeAspect="1"/>
            </p:cNvPicPr>
            <p:nvPr userDrawn="1">
              <p:custDataLst>
                <p:tags r:id="rId4"/>
              </p:custDataLst>
            </p:nvPr>
          </p:nvPicPr>
          <p:blipFill>
            <a:blip r:embed="rId5"/>
            <a:stretch>
              <a:fillRect/>
            </a:stretch>
          </p:blipFill>
          <p:spPr>
            <a:xfrm flipH="1">
              <a:off x="10866490" y="5121513"/>
              <a:ext cx="1077174" cy="1715607"/>
            </a:xfrm>
            <a:prstGeom prst="rect">
              <a:avLst/>
            </a:prstGeom>
            <a:grpFill/>
          </p:spPr>
        </p:pic>
      </p:grpSp>
      <p:sp>
        <p:nvSpPr>
          <p:cNvPr id="2" name="标题 1"/>
          <p:cNvSpPr>
            <a:spLocks noGrp="1"/>
          </p:cNvSpPr>
          <p:nvPr>
            <p:ph type="title" hasCustomPrompt="1"/>
            <p:custDataLst>
              <p:tags r:id="rId6"/>
            </p:custDataLst>
          </p:nvPr>
        </p:nvSpPr>
        <p:spPr>
          <a:xfrm>
            <a:off x="961200" y="1249200"/>
            <a:ext cx="7219800" cy="723600"/>
          </a:xfrm>
        </p:spPr>
        <p:txBody>
          <a:bodyPr anchor="ctr">
            <a:norm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163600"/>
            <a:ext cx="721995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1429" y="-4445"/>
            <a:ext cx="3674269"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62" name="图片 161"/>
          <p:cNvPicPr>
            <a:picLocks noChangeAspect="1"/>
          </p:cNvPicPr>
          <p:nvPr>
            <p:custDataLst>
              <p:tags r:id="rId3"/>
            </p:custDataLst>
          </p:nvPr>
        </p:nvPicPr>
        <p:blipFill>
          <a:blip r:embed="rId4"/>
          <a:stretch>
            <a:fillRect/>
          </a:stretch>
        </p:blipFill>
        <p:spPr>
          <a:xfrm flipH="1">
            <a:off x="106520" y="5040626"/>
            <a:ext cx="807881" cy="1715607"/>
          </a:xfrm>
          <a:prstGeom prst="rect">
            <a:avLst/>
          </a:prstGeom>
        </p:spPr>
      </p:pic>
      <p:sp>
        <p:nvSpPr>
          <p:cNvPr id="2" name="标题 1"/>
          <p:cNvSpPr>
            <a:spLocks noGrp="1"/>
          </p:cNvSpPr>
          <p:nvPr>
            <p:ph type="title" hasCustomPrompt="1"/>
            <p:custDataLst>
              <p:tags r:id="rId5"/>
            </p:custDataLst>
          </p:nvPr>
        </p:nvSpPr>
        <p:spPr>
          <a:xfrm>
            <a:off x="437400" y="770400"/>
            <a:ext cx="2970000" cy="882000"/>
          </a:xfrm>
        </p:spPr>
        <p:txBody>
          <a:bodyPr anchor="ctr">
            <a:normAutofit/>
          </a:bodyPr>
          <a:lstStyle>
            <a:lvl1pPr>
              <a:defRPr sz="2700" baseline="0">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1764000"/>
            <a:ext cx="2967300" cy="4093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769938"/>
            <a:ext cx="4860000" cy="5087937"/>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anim calcmode="lin" valueType="num">
                                      <p:cBhvr>
                                        <p:cTn id="8" dur="1000" fill="hold"/>
                                        <p:tgtEl>
                                          <p:spTgt spid="162"/>
                                        </p:tgtEl>
                                        <p:attrNameLst>
                                          <p:attrName>ppt_x</p:attrName>
                                        </p:attrNameLst>
                                      </p:cBhvr>
                                      <p:tavLst>
                                        <p:tav tm="0">
                                          <p:val>
                                            <p:strVal val="#ppt_x"/>
                                          </p:val>
                                        </p:tav>
                                        <p:tav tm="100000">
                                          <p:val>
                                            <p:strVal val="#ppt_x"/>
                                          </p:val>
                                        </p:tav>
                                      </p:tavLst>
                                    </p:anim>
                                    <p:anim calcmode="lin" valueType="num">
                                      <p:cBhvr>
                                        <p:cTn id="9"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1" name="组合 10"/>
          <p:cNvGrpSpPr/>
          <p:nvPr>
            <p:custDataLst>
              <p:tags r:id="rId3"/>
            </p:custDataLst>
          </p:nvPr>
        </p:nvGrpSpPr>
        <p:grpSpPr>
          <a:xfrm>
            <a:off x="8245548" y="175727"/>
            <a:ext cx="638352" cy="1210945"/>
            <a:chOff x="1289955" y="1628061"/>
            <a:chExt cx="3941631" cy="5174701"/>
          </a:xfrm>
        </p:grpSpPr>
        <p:sp>
          <p:nvSpPr>
            <p:cNvPr id="12" name="Shape 209"/>
            <p:cNvSpPr/>
            <p:nvPr>
              <p:custDataLst>
                <p:tags r:id="rId4"/>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13" name="组 13"/>
            <p:cNvGrpSpPr/>
            <p:nvPr/>
          </p:nvGrpSpPr>
          <p:grpSpPr>
            <a:xfrm>
              <a:off x="1289955" y="1628061"/>
              <a:ext cx="2187025" cy="2569107"/>
              <a:chOff x="5943842" y="1013911"/>
              <a:chExt cx="2187025" cy="2569107"/>
            </a:xfrm>
          </p:grpSpPr>
          <p:sp>
            <p:nvSpPr>
              <p:cNvPr id="14" name="Shape 202"/>
              <p:cNvSpPr/>
              <p:nvPr>
                <p:custDataLst>
                  <p:tags r:id="rId5"/>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5" name="Shape 203"/>
              <p:cNvSpPr/>
              <p:nvPr>
                <p:custDataLst>
                  <p:tags r:id="rId6"/>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6" name="Shape 204"/>
              <p:cNvSpPr/>
              <p:nvPr>
                <p:custDataLst>
                  <p:tags r:id="rId7"/>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7" name="Shape 205"/>
              <p:cNvSpPr/>
              <p:nvPr>
                <p:custDataLst>
                  <p:tags r:id="rId8"/>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8" name="Shape 206"/>
              <p:cNvSpPr/>
              <p:nvPr>
                <p:custDataLst>
                  <p:tags r:id="rId9"/>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9" name="Shape 207"/>
              <p:cNvSpPr/>
              <p:nvPr>
                <p:custDataLst>
                  <p:tags r:id="rId10"/>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0" name="Shape 208"/>
              <p:cNvSpPr/>
              <p:nvPr>
                <p:custDataLst>
                  <p:tags r:id="rId11"/>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1" name="Shape 210"/>
              <p:cNvSpPr/>
              <p:nvPr>
                <p:custDataLst>
                  <p:tags r:id="rId12"/>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3"/>
            </p:custDataLst>
          </p:nvPr>
        </p:nvSpPr>
        <p:spPr>
          <a:xfrm>
            <a:off x="459000" y="781200"/>
            <a:ext cx="8232300" cy="626400"/>
          </a:xfrm>
        </p:spPr>
        <p:txBody>
          <a:bodyPr anchor="ctr">
            <a:normAutofit/>
          </a:bodyPr>
          <a:lstStyle>
            <a:lvl1pPr algn="ctr">
              <a:defRPr sz="2700" baseline="0">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7"/>
            </p:custDataLst>
          </p:nvPr>
        </p:nvSpPr>
        <p:spPr>
          <a:xfrm>
            <a:off x="459000" y="1659600"/>
            <a:ext cx="8231981" cy="828000"/>
          </a:xfrm>
        </p:spPr>
        <p:txBody>
          <a:bodyPr>
            <a:normAutofit/>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8"/>
            </p:custDataLst>
          </p:nvPr>
        </p:nvSpPr>
        <p:spPr>
          <a:xfrm>
            <a:off x="459581" y="2808000"/>
            <a:ext cx="8224200" cy="343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0" name="组合 9"/>
          <p:cNvGrpSpPr/>
          <p:nvPr>
            <p:custDataLst>
              <p:tags r:id="rId3"/>
            </p:custDataLst>
          </p:nvPr>
        </p:nvGrpSpPr>
        <p:grpSpPr>
          <a:xfrm>
            <a:off x="8274123" y="5582927"/>
            <a:ext cx="638352" cy="1210945"/>
            <a:chOff x="1289955" y="1628061"/>
            <a:chExt cx="3941631" cy="5174701"/>
          </a:xfrm>
        </p:grpSpPr>
        <p:sp>
          <p:nvSpPr>
            <p:cNvPr id="11" name="Shape 209"/>
            <p:cNvSpPr/>
            <p:nvPr>
              <p:custDataLst>
                <p:tags r:id="rId4"/>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nvGrpSpPr>
            <p:cNvPr id="12" name="组 13"/>
            <p:cNvGrpSpPr/>
            <p:nvPr/>
          </p:nvGrpSpPr>
          <p:grpSpPr>
            <a:xfrm>
              <a:off x="1289955" y="1628061"/>
              <a:ext cx="2187025" cy="2569107"/>
              <a:chOff x="5943842" y="1013911"/>
              <a:chExt cx="2187025" cy="2569107"/>
            </a:xfrm>
          </p:grpSpPr>
          <p:sp>
            <p:nvSpPr>
              <p:cNvPr id="13" name="Shape 202"/>
              <p:cNvSpPr/>
              <p:nvPr>
                <p:custDataLst>
                  <p:tags r:id="rId5"/>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4" name="Shape 203"/>
              <p:cNvSpPr/>
              <p:nvPr>
                <p:custDataLst>
                  <p:tags r:id="rId6"/>
                </p:custDataLst>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5" name="Shape 204"/>
              <p:cNvSpPr/>
              <p:nvPr>
                <p:custDataLst>
                  <p:tags r:id="rId7"/>
                </p:custDataLst>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6" name="Shape 205"/>
              <p:cNvSpPr/>
              <p:nvPr>
                <p:custDataLst>
                  <p:tags r:id="rId8"/>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7" name="Shape 206"/>
              <p:cNvSpPr/>
              <p:nvPr>
                <p:custDataLst>
                  <p:tags r:id="rId9"/>
                </p:custDataLst>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8" name="Shape 207"/>
              <p:cNvSpPr/>
              <p:nvPr>
                <p:custDataLst>
                  <p:tags r:id="rId10"/>
                </p:custDataLst>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19" name="Shape 208"/>
              <p:cNvSpPr/>
              <p:nvPr>
                <p:custDataLst>
                  <p:tags r:id="rId11"/>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sp>
            <p:nvSpPr>
              <p:cNvPr id="20" name="Shape 210"/>
              <p:cNvSpPr/>
              <p:nvPr>
                <p:custDataLst>
                  <p:tags r:id="rId12"/>
                </p:custDataLst>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sz="2250"/>
              </a:p>
            </p:txBody>
          </p:sp>
        </p:grpSp>
      </p:grpSp>
      <p:sp>
        <p:nvSpPr>
          <p:cNvPr id="2" name="标题 1"/>
          <p:cNvSpPr>
            <a:spLocks noGrp="1"/>
          </p:cNvSpPr>
          <p:nvPr>
            <p:ph type="title"/>
            <p:custDataLst>
              <p:tags r:id="rId13"/>
            </p:custDataLst>
          </p:nvPr>
        </p:nvSpPr>
        <p:spPr>
          <a:xfrm>
            <a:off x="453600" y="669600"/>
            <a:ext cx="8232300" cy="565200"/>
          </a:xfrm>
        </p:spPr>
        <p:txBody>
          <a:bodyPr anchor="ctr">
            <a:normAutofit/>
          </a:bodyPr>
          <a:lstStyle>
            <a:lvl1pPr algn="ctr">
              <a:defRPr sz="24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dirty="0"/>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7"/>
            </p:custDataLst>
          </p:nvPr>
        </p:nvSpPr>
        <p:spPr>
          <a:xfrm>
            <a:off x="453628" y="1681200"/>
            <a:ext cx="8243100" cy="32112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8"/>
            </p:custDataLst>
          </p:nvPr>
        </p:nvSpPr>
        <p:spPr>
          <a:xfrm>
            <a:off x="445500" y="5180400"/>
            <a:ext cx="8251200" cy="1011600"/>
          </a:xfrm>
        </p:spPr>
        <p:txBody>
          <a:bodyPr>
            <a:normAutofit/>
          </a:bodyPr>
          <a:lstStyle>
            <a:lvl1pPr marL="0" indent="0">
              <a:buNone/>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p:custDataLst>
              <p:tags r:id="rId2"/>
            </p:custDataLst>
          </p:nvPr>
        </p:nvGrpSpPr>
        <p:grpSpPr>
          <a:xfrm>
            <a:off x="7342730" y="5666793"/>
            <a:ext cx="1633559" cy="1132189"/>
            <a:chOff x="9790306" y="5666793"/>
            <a:chExt cx="2178078" cy="1132189"/>
          </a:xfrm>
        </p:grpSpPr>
        <p:grpSp>
          <p:nvGrpSpPr>
            <p:cNvPr id="12" name="组合 11"/>
            <p:cNvGrpSpPr/>
            <p:nvPr userDrawn="1"/>
          </p:nvGrpSpPr>
          <p:grpSpPr>
            <a:xfrm>
              <a:off x="9790306" y="5666793"/>
              <a:ext cx="966313" cy="1107520"/>
              <a:chOff x="1700223" y="1399848"/>
              <a:chExt cx="3110219" cy="3564710"/>
            </a:xfrm>
          </p:grpSpPr>
          <p:pic>
            <p:nvPicPr>
              <p:cNvPr id="48" name="图片 47"/>
              <p:cNvPicPr>
                <a:picLocks noChangeAspect="1"/>
              </p:cNvPicPr>
              <p:nvPr userDrawn="1">
                <p:custDataLst>
                  <p:tags r:id="rId3"/>
                </p:custDataLst>
              </p:nvPr>
            </p:nvPicPr>
            <p:blipFill rotWithShape="1">
              <a:blip r:embed="rId4" cstate="screen"/>
              <a:srcRect/>
              <a:stretch>
                <a:fillRect/>
              </a:stretch>
            </p:blipFill>
            <p:spPr>
              <a:xfrm>
                <a:off x="3259928" y="1739878"/>
                <a:ext cx="1550514" cy="1792782"/>
              </a:xfrm>
              <a:prstGeom prst="rect">
                <a:avLst/>
              </a:prstGeom>
            </p:spPr>
          </p:pic>
          <p:grpSp>
            <p:nvGrpSpPr>
              <p:cNvPr id="53"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4"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8" name="组合 7"/>
            <p:cNvGrpSpPr/>
            <p:nvPr userDrawn="1"/>
          </p:nvGrpSpPr>
          <p:grpSpPr>
            <a:xfrm>
              <a:off x="10901560" y="5900684"/>
              <a:ext cx="1066824" cy="898298"/>
              <a:chOff x="6182366" y="3010887"/>
              <a:chExt cx="4135018" cy="3481811"/>
            </a:xfrm>
          </p:grpSpPr>
          <p:pic>
            <p:nvPicPr>
              <p:cNvPr id="49" name="图片 48"/>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86"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87"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0"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1"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2"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4"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5"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10" name="矩形 9"/>
          <p:cNvSpPr/>
          <p:nvPr>
            <p:custDataLst>
              <p:tags r:id="rId75"/>
            </p:custDataLst>
          </p:nvPr>
        </p:nvSpPr>
        <p:spPr>
          <a:xfrm>
            <a:off x="0" y="127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76"/>
            </p:custDataLst>
          </p:nvPr>
        </p:nvSpPr>
        <p:spPr>
          <a:xfrm>
            <a:off x="434700" y="237600"/>
            <a:ext cx="8278200" cy="441964"/>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8"/>
            </p:custDataLst>
          </p:nvPr>
        </p:nvSpPr>
        <p:spPr/>
        <p:txBody>
          <a:bodyPr/>
          <a:lstStyle/>
          <a:p>
            <a:endParaRPr lang="zh-CN" altLang="en-US" dirty="0"/>
          </a:p>
        </p:txBody>
      </p:sp>
      <p:sp>
        <p:nvSpPr>
          <p:cNvPr id="5" name="灯片编号占位符 4"/>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0"/>
            </p:custDataLst>
          </p:nvPr>
        </p:nvSpPr>
        <p:spPr>
          <a:xfrm>
            <a:off x="434700" y="1663200"/>
            <a:ext cx="40068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1"/>
            </p:custDataLst>
          </p:nvPr>
        </p:nvSpPr>
        <p:spPr>
          <a:xfrm>
            <a:off x="4681800" y="1663200"/>
            <a:ext cx="4025700" cy="2894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82"/>
            </p:custDataLst>
          </p:nvPr>
        </p:nvSpPr>
        <p:spPr>
          <a:xfrm>
            <a:off x="429300" y="4816800"/>
            <a:ext cx="40068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83"/>
            </p:custDataLst>
          </p:nvPr>
        </p:nvSpPr>
        <p:spPr>
          <a:xfrm>
            <a:off x="4689900" y="4813200"/>
            <a:ext cx="4025700" cy="7812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9144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6" name="组合 5"/>
          <p:cNvGrpSpPr/>
          <p:nvPr>
            <p:custDataLst>
              <p:tags r:id="rId3"/>
            </p:custDataLst>
          </p:nvPr>
        </p:nvGrpSpPr>
        <p:grpSpPr>
          <a:xfrm>
            <a:off x="44434" y="14479"/>
            <a:ext cx="9045925" cy="6722366"/>
            <a:chOff x="59245" y="14479"/>
            <a:chExt cx="12061233" cy="6722366"/>
          </a:xfrm>
        </p:grpSpPr>
        <p:grpSp>
          <p:nvGrpSpPr>
            <p:cNvPr id="11" name="组合 10"/>
            <p:cNvGrpSpPr/>
            <p:nvPr userDrawn="1"/>
          </p:nvGrpSpPr>
          <p:grpSpPr>
            <a:xfrm>
              <a:off x="59245" y="14479"/>
              <a:ext cx="1640993" cy="1880791"/>
              <a:chOff x="1700223" y="1399848"/>
              <a:chExt cx="3110219" cy="3564710"/>
            </a:xfrm>
          </p:grpSpPr>
          <p:pic>
            <p:nvPicPr>
              <p:cNvPr id="51" name="图片 50"/>
              <p:cNvPicPr>
                <a:picLocks noChangeAspect="1"/>
              </p:cNvPicPr>
              <p:nvPr userDrawn="1">
                <p:custDataLst>
                  <p:tags r:id="rId4"/>
                </p:custDataLst>
              </p:nvPr>
            </p:nvPicPr>
            <p:blipFill rotWithShape="1">
              <a:blip r:embed="rId5" cstate="screen"/>
              <a:srcRect/>
              <a:stretch>
                <a:fillRect/>
              </a:stretch>
            </p:blipFill>
            <p:spPr>
              <a:xfrm>
                <a:off x="3259928" y="1739878"/>
                <a:ext cx="1550514" cy="1792782"/>
              </a:xfrm>
              <a:prstGeom prst="rect">
                <a:avLst/>
              </a:prstGeom>
            </p:spPr>
          </p:pic>
          <p:grpSp>
            <p:nvGrpSpPr>
              <p:cNvPr id="52"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3" name="Freeform 5"/>
                <p:cNvSpPr>
                  <a:spLocks noEditPoints="1"/>
                </p:cNvSpPr>
                <p:nvPr>
                  <p:custDataLst>
                    <p:tags r:id="rId6"/>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6"/>
                <p:cNvSpPr>
                  <a:spLocks noEditPoints="1"/>
                </p:cNvSpPr>
                <p:nvPr>
                  <p:custDataLst>
                    <p:tags r:id="rId7"/>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7"/>
                <p:cNvSpPr>
                  <a:spLocks noEditPoints="1"/>
                </p:cNvSpPr>
                <p:nvPr>
                  <p:custDataLst>
                    <p:tags r:id="rId8"/>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8"/>
                <p:cNvSpPr>
                  <a:spLocks noEditPoints="1"/>
                </p:cNvSpPr>
                <p:nvPr>
                  <p:custDataLst>
                    <p:tags r:id="rId9"/>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9"/>
                <p:cNvSpPr/>
                <p:nvPr>
                  <p:custDataLst>
                    <p:tags r:id="rId10"/>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0"/>
                <p:cNvSpPr/>
                <p:nvPr>
                  <p:custDataLst>
                    <p:tags r:id="rId11"/>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1"/>
                <p:cNvSpPr/>
                <p:nvPr>
                  <p:custDataLst>
                    <p:tags r:id="rId12"/>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2"/>
                <p:cNvSpPr/>
                <p:nvPr>
                  <p:custDataLst>
                    <p:tags r:id="rId13"/>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3"/>
                <p:cNvSpPr/>
                <p:nvPr>
                  <p:custDataLst>
                    <p:tags r:id="rId14"/>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4"/>
                <p:cNvSpPr>
                  <a:spLocks noEditPoints="1"/>
                </p:cNvSpPr>
                <p:nvPr>
                  <p:custDataLst>
                    <p:tags r:id="rId15"/>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5"/>
                <p:cNvSpPr>
                  <a:spLocks noEditPoints="1"/>
                </p:cNvSpPr>
                <p:nvPr>
                  <p:custDataLst>
                    <p:tags r:id="rId16"/>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6"/>
                <p:cNvSpPr>
                  <a:spLocks noEditPoints="1"/>
                </p:cNvSpPr>
                <p:nvPr>
                  <p:custDataLst>
                    <p:tags r:id="rId17"/>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7"/>
                <p:cNvSpPr>
                  <a:spLocks noEditPoints="1"/>
                </p:cNvSpPr>
                <p:nvPr>
                  <p:custDataLst>
                    <p:tags r:id="rId18"/>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8"/>
                <p:cNvSpPr>
                  <a:spLocks noEditPoints="1"/>
                </p:cNvSpPr>
                <p:nvPr>
                  <p:custDataLst>
                    <p:tags r:id="rId19"/>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9"/>
                <p:cNvSpPr/>
                <p:nvPr>
                  <p:custDataLst>
                    <p:tags r:id="rId20"/>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0"/>
                <p:cNvSpPr>
                  <a:spLocks noEditPoints="1"/>
                </p:cNvSpPr>
                <p:nvPr>
                  <p:custDataLst>
                    <p:tags r:id="rId21"/>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1"/>
                <p:cNvSpPr/>
                <p:nvPr>
                  <p:custDataLst>
                    <p:tags r:id="rId22"/>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2"/>
                <p:cNvSpPr>
                  <a:spLocks noEditPoints="1"/>
                </p:cNvSpPr>
                <p:nvPr>
                  <p:custDataLst>
                    <p:tags r:id="rId23"/>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3"/>
                <p:cNvSpPr/>
                <p:nvPr>
                  <p:custDataLst>
                    <p:tags r:id="rId24"/>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4"/>
                <p:cNvSpPr>
                  <a:spLocks noEditPoints="1"/>
                </p:cNvSpPr>
                <p:nvPr>
                  <p:custDataLst>
                    <p:tags r:id="rId25"/>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5"/>
                <p:cNvSpPr>
                  <a:spLocks noEditPoints="1"/>
                </p:cNvSpPr>
                <p:nvPr>
                  <p:custDataLst>
                    <p:tags r:id="rId26"/>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6"/>
                <p:cNvSpPr>
                  <a:spLocks noEditPoints="1"/>
                </p:cNvSpPr>
                <p:nvPr>
                  <p:custDataLst>
                    <p:tags r:id="rId27"/>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7"/>
                <p:cNvSpPr/>
                <p:nvPr>
                  <p:custDataLst>
                    <p:tags r:id="rId28"/>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8"/>
                <p:cNvSpPr>
                  <a:spLocks noEditPoints="1"/>
                </p:cNvSpPr>
                <p:nvPr>
                  <p:custDataLst>
                    <p:tags r:id="rId29"/>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9"/>
                <p:cNvSpPr/>
                <p:nvPr>
                  <p:custDataLst>
                    <p:tags r:id="rId30"/>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0"/>
                <p:cNvSpPr>
                  <a:spLocks noEditPoints="1"/>
                </p:cNvSpPr>
                <p:nvPr>
                  <p:custDataLst>
                    <p:tags r:id="rId31"/>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1"/>
                <p:cNvSpPr/>
                <p:nvPr>
                  <p:custDataLst>
                    <p:tags r:id="rId32"/>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2"/>
                <p:cNvSpPr/>
                <p:nvPr>
                  <p:custDataLst>
                    <p:tags r:id="rId33"/>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3"/>
                <p:cNvSpPr/>
                <p:nvPr>
                  <p:custDataLst>
                    <p:tags r:id="rId34"/>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4"/>
                <p:cNvSpPr>
                  <a:spLocks noEditPoints="1"/>
                </p:cNvSpPr>
                <p:nvPr>
                  <p:custDataLst>
                    <p:tags r:id="rId35"/>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5"/>
                <p:cNvSpPr/>
                <p:nvPr>
                  <p:custDataLst>
                    <p:tags r:id="rId36"/>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6"/>
                <p:cNvSpPr>
                  <a:spLocks noEditPoints="1"/>
                </p:cNvSpPr>
                <p:nvPr>
                  <p:custDataLst>
                    <p:tags r:id="rId37"/>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2" name="组合 11"/>
            <p:cNvGrpSpPr/>
            <p:nvPr userDrawn="1"/>
          </p:nvGrpSpPr>
          <p:grpSpPr>
            <a:xfrm>
              <a:off x="10153246" y="5080376"/>
              <a:ext cx="1967232" cy="1656469"/>
              <a:chOff x="6182366" y="3010887"/>
              <a:chExt cx="4135018" cy="3481811"/>
            </a:xfrm>
          </p:grpSpPr>
          <p:pic>
            <p:nvPicPr>
              <p:cNvPr id="13" name="图片 12"/>
              <p:cNvPicPr>
                <a:picLocks noChangeAspect="1"/>
              </p:cNvPicPr>
              <p:nvPr userDrawn="1">
                <p:custDataLst>
                  <p:tags r:id="rId38"/>
                </p:custDataLst>
              </p:nvPr>
            </p:nvPicPr>
            <p:blipFill rotWithShape="1">
              <a:blip r:embed="rId39" cstate="screen"/>
              <a:srcRect/>
              <a:stretch>
                <a:fillRect/>
              </a:stretch>
            </p:blipFill>
            <p:spPr>
              <a:xfrm>
                <a:off x="6182366" y="3917578"/>
                <a:ext cx="1861766" cy="1679330"/>
              </a:xfrm>
              <a:prstGeom prst="rect">
                <a:avLst/>
              </a:prstGeom>
            </p:spPr>
          </p:pic>
          <p:grpSp>
            <p:nvGrpSpPr>
              <p:cNvPr id="14"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5" name="Freeform 56"/>
                <p:cNvSpPr>
                  <a:spLocks noEditPoints="1"/>
                </p:cNvSpPr>
                <p:nvPr>
                  <p:custDataLst>
                    <p:tags r:id="rId40"/>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7"/>
                <p:cNvSpPr>
                  <a:spLocks noEditPoints="1"/>
                </p:cNvSpPr>
                <p:nvPr>
                  <p:custDataLst>
                    <p:tags r:id="rId41"/>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58"/>
                <p:cNvSpPr/>
                <p:nvPr>
                  <p:custDataLst>
                    <p:tags r:id="rId42"/>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59"/>
                <p:cNvSpPr/>
                <p:nvPr>
                  <p:custDataLst>
                    <p:tags r:id="rId43"/>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0"/>
                <p:cNvSpPr/>
                <p:nvPr>
                  <p:custDataLst>
                    <p:tags r:id="rId44"/>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1"/>
                <p:cNvSpPr/>
                <p:nvPr>
                  <p:custDataLst>
                    <p:tags r:id="rId45"/>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2"/>
                <p:cNvSpPr/>
                <p:nvPr>
                  <p:custDataLst>
                    <p:tags r:id="rId46"/>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3"/>
                <p:cNvSpPr>
                  <a:spLocks noEditPoints="1"/>
                </p:cNvSpPr>
                <p:nvPr>
                  <p:custDataLst>
                    <p:tags r:id="rId47"/>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4"/>
                <p:cNvSpPr/>
                <p:nvPr>
                  <p:custDataLst>
                    <p:tags r:id="rId48"/>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5"/>
                <p:cNvSpPr>
                  <a:spLocks noEditPoints="1"/>
                </p:cNvSpPr>
                <p:nvPr>
                  <p:custDataLst>
                    <p:tags r:id="rId49"/>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6"/>
                <p:cNvSpPr/>
                <p:nvPr>
                  <p:custDataLst>
                    <p:tags r:id="rId50"/>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7"/>
                <p:cNvSpPr>
                  <a:spLocks noEditPoints="1"/>
                </p:cNvSpPr>
                <p:nvPr>
                  <p:custDataLst>
                    <p:tags r:id="rId51"/>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68"/>
                <p:cNvSpPr/>
                <p:nvPr>
                  <p:custDataLst>
                    <p:tags r:id="rId52"/>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69"/>
                <p:cNvSpPr>
                  <a:spLocks noEditPoints="1"/>
                </p:cNvSpPr>
                <p:nvPr>
                  <p:custDataLst>
                    <p:tags r:id="rId53"/>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0"/>
                <p:cNvSpPr/>
                <p:nvPr>
                  <p:custDataLst>
                    <p:tags r:id="rId54"/>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1"/>
                <p:cNvSpPr>
                  <a:spLocks noEditPoints="1"/>
                </p:cNvSpPr>
                <p:nvPr>
                  <p:custDataLst>
                    <p:tags r:id="rId55"/>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2"/>
                <p:cNvSpPr/>
                <p:nvPr>
                  <p:custDataLst>
                    <p:tags r:id="rId56"/>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3"/>
                <p:cNvSpPr>
                  <a:spLocks noEditPoints="1"/>
                </p:cNvSpPr>
                <p:nvPr>
                  <p:custDataLst>
                    <p:tags r:id="rId57"/>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4"/>
                <p:cNvSpPr/>
                <p:nvPr>
                  <p:custDataLst>
                    <p:tags r:id="rId58"/>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5"/>
                <p:cNvSpPr>
                  <a:spLocks noEditPoints="1"/>
                </p:cNvSpPr>
                <p:nvPr>
                  <p:custDataLst>
                    <p:tags r:id="rId59"/>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6"/>
                <p:cNvSpPr/>
                <p:nvPr>
                  <p:custDataLst>
                    <p:tags r:id="rId60"/>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7"/>
                <p:cNvSpPr>
                  <a:spLocks noEditPoints="1"/>
                </p:cNvSpPr>
                <p:nvPr>
                  <p:custDataLst>
                    <p:tags r:id="rId61"/>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78"/>
                <p:cNvSpPr/>
                <p:nvPr>
                  <p:custDataLst>
                    <p:tags r:id="rId62"/>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79"/>
                <p:cNvSpPr>
                  <a:spLocks noEditPoints="1"/>
                </p:cNvSpPr>
                <p:nvPr>
                  <p:custDataLst>
                    <p:tags r:id="rId63"/>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0"/>
                <p:cNvSpPr>
                  <a:spLocks noEditPoints="1"/>
                </p:cNvSpPr>
                <p:nvPr>
                  <p:custDataLst>
                    <p:tags r:id="rId64"/>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1"/>
                <p:cNvSpPr>
                  <a:spLocks noEditPoints="1"/>
                </p:cNvSpPr>
                <p:nvPr>
                  <p:custDataLst>
                    <p:tags r:id="rId65"/>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2"/>
                <p:cNvSpPr>
                  <a:spLocks noEditPoints="1"/>
                </p:cNvSpPr>
                <p:nvPr>
                  <p:custDataLst>
                    <p:tags r:id="rId66"/>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3"/>
                <p:cNvSpPr>
                  <a:spLocks noEditPoints="1"/>
                </p:cNvSpPr>
                <p:nvPr>
                  <p:custDataLst>
                    <p:tags r:id="rId67"/>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4"/>
                <p:cNvSpPr/>
                <p:nvPr>
                  <p:custDataLst>
                    <p:tags r:id="rId68"/>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5"/>
                <p:cNvSpPr>
                  <a:spLocks noEditPoints="1"/>
                </p:cNvSpPr>
                <p:nvPr>
                  <p:custDataLst>
                    <p:tags r:id="rId69"/>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6"/>
                <p:cNvSpPr/>
                <p:nvPr>
                  <p:custDataLst>
                    <p:tags r:id="rId70"/>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7"/>
                <p:cNvSpPr>
                  <a:spLocks noEditPoints="1"/>
                </p:cNvSpPr>
                <p:nvPr>
                  <p:custDataLst>
                    <p:tags r:id="rId71"/>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88"/>
                <p:cNvSpPr/>
                <p:nvPr>
                  <p:custDataLst>
                    <p:tags r:id="rId72"/>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89"/>
                <p:cNvSpPr/>
                <p:nvPr>
                  <p:custDataLst>
                    <p:tags r:id="rId73"/>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90"/>
                <p:cNvSpPr/>
                <p:nvPr>
                  <p:custDataLst>
                    <p:tags r:id="rId74"/>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91"/>
                <p:cNvSpPr/>
                <p:nvPr>
                  <p:custDataLst>
                    <p:tags r:id="rId75"/>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hasCustomPrompt="1"/>
            <p:custDataLst>
              <p:tags r:id="rId76"/>
            </p:custDataLst>
          </p:nvPr>
        </p:nvSpPr>
        <p:spPr>
          <a:xfrm>
            <a:off x="1142100" y="1339200"/>
            <a:ext cx="6858000" cy="2386800"/>
          </a:xfrm>
        </p:spPr>
        <p:txBody>
          <a:bodyPr anchor="b">
            <a:normAutofit/>
          </a:bodyPr>
          <a:lstStyle>
            <a:lvl1pPr algn="ctr">
              <a:defRPr sz="4500" cap="all"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8"/>
            </p:custDataLst>
          </p:nvPr>
        </p:nvSpPr>
        <p:spPr/>
        <p:txBody>
          <a:bodyPr/>
          <a:lstStyle/>
          <a:p>
            <a:endParaRPr lang="zh-CN" altLang="en-US" dirty="0"/>
          </a:p>
        </p:txBody>
      </p:sp>
      <p:sp>
        <p:nvSpPr>
          <p:cNvPr id="5" name="灯片编号占位符 4"/>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0"/>
            </p:custDataLst>
          </p:nvPr>
        </p:nvSpPr>
        <p:spPr>
          <a:xfrm>
            <a:off x="1141810" y="3862800"/>
            <a:ext cx="6858000" cy="1656000"/>
          </a:xfrm>
        </p:spPr>
        <p:txBody>
          <a:bodyPr>
            <a:normAutofit/>
          </a:bodyPr>
          <a:lstStyle>
            <a:lvl1pPr algn="ctr">
              <a:defRPr cap="all"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2" name="组合 81"/>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6"/>
            </p:custDataLst>
          </p:nvPr>
        </p:nvSpPr>
        <p:spPr>
          <a:xfrm>
            <a:off x="502412" y="952508"/>
            <a:ext cx="8139178"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a:off x="0" y="0"/>
            <a:ext cx="9144000" cy="6858000"/>
            <a:chOff x="0" y="0"/>
            <a:chExt cx="12192000" cy="6858000"/>
          </a:xfrm>
        </p:grpSpPr>
        <p:sp>
          <p:nvSpPr>
            <p:cNvPr id="8" name="矩形 7"/>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Freeform 197"/>
            <p:cNvSpPr>
              <a:spLocks noEditPoints="1"/>
            </p:cNvSpPr>
            <p:nvPr>
              <p:custDataLst>
                <p:tags r:id="rId5"/>
              </p:custDataLst>
            </p:nvPr>
          </p:nvSpPr>
          <p:spPr bwMode="auto">
            <a:xfrm>
              <a:off x="887920" y="2355307"/>
              <a:ext cx="4400694" cy="2169900"/>
            </a:xfrm>
            <a:custGeom>
              <a:avLst/>
              <a:gdLst>
                <a:gd name="T0" fmla="*/ 238 w 1347"/>
                <a:gd name="T1" fmla="*/ 94 h 671"/>
                <a:gd name="T2" fmla="*/ 264 w 1347"/>
                <a:gd name="T3" fmla="*/ 254 h 671"/>
                <a:gd name="T4" fmla="*/ 296 w 1347"/>
                <a:gd name="T5" fmla="*/ 275 h 671"/>
                <a:gd name="T6" fmla="*/ 85 w 1347"/>
                <a:gd name="T7" fmla="*/ 295 h 671"/>
                <a:gd name="T8" fmla="*/ 89 w 1347"/>
                <a:gd name="T9" fmla="*/ 658 h 671"/>
                <a:gd name="T10" fmla="*/ 599 w 1347"/>
                <a:gd name="T11" fmla="*/ 658 h 671"/>
                <a:gd name="T12" fmla="*/ 1159 w 1347"/>
                <a:gd name="T13" fmla="*/ 608 h 671"/>
                <a:gd name="T14" fmla="*/ 1287 w 1347"/>
                <a:gd name="T15" fmla="*/ 397 h 671"/>
                <a:gd name="T16" fmla="*/ 948 w 1347"/>
                <a:gd name="T17" fmla="*/ 248 h 671"/>
                <a:gd name="T18" fmla="*/ 940 w 1347"/>
                <a:gd name="T19" fmla="*/ 85 h 671"/>
                <a:gd name="T20" fmla="*/ 1148 w 1347"/>
                <a:gd name="T21" fmla="*/ 64 h 671"/>
                <a:gd name="T22" fmla="*/ 1115 w 1347"/>
                <a:gd name="T23" fmla="*/ 14 h 671"/>
                <a:gd name="T24" fmla="*/ 755 w 1347"/>
                <a:gd name="T25" fmla="*/ 23 h 671"/>
                <a:gd name="T26" fmla="*/ 268 w 1347"/>
                <a:gd name="T27" fmla="*/ 8 h 671"/>
                <a:gd name="T28" fmla="*/ 19 w 1347"/>
                <a:gd name="T29" fmla="*/ 29 h 671"/>
                <a:gd name="T30" fmla="*/ 1201 w 1347"/>
                <a:gd name="T31" fmla="*/ 47 h 671"/>
                <a:gd name="T32" fmla="*/ 1190 w 1347"/>
                <a:gd name="T33" fmla="*/ 21 h 671"/>
                <a:gd name="T34" fmla="*/ 1140 w 1347"/>
                <a:gd name="T35" fmla="*/ 42 h 671"/>
                <a:gd name="T36" fmla="*/ 1110 w 1347"/>
                <a:gd name="T37" fmla="*/ 31 h 671"/>
                <a:gd name="T38" fmla="*/ 270 w 1347"/>
                <a:gd name="T39" fmla="*/ 190 h 671"/>
                <a:gd name="T40" fmla="*/ 77 w 1347"/>
                <a:gd name="T41" fmla="*/ 339 h 671"/>
                <a:gd name="T42" fmla="*/ 95 w 1347"/>
                <a:gd name="T43" fmla="*/ 651 h 671"/>
                <a:gd name="T44" fmla="*/ 100 w 1347"/>
                <a:gd name="T45" fmla="*/ 578 h 671"/>
                <a:gd name="T46" fmla="*/ 146 w 1347"/>
                <a:gd name="T47" fmla="*/ 643 h 671"/>
                <a:gd name="T48" fmla="*/ 243 w 1347"/>
                <a:gd name="T49" fmla="*/ 636 h 671"/>
                <a:gd name="T50" fmla="*/ 416 w 1347"/>
                <a:gd name="T51" fmla="*/ 654 h 671"/>
                <a:gd name="T52" fmla="*/ 590 w 1347"/>
                <a:gd name="T53" fmla="*/ 639 h 671"/>
                <a:gd name="T54" fmla="*/ 693 w 1347"/>
                <a:gd name="T55" fmla="*/ 644 h 671"/>
                <a:gd name="T56" fmla="*/ 764 w 1347"/>
                <a:gd name="T57" fmla="*/ 644 h 671"/>
                <a:gd name="T58" fmla="*/ 1069 w 1347"/>
                <a:gd name="T59" fmla="*/ 636 h 671"/>
                <a:gd name="T60" fmla="*/ 1202 w 1347"/>
                <a:gd name="T61" fmla="*/ 548 h 671"/>
                <a:gd name="T62" fmla="*/ 1317 w 1347"/>
                <a:gd name="T63" fmla="*/ 474 h 671"/>
                <a:gd name="T64" fmla="*/ 1318 w 1347"/>
                <a:gd name="T65" fmla="*/ 460 h 671"/>
                <a:gd name="T66" fmla="*/ 879 w 1347"/>
                <a:gd name="T67" fmla="*/ 615 h 671"/>
                <a:gd name="T68" fmla="*/ 219 w 1347"/>
                <a:gd name="T69" fmla="*/ 628 h 671"/>
                <a:gd name="T70" fmla="*/ 87 w 1347"/>
                <a:gd name="T71" fmla="*/ 347 h 671"/>
                <a:gd name="T72" fmla="*/ 278 w 1347"/>
                <a:gd name="T73" fmla="*/ 301 h 671"/>
                <a:gd name="T74" fmla="*/ 313 w 1347"/>
                <a:gd name="T75" fmla="*/ 320 h 671"/>
                <a:gd name="T76" fmla="*/ 899 w 1347"/>
                <a:gd name="T77" fmla="*/ 298 h 671"/>
                <a:gd name="T78" fmla="*/ 826 w 1347"/>
                <a:gd name="T79" fmla="*/ 330 h 671"/>
                <a:gd name="T80" fmla="*/ 889 w 1347"/>
                <a:gd name="T81" fmla="*/ 296 h 671"/>
                <a:gd name="T82" fmla="*/ 791 w 1347"/>
                <a:gd name="T83" fmla="*/ 343 h 671"/>
                <a:gd name="T84" fmla="*/ 1030 w 1347"/>
                <a:gd name="T85" fmla="*/ 327 h 671"/>
                <a:gd name="T86" fmla="*/ 1000 w 1347"/>
                <a:gd name="T87" fmla="*/ 307 h 671"/>
                <a:gd name="T88" fmla="*/ 951 w 1347"/>
                <a:gd name="T89" fmla="*/ 280 h 671"/>
                <a:gd name="T90" fmla="*/ 288 w 1347"/>
                <a:gd name="T91" fmla="*/ 342 h 671"/>
                <a:gd name="T92" fmla="*/ 905 w 1347"/>
                <a:gd name="T93" fmla="*/ 318 h 671"/>
                <a:gd name="T94" fmla="*/ 908 w 1347"/>
                <a:gd name="T95" fmla="*/ 243 h 671"/>
                <a:gd name="T96" fmla="*/ 927 w 1347"/>
                <a:gd name="T97" fmla="*/ 178 h 671"/>
                <a:gd name="T98" fmla="*/ 914 w 1347"/>
                <a:gd name="T99" fmla="*/ 184 h 671"/>
                <a:gd name="T100" fmla="*/ 905 w 1347"/>
                <a:gd name="T101" fmla="*/ 24 h 671"/>
                <a:gd name="T102" fmla="*/ 923 w 1347"/>
                <a:gd name="T103" fmla="*/ 71 h 671"/>
                <a:gd name="T104" fmla="*/ 900 w 1347"/>
                <a:gd name="T105" fmla="*/ 115 h 671"/>
                <a:gd name="T106" fmla="*/ 791 w 1347"/>
                <a:gd name="T107" fmla="*/ 35 h 671"/>
                <a:gd name="T108" fmla="*/ 881 w 1347"/>
                <a:gd name="T109" fmla="*/ 71 h 671"/>
                <a:gd name="T110" fmla="*/ 903 w 1347"/>
                <a:gd name="T111" fmla="*/ 232 h 671"/>
                <a:gd name="T112" fmla="*/ 295 w 1347"/>
                <a:gd name="T113" fmla="*/ 189 h 671"/>
                <a:gd name="T114" fmla="*/ 272 w 1347"/>
                <a:gd name="T115" fmla="*/ 24 h 671"/>
                <a:gd name="T116" fmla="*/ 271 w 1347"/>
                <a:gd name="T117" fmla="*/ 68 h 671"/>
                <a:gd name="T118" fmla="*/ 265 w 1347"/>
                <a:gd name="T119" fmla="*/ 133 h 671"/>
                <a:gd name="T120" fmla="*/ 266 w 1347"/>
                <a:gd name="T121" fmla="*/ 85 h 671"/>
                <a:gd name="T122" fmla="*/ 18 w 1347"/>
                <a:gd name="T123" fmla="*/ 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7" h="671">
                  <a:moveTo>
                    <a:pt x="4" y="49"/>
                  </a:moveTo>
                  <a:lnTo>
                    <a:pt x="4" y="49"/>
                  </a:lnTo>
                  <a:lnTo>
                    <a:pt x="11" y="51"/>
                  </a:lnTo>
                  <a:lnTo>
                    <a:pt x="18" y="53"/>
                  </a:lnTo>
                  <a:lnTo>
                    <a:pt x="32" y="54"/>
                  </a:lnTo>
                  <a:lnTo>
                    <a:pt x="48" y="54"/>
                  </a:lnTo>
                  <a:lnTo>
                    <a:pt x="63" y="51"/>
                  </a:lnTo>
                  <a:lnTo>
                    <a:pt x="63" y="51"/>
                  </a:lnTo>
                  <a:lnTo>
                    <a:pt x="75" y="54"/>
                  </a:lnTo>
                  <a:lnTo>
                    <a:pt x="85" y="54"/>
                  </a:lnTo>
                  <a:lnTo>
                    <a:pt x="108" y="53"/>
                  </a:lnTo>
                  <a:lnTo>
                    <a:pt x="108" y="53"/>
                  </a:lnTo>
                  <a:lnTo>
                    <a:pt x="111" y="54"/>
                  </a:lnTo>
                  <a:lnTo>
                    <a:pt x="114" y="55"/>
                  </a:lnTo>
                  <a:lnTo>
                    <a:pt x="130" y="58"/>
                  </a:lnTo>
                  <a:lnTo>
                    <a:pt x="153" y="58"/>
                  </a:lnTo>
                  <a:lnTo>
                    <a:pt x="178" y="58"/>
                  </a:lnTo>
                  <a:lnTo>
                    <a:pt x="229" y="55"/>
                  </a:lnTo>
                  <a:lnTo>
                    <a:pt x="259" y="54"/>
                  </a:lnTo>
                  <a:lnTo>
                    <a:pt x="259" y="54"/>
                  </a:lnTo>
                  <a:lnTo>
                    <a:pt x="252" y="58"/>
                  </a:lnTo>
                  <a:lnTo>
                    <a:pt x="245" y="62"/>
                  </a:lnTo>
                  <a:lnTo>
                    <a:pt x="242" y="70"/>
                  </a:lnTo>
                  <a:lnTo>
                    <a:pt x="239" y="77"/>
                  </a:lnTo>
                  <a:lnTo>
                    <a:pt x="238" y="85"/>
                  </a:lnTo>
                  <a:lnTo>
                    <a:pt x="238" y="94"/>
                  </a:lnTo>
                  <a:lnTo>
                    <a:pt x="239" y="101"/>
                  </a:lnTo>
                  <a:lnTo>
                    <a:pt x="242" y="108"/>
                  </a:lnTo>
                  <a:lnTo>
                    <a:pt x="242" y="108"/>
                  </a:lnTo>
                  <a:lnTo>
                    <a:pt x="244" y="120"/>
                  </a:lnTo>
                  <a:lnTo>
                    <a:pt x="249" y="132"/>
                  </a:lnTo>
                  <a:lnTo>
                    <a:pt x="252" y="137"/>
                  </a:lnTo>
                  <a:lnTo>
                    <a:pt x="256" y="142"/>
                  </a:lnTo>
                  <a:lnTo>
                    <a:pt x="260" y="144"/>
                  </a:lnTo>
                  <a:lnTo>
                    <a:pt x="266" y="147"/>
                  </a:lnTo>
                  <a:lnTo>
                    <a:pt x="266" y="147"/>
                  </a:lnTo>
                  <a:lnTo>
                    <a:pt x="266" y="159"/>
                  </a:lnTo>
                  <a:lnTo>
                    <a:pt x="266" y="159"/>
                  </a:lnTo>
                  <a:lnTo>
                    <a:pt x="262" y="162"/>
                  </a:lnTo>
                  <a:lnTo>
                    <a:pt x="259" y="166"/>
                  </a:lnTo>
                  <a:lnTo>
                    <a:pt x="258" y="171"/>
                  </a:lnTo>
                  <a:lnTo>
                    <a:pt x="255" y="176"/>
                  </a:lnTo>
                  <a:lnTo>
                    <a:pt x="254" y="188"/>
                  </a:lnTo>
                  <a:lnTo>
                    <a:pt x="255" y="200"/>
                  </a:lnTo>
                  <a:lnTo>
                    <a:pt x="258" y="212"/>
                  </a:lnTo>
                  <a:lnTo>
                    <a:pt x="261" y="224"/>
                  </a:lnTo>
                  <a:lnTo>
                    <a:pt x="266" y="235"/>
                  </a:lnTo>
                  <a:lnTo>
                    <a:pt x="270" y="242"/>
                  </a:lnTo>
                  <a:lnTo>
                    <a:pt x="270" y="242"/>
                  </a:lnTo>
                  <a:lnTo>
                    <a:pt x="267" y="245"/>
                  </a:lnTo>
                  <a:lnTo>
                    <a:pt x="265" y="249"/>
                  </a:lnTo>
                  <a:lnTo>
                    <a:pt x="264" y="254"/>
                  </a:lnTo>
                  <a:lnTo>
                    <a:pt x="262" y="259"/>
                  </a:lnTo>
                  <a:lnTo>
                    <a:pt x="262" y="263"/>
                  </a:lnTo>
                  <a:lnTo>
                    <a:pt x="264" y="268"/>
                  </a:lnTo>
                  <a:lnTo>
                    <a:pt x="265" y="272"/>
                  </a:lnTo>
                  <a:lnTo>
                    <a:pt x="268" y="274"/>
                  </a:lnTo>
                  <a:lnTo>
                    <a:pt x="268" y="274"/>
                  </a:lnTo>
                  <a:lnTo>
                    <a:pt x="272" y="274"/>
                  </a:lnTo>
                  <a:lnTo>
                    <a:pt x="273" y="273"/>
                  </a:lnTo>
                  <a:lnTo>
                    <a:pt x="274" y="269"/>
                  </a:lnTo>
                  <a:lnTo>
                    <a:pt x="274" y="265"/>
                  </a:lnTo>
                  <a:lnTo>
                    <a:pt x="274" y="256"/>
                  </a:lnTo>
                  <a:lnTo>
                    <a:pt x="274" y="253"/>
                  </a:lnTo>
                  <a:lnTo>
                    <a:pt x="276" y="250"/>
                  </a:lnTo>
                  <a:lnTo>
                    <a:pt x="276" y="250"/>
                  </a:lnTo>
                  <a:lnTo>
                    <a:pt x="278" y="251"/>
                  </a:lnTo>
                  <a:lnTo>
                    <a:pt x="278" y="251"/>
                  </a:lnTo>
                  <a:lnTo>
                    <a:pt x="282" y="254"/>
                  </a:lnTo>
                  <a:lnTo>
                    <a:pt x="285" y="255"/>
                  </a:lnTo>
                  <a:lnTo>
                    <a:pt x="289" y="256"/>
                  </a:lnTo>
                  <a:lnTo>
                    <a:pt x="294" y="255"/>
                  </a:lnTo>
                  <a:lnTo>
                    <a:pt x="294" y="255"/>
                  </a:lnTo>
                  <a:lnTo>
                    <a:pt x="295" y="260"/>
                  </a:lnTo>
                  <a:lnTo>
                    <a:pt x="296" y="265"/>
                  </a:lnTo>
                  <a:lnTo>
                    <a:pt x="296" y="271"/>
                  </a:lnTo>
                  <a:lnTo>
                    <a:pt x="296" y="275"/>
                  </a:lnTo>
                  <a:lnTo>
                    <a:pt x="296" y="275"/>
                  </a:lnTo>
                  <a:lnTo>
                    <a:pt x="268" y="275"/>
                  </a:lnTo>
                  <a:lnTo>
                    <a:pt x="242" y="275"/>
                  </a:lnTo>
                  <a:lnTo>
                    <a:pt x="189" y="277"/>
                  </a:lnTo>
                  <a:lnTo>
                    <a:pt x="189" y="277"/>
                  </a:lnTo>
                  <a:lnTo>
                    <a:pt x="165" y="275"/>
                  </a:lnTo>
                  <a:lnTo>
                    <a:pt x="153" y="274"/>
                  </a:lnTo>
                  <a:lnTo>
                    <a:pt x="141" y="272"/>
                  </a:lnTo>
                  <a:lnTo>
                    <a:pt x="141" y="272"/>
                  </a:lnTo>
                  <a:lnTo>
                    <a:pt x="136" y="271"/>
                  </a:lnTo>
                  <a:lnTo>
                    <a:pt x="130" y="272"/>
                  </a:lnTo>
                  <a:lnTo>
                    <a:pt x="128" y="273"/>
                  </a:lnTo>
                  <a:lnTo>
                    <a:pt x="126" y="274"/>
                  </a:lnTo>
                  <a:lnTo>
                    <a:pt x="128" y="275"/>
                  </a:lnTo>
                  <a:lnTo>
                    <a:pt x="130" y="278"/>
                  </a:lnTo>
                  <a:lnTo>
                    <a:pt x="130" y="278"/>
                  </a:lnTo>
                  <a:lnTo>
                    <a:pt x="124" y="280"/>
                  </a:lnTo>
                  <a:lnTo>
                    <a:pt x="118" y="282"/>
                  </a:lnTo>
                  <a:lnTo>
                    <a:pt x="111" y="284"/>
                  </a:lnTo>
                  <a:lnTo>
                    <a:pt x="105" y="286"/>
                  </a:lnTo>
                  <a:lnTo>
                    <a:pt x="105" y="286"/>
                  </a:lnTo>
                  <a:lnTo>
                    <a:pt x="102" y="285"/>
                  </a:lnTo>
                  <a:lnTo>
                    <a:pt x="100" y="284"/>
                  </a:lnTo>
                  <a:lnTo>
                    <a:pt x="99" y="284"/>
                  </a:lnTo>
                  <a:lnTo>
                    <a:pt x="96" y="285"/>
                  </a:lnTo>
                  <a:lnTo>
                    <a:pt x="90" y="289"/>
                  </a:lnTo>
                  <a:lnTo>
                    <a:pt x="85" y="295"/>
                  </a:lnTo>
                  <a:lnTo>
                    <a:pt x="76" y="308"/>
                  </a:lnTo>
                  <a:lnTo>
                    <a:pt x="71" y="316"/>
                  </a:lnTo>
                  <a:lnTo>
                    <a:pt x="71" y="316"/>
                  </a:lnTo>
                  <a:lnTo>
                    <a:pt x="69" y="318"/>
                  </a:lnTo>
                  <a:lnTo>
                    <a:pt x="66" y="320"/>
                  </a:lnTo>
                  <a:lnTo>
                    <a:pt x="63" y="327"/>
                  </a:lnTo>
                  <a:lnTo>
                    <a:pt x="61" y="337"/>
                  </a:lnTo>
                  <a:lnTo>
                    <a:pt x="61" y="349"/>
                  </a:lnTo>
                  <a:lnTo>
                    <a:pt x="61" y="372"/>
                  </a:lnTo>
                  <a:lnTo>
                    <a:pt x="64" y="387"/>
                  </a:lnTo>
                  <a:lnTo>
                    <a:pt x="64" y="387"/>
                  </a:lnTo>
                  <a:lnTo>
                    <a:pt x="66" y="409"/>
                  </a:lnTo>
                  <a:lnTo>
                    <a:pt x="70" y="431"/>
                  </a:lnTo>
                  <a:lnTo>
                    <a:pt x="70" y="431"/>
                  </a:lnTo>
                  <a:lnTo>
                    <a:pt x="75" y="471"/>
                  </a:lnTo>
                  <a:lnTo>
                    <a:pt x="77" y="510"/>
                  </a:lnTo>
                  <a:lnTo>
                    <a:pt x="77" y="550"/>
                  </a:lnTo>
                  <a:lnTo>
                    <a:pt x="76" y="589"/>
                  </a:lnTo>
                  <a:lnTo>
                    <a:pt x="76" y="589"/>
                  </a:lnTo>
                  <a:lnTo>
                    <a:pt x="75" y="607"/>
                  </a:lnTo>
                  <a:lnTo>
                    <a:pt x="75" y="616"/>
                  </a:lnTo>
                  <a:lnTo>
                    <a:pt x="75" y="626"/>
                  </a:lnTo>
                  <a:lnTo>
                    <a:pt x="77" y="636"/>
                  </a:lnTo>
                  <a:lnTo>
                    <a:pt x="79" y="644"/>
                  </a:lnTo>
                  <a:lnTo>
                    <a:pt x="83" y="652"/>
                  </a:lnTo>
                  <a:lnTo>
                    <a:pt x="89" y="658"/>
                  </a:lnTo>
                  <a:lnTo>
                    <a:pt x="89" y="658"/>
                  </a:lnTo>
                  <a:lnTo>
                    <a:pt x="90" y="661"/>
                  </a:lnTo>
                  <a:lnTo>
                    <a:pt x="91" y="662"/>
                  </a:lnTo>
                  <a:lnTo>
                    <a:pt x="93" y="663"/>
                  </a:lnTo>
                  <a:lnTo>
                    <a:pt x="95" y="663"/>
                  </a:lnTo>
                  <a:lnTo>
                    <a:pt x="95" y="663"/>
                  </a:lnTo>
                  <a:lnTo>
                    <a:pt x="101" y="666"/>
                  </a:lnTo>
                  <a:lnTo>
                    <a:pt x="108" y="668"/>
                  </a:lnTo>
                  <a:lnTo>
                    <a:pt x="124" y="671"/>
                  </a:lnTo>
                  <a:lnTo>
                    <a:pt x="141" y="671"/>
                  </a:lnTo>
                  <a:lnTo>
                    <a:pt x="158" y="671"/>
                  </a:lnTo>
                  <a:lnTo>
                    <a:pt x="193" y="667"/>
                  </a:lnTo>
                  <a:lnTo>
                    <a:pt x="223" y="663"/>
                  </a:lnTo>
                  <a:lnTo>
                    <a:pt x="223" y="663"/>
                  </a:lnTo>
                  <a:lnTo>
                    <a:pt x="260" y="662"/>
                  </a:lnTo>
                  <a:lnTo>
                    <a:pt x="297" y="663"/>
                  </a:lnTo>
                  <a:lnTo>
                    <a:pt x="335" y="664"/>
                  </a:lnTo>
                  <a:lnTo>
                    <a:pt x="373" y="666"/>
                  </a:lnTo>
                  <a:lnTo>
                    <a:pt x="373" y="666"/>
                  </a:lnTo>
                  <a:lnTo>
                    <a:pt x="410" y="663"/>
                  </a:lnTo>
                  <a:lnTo>
                    <a:pt x="448" y="661"/>
                  </a:lnTo>
                  <a:lnTo>
                    <a:pt x="485" y="657"/>
                  </a:lnTo>
                  <a:lnTo>
                    <a:pt x="504" y="657"/>
                  </a:lnTo>
                  <a:lnTo>
                    <a:pt x="524" y="657"/>
                  </a:lnTo>
                  <a:lnTo>
                    <a:pt x="524" y="657"/>
                  </a:lnTo>
                  <a:lnTo>
                    <a:pt x="599" y="658"/>
                  </a:lnTo>
                  <a:lnTo>
                    <a:pt x="675" y="657"/>
                  </a:lnTo>
                  <a:lnTo>
                    <a:pt x="675" y="657"/>
                  </a:lnTo>
                  <a:lnTo>
                    <a:pt x="693" y="658"/>
                  </a:lnTo>
                  <a:lnTo>
                    <a:pt x="711" y="660"/>
                  </a:lnTo>
                  <a:lnTo>
                    <a:pt x="729" y="662"/>
                  </a:lnTo>
                  <a:lnTo>
                    <a:pt x="747" y="662"/>
                  </a:lnTo>
                  <a:lnTo>
                    <a:pt x="747" y="662"/>
                  </a:lnTo>
                  <a:lnTo>
                    <a:pt x="764" y="661"/>
                  </a:lnTo>
                  <a:lnTo>
                    <a:pt x="782" y="660"/>
                  </a:lnTo>
                  <a:lnTo>
                    <a:pt x="799" y="658"/>
                  </a:lnTo>
                  <a:lnTo>
                    <a:pt x="816" y="657"/>
                  </a:lnTo>
                  <a:lnTo>
                    <a:pt x="816" y="657"/>
                  </a:lnTo>
                  <a:lnTo>
                    <a:pt x="891" y="657"/>
                  </a:lnTo>
                  <a:lnTo>
                    <a:pt x="927" y="656"/>
                  </a:lnTo>
                  <a:lnTo>
                    <a:pt x="964" y="654"/>
                  </a:lnTo>
                  <a:lnTo>
                    <a:pt x="964" y="654"/>
                  </a:lnTo>
                  <a:lnTo>
                    <a:pt x="998" y="652"/>
                  </a:lnTo>
                  <a:lnTo>
                    <a:pt x="1033" y="650"/>
                  </a:lnTo>
                  <a:lnTo>
                    <a:pt x="1051" y="649"/>
                  </a:lnTo>
                  <a:lnTo>
                    <a:pt x="1068" y="646"/>
                  </a:lnTo>
                  <a:lnTo>
                    <a:pt x="1085" y="643"/>
                  </a:lnTo>
                  <a:lnTo>
                    <a:pt x="1100" y="637"/>
                  </a:lnTo>
                  <a:lnTo>
                    <a:pt x="1100" y="637"/>
                  </a:lnTo>
                  <a:lnTo>
                    <a:pt x="1116" y="631"/>
                  </a:lnTo>
                  <a:lnTo>
                    <a:pt x="1130" y="624"/>
                  </a:lnTo>
                  <a:lnTo>
                    <a:pt x="1159" y="608"/>
                  </a:lnTo>
                  <a:lnTo>
                    <a:pt x="1215" y="573"/>
                  </a:lnTo>
                  <a:lnTo>
                    <a:pt x="1215" y="573"/>
                  </a:lnTo>
                  <a:lnTo>
                    <a:pt x="1224" y="571"/>
                  </a:lnTo>
                  <a:lnTo>
                    <a:pt x="1234" y="566"/>
                  </a:lnTo>
                  <a:lnTo>
                    <a:pt x="1243" y="561"/>
                  </a:lnTo>
                  <a:lnTo>
                    <a:pt x="1253" y="555"/>
                  </a:lnTo>
                  <a:lnTo>
                    <a:pt x="1271" y="540"/>
                  </a:lnTo>
                  <a:lnTo>
                    <a:pt x="1286" y="527"/>
                  </a:lnTo>
                  <a:lnTo>
                    <a:pt x="1286" y="527"/>
                  </a:lnTo>
                  <a:lnTo>
                    <a:pt x="1306" y="510"/>
                  </a:lnTo>
                  <a:lnTo>
                    <a:pt x="1323" y="495"/>
                  </a:lnTo>
                  <a:lnTo>
                    <a:pt x="1330" y="487"/>
                  </a:lnTo>
                  <a:lnTo>
                    <a:pt x="1336" y="480"/>
                  </a:lnTo>
                  <a:lnTo>
                    <a:pt x="1340" y="472"/>
                  </a:lnTo>
                  <a:lnTo>
                    <a:pt x="1343" y="466"/>
                  </a:lnTo>
                  <a:lnTo>
                    <a:pt x="1343" y="466"/>
                  </a:lnTo>
                  <a:lnTo>
                    <a:pt x="1346" y="460"/>
                  </a:lnTo>
                  <a:lnTo>
                    <a:pt x="1347" y="455"/>
                  </a:lnTo>
                  <a:lnTo>
                    <a:pt x="1347" y="449"/>
                  </a:lnTo>
                  <a:lnTo>
                    <a:pt x="1345" y="444"/>
                  </a:lnTo>
                  <a:lnTo>
                    <a:pt x="1342" y="438"/>
                  </a:lnTo>
                  <a:lnTo>
                    <a:pt x="1338" y="433"/>
                  </a:lnTo>
                  <a:lnTo>
                    <a:pt x="1329" y="425"/>
                  </a:lnTo>
                  <a:lnTo>
                    <a:pt x="1318" y="416"/>
                  </a:lnTo>
                  <a:lnTo>
                    <a:pt x="1306" y="408"/>
                  </a:lnTo>
                  <a:lnTo>
                    <a:pt x="1287" y="397"/>
                  </a:lnTo>
                  <a:lnTo>
                    <a:pt x="1287" y="397"/>
                  </a:lnTo>
                  <a:lnTo>
                    <a:pt x="1275" y="389"/>
                  </a:lnTo>
                  <a:lnTo>
                    <a:pt x="1264" y="379"/>
                  </a:lnTo>
                  <a:lnTo>
                    <a:pt x="1243" y="360"/>
                  </a:lnTo>
                  <a:lnTo>
                    <a:pt x="1223" y="339"/>
                  </a:lnTo>
                  <a:lnTo>
                    <a:pt x="1212" y="330"/>
                  </a:lnTo>
                  <a:lnTo>
                    <a:pt x="1201" y="320"/>
                  </a:lnTo>
                  <a:lnTo>
                    <a:pt x="1201" y="320"/>
                  </a:lnTo>
                  <a:lnTo>
                    <a:pt x="1181" y="306"/>
                  </a:lnTo>
                  <a:lnTo>
                    <a:pt x="1159" y="291"/>
                  </a:lnTo>
                  <a:lnTo>
                    <a:pt x="1137" y="277"/>
                  </a:lnTo>
                  <a:lnTo>
                    <a:pt x="1115" y="266"/>
                  </a:lnTo>
                  <a:lnTo>
                    <a:pt x="1115" y="266"/>
                  </a:lnTo>
                  <a:lnTo>
                    <a:pt x="1105" y="262"/>
                  </a:lnTo>
                  <a:lnTo>
                    <a:pt x="1088" y="257"/>
                  </a:lnTo>
                  <a:lnTo>
                    <a:pt x="1080" y="256"/>
                  </a:lnTo>
                  <a:lnTo>
                    <a:pt x="1072" y="256"/>
                  </a:lnTo>
                  <a:lnTo>
                    <a:pt x="1070" y="256"/>
                  </a:lnTo>
                  <a:lnTo>
                    <a:pt x="1069" y="257"/>
                  </a:lnTo>
                  <a:lnTo>
                    <a:pt x="1068" y="260"/>
                  </a:lnTo>
                  <a:lnTo>
                    <a:pt x="1069" y="262"/>
                  </a:lnTo>
                  <a:lnTo>
                    <a:pt x="1069" y="262"/>
                  </a:lnTo>
                  <a:lnTo>
                    <a:pt x="952" y="263"/>
                  </a:lnTo>
                  <a:lnTo>
                    <a:pt x="952" y="263"/>
                  </a:lnTo>
                  <a:lnTo>
                    <a:pt x="951" y="256"/>
                  </a:lnTo>
                  <a:lnTo>
                    <a:pt x="948" y="248"/>
                  </a:lnTo>
                  <a:lnTo>
                    <a:pt x="944" y="241"/>
                  </a:lnTo>
                  <a:lnTo>
                    <a:pt x="939" y="235"/>
                  </a:lnTo>
                  <a:lnTo>
                    <a:pt x="939" y="235"/>
                  </a:lnTo>
                  <a:lnTo>
                    <a:pt x="944" y="226"/>
                  </a:lnTo>
                  <a:lnTo>
                    <a:pt x="948" y="214"/>
                  </a:lnTo>
                  <a:lnTo>
                    <a:pt x="951" y="202"/>
                  </a:lnTo>
                  <a:lnTo>
                    <a:pt x="952" y="190"/>
                  </a:lnTo>
                  <a:lnTo>
                    <a:pt x="951" y="178"/>
                  </a:lnTo>
                  <a:lnTo>
                    <a:pt x="948" y="172"/>
                  </a:lnTo>
                  <a:lnTo>
                    <a:pt x="946" y="167"/>
                  </a:lnTo>
                  <a:lnTo>
                    <a:pt x="942" y="163"/>
                  </a:lnTo>
                  <a:lnTo>
                    <a:pt x="939" y="160"/>
                  </a:lnTo>
                  <a:lnTo>
                    <a:pt x="933" y="157"/>
                  </a:lnTo>
                  <a:lnTo>
                    <a:pt x="927" y="155"/>
                  </a:lnTo>
                  <a:lnTo>
                    <a:pt x="927" y="155"/>
                  </a:lnTo>
                  <a:lnTo>
                    <a:pt x="926" y="141"/>
                  </a:lnTo>
                  <a:lnTo>
                    <a:pt x="924" y="133"/>
                  </a:lnTo>
                  <a:lnTo>
                    <a:pt x="922" y="126"/>
                  </a:lnTo>
                  <a:lnTo>
                    <a:pt x="922" y="126"/>
                  </a:lnTo>
                  <a:lnTo>
                    <a:pt x="927" y="123"/>
                  </a:lnTo>
                  <a:lnTo>
                    <a:pt x="930" y="118"/>
                  </a:lnTo>
                  <a:lnTo>
                    <a:pt x="934" y="114"/>
                  </a:lnTo>
                  <a:lnTo>
                    <a:pt x="936" y="108"/>
                  </a:lnTo>
                  <a:lnTo>
                    <a:pt x="939" y="103"/>
                  </a:lnTo>
                  <a:lnTo>
                    <a:pt x="940" y="97"/>
                  </a:lnTo>
                  <a:lnTo>
                    <a:pt x="940" y="85"/>
                  </a:lnTo>
                  <a:lnTo>
                    <a:pt x="939" y="80"/>
                  </a:lnTo>
                  <a:lnTo>
                    <a:pt x="938" y="74"/>
                  </a:lnTo>
                  <a:lnTo>
                    <a:pt x="935" y="70"/>
                  </a:lnTo>
                  <a:lnTo>
                    <a:pt x="932" y="65"/>
                  </a:lnTo>
                  <a:lnTo>
                    <a:pt x="928" y="61"/>
                  </a:lnTo>
                  <a:lnTo>
                    <a:pt x="924" y="58"/>
                  </a:lnTo>
                  <a:lnTo>
                    <a:pt x="918" y="54"/>
                  </a:lnTo>
                  <a:lnTo>
                    <a:pt x="914" y="53"/>
                  </a:lnTo>
                  <a:lnTo>
                    <a:pt x="914" y="53"/>
                  </a:lnTo>
                  <a:lnTo>
                    <a:pt x="914" y="43"/>
                  </a:lnTo>
                  <a:lnTo>
                    <a:pt x="914" y="43"/>
                  </a:lnTo>
                  <a:lnTo>
                    <a:pt x="965" y="41"/>
                  </a:lnTo>
                  <a:lnTo>
                    <a:pt x="1018" y="38"/>
                  </a:lnTo>
                  <a:lnTo>
                    <a:pt x="1018" y="38"/>
                  </a:lnTo>
                  <a:lnTo>
                    <a:pt x="1044" y="38"/>
                  </a:lnTo>
                  <a:lnTo>
                    <a:pt x="1070" y="41"/>
                  </a:lnTo>
                  <a:lnTo>
                    <a:pt x="1095" y="42"/>
                  </a:lnTo>
                  <a:lnTo>
                    <a:pt x="1109" y="41"/>
                  </a:lnTo>
                  <a:lnTo>
                    <a:pt x="1121" y="39"/>
                  </a:lnTo>
                  <a:lnTo>
                    <a:pt x="1121" y="39"/>
                  </a:lnTo>
                  <a:lnTo>
                    <a:pt x="1123" y="44"/>
                  </a:lnTo>
                  <a:lnTo>
                    <a:pt x="1125" y="49"/>
                  </a:lnTo>
                  <a:lnTo>
                    <a:pt x="1128" y="53"/>
                  </a:lnTo>
                  <a:lnTo>
                    <a:pt x="1131" y="56"/>
                  </a:lnTo>
                  <a:lnTo>
                    <a:pt x="1140" y="61"/>
                  </a:lnTo>
                  <a:lnTo>
                    <a:pt x="1148" y="64"/>
                  </a:lnTo>
                  <a:lnTo>
                    <a:pt x="1159" y="65"/>
                  </a:lnTo>
                  <a:lnTo>
                    <a:pt x="1169" y="65"/>
                  </a:lnTo>
                  <a:lnTo>
                    <a:pt x="1178" y="64"/>
                  </a:lnTo>
                  <a:lnTo>
                    <a:pt x="1188" y="61"/>
                  </a:lnTo>
                  <a:lnTo>
                    <a:pt x="1188" y="61"/>
                  </a:lnTo>
                  <a:lnTo>
                    <a:pt x="1202" y="55"/>
                  </a:lnTo>
                  <a:lnTo>
                    <a:pt x="1224" y="45"/>
                  </a:lnTo>
                  <a:lnTo>
                    <a:pt x="1234" y="39"/>
                  </a:lnTo>
                  <a:lnTo>
                    <a:pt x="1241" y="33"/>
                  </a:lnTo>
                  <a:lnTo>
                    <a:pt x="1242" y="31"/>
                  </a:lnTo>
                  <a:lnTo>
                    <a:pt x="1242" y="29"/>
                  </a:lnTo>
                  <a:lnTo>
                    <a:pt x="1241" y="26"/>
                  </a:lnTo>
                  <a:lnTo>
                    <a:pt x="1239" y="24"/>
                  </a:lnTo>
                  <a:lnTo>
                    <a:pt x="1239" y="24"/>
                  </a:lnTo>
                  <a:lnTo>
                    <a:pt x="1213" y="14"/>
                  </a:lnTo>
                  <a:lnTo>
                    <a:pt x="1196" y="8"/>
                  </a:lnTo>
                  <a:lnTo>
                    <a:pt x="1177" y="3"/>
                  </a:lnTo>
                  <a:lnTo>
                    <a:pt x="1160" y="0"/>
                  </a:lnTo>
                  <a:lnTo>
                    <a:pt x="1152" y="0"/>
                  </a:lnTo>
                  <a:lnTo>
                    <a:pt x="1143" y="0"/>
                  </a:lnTo>
                  <a:lnTo>
                    <a:pt x="1137" y="2"/>
                  </a:lnTo>
                  <a:lnTo>
                    <a:pt x="1131" y="5"/>
                  </a:lnTo>
                  <a:lnTo>
                    <a:pt x="1128" y="9"/>
                  </a:lnTo>
                  <a:lnTo>
                    <a:pt x="1124" y="15"/>
                  </a:lnTo>
                  <a:lnTo>
                    <a:pt x="1124" y="15"/>
                  </a:lnTo>
                  <a:lnTo>
                    <a:pt x="1115" y="14"/>
                  </a:lnTo>
                  <a:lnTo>
                    <a:pt x="1115" y="14"/>
                  </a:lnTo>
                  <a:lnTo>
                    <a:pt x="1089" y="11"/>
                  </a:lnTo>
                  <a:lnTo>
                    <a:pt x="1065" y="11"/>
                  </a:lnTo>
                  <a:lnTo>
                    <a:pt x="1040" y="12"/>
                  </a:lnTo>
                  <a:lnTo>
                    <a:pt x="1015" y="14"/>
                  </a:lnTo>
                  <a:lnTo>
                    <a:pt x="965" y="20"/>
                  </a:lnTo>
                  <a:lnTo>
                    <a:pt x="940" y="23"/>
                  </a:lnTo>
                  <a:lnTo>
                    <a:pt x="915" y="24"/>
                  </a:lnTo>
                  <a:lnTo>
                    <a:pt x="915" y="24"/>
                  </a:lnTo>
                  <a:lnTo>
                    <a:pt x="916" y="20"/>
                  </a:lnTo>
                  <a:lnTo>
                    <a:pt x="917" y="12"/>
                  </a:lnTo>
                  <a:lnTo>
                    <a:pt x="916" y="8"/>
                  </a:lnTo>
                  <a:lnTo>
                    <a:pt x="915" y="6"/>
                  </a:lnTo>
                  <a:lnTo>
                    <a:pt x="914" y="5"/>
                  </a:lnTo>
                  <a:lnTo>
                    <a:pt x="910" y="6"/>
                  </a:lnTo>
                  <a:lnTo>
                    <a:pt x="910" y="6"/>
                  </a:lnTo>
                  <a:lnTo>
                    <a:pt x="906" y="1"/>
                  </a:lnTo>
                  <a:lnTo>
                    <a:pt x="904" y="1"/>
                  </a:lnTo>
                  <a:lnTo>
                    <a:pt x="903" y="1"/>
                  </a:lnTo>
                  <a:lnTo>
                    <a:pt x="900" y="2"/>
                  </a:lnTo>
                  <a:lnTo>
                    <a:pt x="898" y="7"/>
                  </a:lnTo>
                  <a:lnTo>
                    <a:pt x="896" y="17"/>
                  </a:lnTo>
                  <a:lnTo>
                    <a:pt x="894" y="24"/>
                  </a:lnTo>
                  <a:lnTo>
                    <a:pt x="894" y="24"/>
                  </a:lnTo>
                  <a:lnTo>
                    <a:pt x="824" y="24"/>
                  </a:lnTo>
                  <a:lnTo>
                    <a:pt x="755" y="23"/>
                  </a:lnTo>
                  <a:lnTo>
                    <a:pt x="616" y="18"/>
                  </a:lnTo>
                  <a:lnTo>
                    <a:pt x="616" y="18"/>
                  </a:lnTo>
                  <a:lnTo>
                    <a:pt x="583" y="17"/>
                  </a:lnTo>
                  <a:lnTo>
                    <a:pt x="549" y="17"/>
                  </a:lnTo>
                  <a:lnTo>
                    <a:pt x="481" y="18"/>
                  </a:lnTo>
                  <a:lnTo>
                    <a:pt x="345" y="24"/>
                  </a:lnTo>
                  <a:lnTo>
                    <a:pt x="345" y="24"/>
                  </a:lnTo>
                  <a:lnTo>
                    <a:pt x="343" y="21"/>
                  </a:lnTo>
                  <a:lnTo>
                    <a:pt x="341" y="21"/>
                  </a:lnTo>
                  <a:lnTo>
                    <a:pt x="333" y="21"/>
                  </a:lnTo>
                  <a:lnTo>
                    <a:pt x="320" y="25"/>
                  </a:lnTo>
                  <a:lnTo>
                    <a:pt x="320" y="25"/>
                  </a:lnTo>
                  <a:lnTo>
                    <a:pt x="284" y="26"/>
                  </a:lnTo>
                  <a:lnTo>
                    <a:pt x="284" y="26"/>
                  </a:lnTo>
                  <a:lnTo>
                    <a:pt x="280" y="19"/>
                  </a:lnTo>
                  <a:lnTo>
                    <a:pt x="277" y="13"/>
                  </a:lnTo>
                  <a:lnTo>
                    <a:pt x="277" y="13"/>
                  </a:lnTo>
                  <a:lnTo>
                    <a:pt x="278" y="11"/>
                  </a:lnTo>
                  <a:lnTo>
                    <a:pt x="278" y="9"/>
                  </a:lnTo>
                  <a:lnTo>
                    <a:pt x="278" y="7"/>
                  </a:lnTo>
                  <a:lnTo>
                    <a:pt x="277" y="6"/>
                  </a:lnTo>
                  <a:lnTo>
                    <a:pt x="274" y="6"/>
                  </a:lnTo>
                  <a:lnTo>
                    <a:pt x="272" y="6"/>
                  </a:lnTo>
                  <a:lnTo>
                    <a:pt x="271" y="7"/>
                  </a:lnTo>
                  <a:lnTo>
                    <a:pt x="268" y="8"/>
                  </a:lnTo>
                  <a:lnTo>
                    <a:pt x="268" y="8"/>
                  </a:lnTo>
                  <a:lnTo>
                    <a:pt x="267" y="9"/>
                  </a:lnTo>
                  <a:lnTo>
                    <a:pt x="266" y="12"/>
                  </a:lnTo>
                  <a:lnTo>
                    <a:pt x="264" y="17"/>
                  </a:lnTo>
                  <a:lnTo>
                    <a:pt x="261" y="27"/>
                  </a:lnTo>
                  <a:lnTo>
                    <a:pt x="261" y="27"/>
                  </a:lnTo>
                  <a:lnTo>
                    <a:pt x="235" y="27"/>
                  </a:lnTo>
                  <a:lnTo>
                    <a:pt x="208" y="29"/>
                  </a:lnTo>
                  <a:lnTo>
                    <a:pt x="182" y="30"/>
                  </a:lnTo>
                  <a:lnTo>
                    <a:pt x="155" y="30"/>
                  </a:lnTo>
                  <a:lnTo>
                    <a:pt x="155" y="30"/>
                  </a:lnTo>
                  <a:lnTo>
                    <a:pt x="153" y="27"/>
                  </a:lnTo>
                  <a:lnTo>
                    <a:pt x="149" y="26"/>
                  </a:lnTo>
                  <a:lnTo>
                    <a:pt x="140" y="25"/>
                  </a:lnTo>
                  <a:lnTo>
                    <a:pt x="129" y="25"/>
                  </a:lnTo>
                  <a:lnTo>
                    <a:pt x="122" y="26"/>
                  </a:lnTo>
                  <a:lnTo>
                    <a:pt x="122" y="26"/>
                  </a:lnTo>
                  <a:lnTo>
                    <a:pt x="115" y="23"/>
                  </a:lnTo>
                  <a:lnTo>
                    <a:pt x="108" y="21"/>
                  </a:lnTo>
                  <a:lnTo>
                    <a:pt x="99" y="20"/>
                  </a:lnTo>
                  <a:lnTo>
                    <a:pt x="88" y="20"/>
                  </a:lnTo>
                  <a:lnTo>
                    <a:pt x="67" y="20"/>
                  </a:lnTo>
                  <a:lnTo>
                    <a:pt x="53" y="21"/>
                  </a:lnTo>
                  <a:lnTo>
                    <a:pt x="53" y="21"/>
                  </a:lnTo>
                  <a:lnTo>
                    <a:pt x="35" y="24"/>
                  </a:lnTo>
                  <a:lnTo>
                    <a:pt x="26" y="25"/>
                  </a:lnTo>
                  <a:lnTo>
                    <a:pt x="19" y="29"/>
                  </a:lnTo>
                  <a:lnTo>
                    <a:pt x="19" y="29"/>
                  </a:lnTo>
                  <a:lnTo>
                    <a:pt x="13" y="32"/>
                  </a:lnTo>
                  <a:lnTo>
                    <a:pt x="5" y="38"/>
                  </a:lnTo>
                  <a:lnTo>
                    <a:pt x="2" y="41"/>
                  </a:lnTo>
                  <a:lnTo>
                    <a:pt x="0" y="44"/>
                  </a:lnTo>
                  <a:lnTo>
                    <a:pt x="0" y="48"/>
                  </a:lnTo>
                  <a:lnTo>
                    <a:pt x="4" y="49"/>
                  </a:lnTo>
                  <a:lnTo>
                    <a:pt x="4" y="49"/>
                  </a:lnTo>
                  <a:close/>
                  <a:moveTo>
                    <a:pt x="1196" y="37"/>
                  </a:moveTo>
                  <a:lnTo>
                    <a:pt x="1196" y="37"/>
                  </a:lnTo>
                  <a:lnTo>
                    <a:pt x="1193" y="37"/>
                  </a:lnTo>
                  <a:lnTo>
                    <a:pt x="1193" y="37"/>
                  </a:lnTo>
                  <a:lnTo>
                    <a:pt x="1192" y="35"/>
                  </a:lnTo>
                  <a:lnTo>
                    <a:pt x="1192" y="35"/>
                  </a:lnTo>
                  <a:lnTo>
                    <a:pt x="1192" y="35"/>
                  </a:lnTo>
                  <a:lnTo>
                    <a:pt x="1192" y="35"/>
                  </a:lnTo>
                  <a:lnTo>
                    <a:pt x="1195" y="35"/>
                  </a:lnTo>
                  <a:lnTo>
                    <a:pt x="1198" y="36"/>
                  </a:lnTo>
                  <a:lnTo>
                    <a:pt x="1198" y="36"/>
                  </a:lnTo>
                  <a:lnTo>
                    <a:pt x="1196" y="37"/>
                  </a:lnTo>
                  <a:lnTo>
                    <a:pt x="1196" y="37"/>
                  </a:lnTo>
                  <a:close/>
                  <a:moveTo>
                    <a:pt x="1199" y="48"/>
                  </a:moveTo>
                  <a:lnTo>
                    <a:pt x="1199" y="48"/>
                  </a:lnTo>
                  <a:lnTo>
                    <a:pt x="1200" y="47"/>
                  </a:lnTo>
                  <a:lnTo>
                    <a:pt x="1200" y="47"/>
                  </a:lnTo>
                  <a:lnTo>
                    <a:pt x="1201" y="47"/>
                  </a:lnTo>
                  <a:lnTo>
                    <a:pt x="1201" y="47"/>
                  </a:lnTo>
                  <a:lnTo>
                    <a:pt x="1199" y="48"/>
                  </a:lnTo>
                  <a:lnTo>
                    <a:pt x="1199" y="48"/>
                  </a:lnTo>
                  <a:close/>
                  <a:moveTo>
                    <a:pt x="1210" y="35"/>
                  </a:moveTo>
                  <a:lnTo>
                    <a:pt x="1210" y="35"/>
                  </a:lnTo>
                  <a:lnTo>
                    <a:pt x="1210" y="33"/>
                  </a:lnTo>
                  <a:lnTo>
                    <a:pt x="1210" y="33"/>
                  </a:lnTo>
                  <a:lnTo>
                    <a:pt x="1212" y="35"/>
                  </a:lnTo>
                  <a:lnTo>
                    <a:pt x="1212" y="35"/>
                  </a:lnTo>
                  <a:lnTo>
                    <a:pt x="1210" y="35"/>
                  </a:lnTo>
                  <a:lnTo>
                    <a:pt x="1210" y="35"/>
                  </a:lnTo>
                  <a:close/>
                  <a:moveTo>
                    <a:pt x="1227" y="33"/>
                  </a:moveTo>
                  <a:lnTo>
                    <a:pt x="1227" y="33"/>
                  </a:lnTo>
                  <a:lnTo>
                    <a:pt x="1225" y="31"/>
                  </a:lnTo>
                  <a:lnTo>
                    <a:pt x="1223" y="29"/>
                  </a:lnTo>
                  <a:lnTo>
                    <a:pt x="1217" y="26"/>
                  </a:lnTo>
                  <a:lnTo>
                    <a:pt x="1217" y="26"/>
                  </a:lnTo>
                  <a:lnTo>
                    <a:pt x="1230" y="31"/>
                  </a:lnTo>
                  <a:lnTo>
                    <a:pt x="1230" y="31"/>
                  </a:lnTo>
                  <a:lnTo>
                    <a:pt x="1227" y="33"/>
                  </a:lnTo>
                  <a:lnTo>
                    <a:pt x="1227" y="33"/>
                  </a:lnTo>
                  <a:close/>
                  <a:moveTo>
                    <a:pt x="1210" y="24"/>
                  </a:moveTo>
                  <a:lnTo>
                    <a:pt x="1210" y="24"/>
                  </a:lnTo>
                  <a:lnTo>
                    <a:pt x="1200" y="21"/>
                  </a:lnTo>
                  <a:lnTo>
                    <a:pt x="1190" y="21"/>
                  </a:lnTo>
                  <a:lnTo>
                    <a:pt x="1190" y="21"/>
                  </a:lnTo>
                  <a:lnTo>
                    <a:pt x="1183" y="15"/>
                  </a:lnTo>
                  <a:lnTo>
                    <a:pt x="1183" y="15"/>
                  </a:lnTo>
                  <a:lnTo>
                    <a:pt x="1210" y="24"/>
                  </a:lnTo>
                  <a:lnTo>
                    <a:pt x="1210" y="24"/>
                  </a:lnTo>
                  <a:close/>
                  <a:moveTo>
                    <a:pt x="1180" y="54"/>
                  </a:moveTo>
                  <a:lnTo>
                    <a:pt x="1180" y="54"/>
                  </a:lnTo>
                  <a:lnTo>
                    <a:pt x="1176" y="54"/>
                  </a:lnTo>
                  <a:lnTo>
                    <a:pt x="1176" y="54"/>
                  </a:lnTo>
                  <a:lnTo>
                    <a:pt x="1177" y="54"/>
                  </a:lnTo>
                  <a:lnTo>
                    <a:pt x="1177" y="54"/>
                  </a:lnTo>
                  <a:lnTo>
                    <a:pt x="1180" y="54"/>
                  </a:lnTo>
                  <a:lnTo>
                    <a:pt x="1180" y="54"/>
                  </a:lnTo>
                  <a:close/>
                  <a:moveTo>
                    <a:pt x="1176" y="43"/>
                  </a:moveTo>
                  <a:lnTo>
                    <a:pt x="1176" y="43"/>
                  </a:lnTo>
                  <a:lnTo>
                    <a:pt x="1177" y="43"/>
                  </a:lnTo>
                  <a:lnTo>
                    <a:pt x="1177" y="43"/>
                  </a:lnTo>
                  <a:lnTo>
                    <a:pt x="1177" y="43"/>
                  </a:lnTo>
                  <a:lnTo>
                    <a:pt x="1177" y="43"/>
                  </a:lnTo>
                  <a:lnTo>
                    <a:pt x="1176" y="44"/>
                  </a:lnTo>
                  <a:lnTo>
                    <a:pt x="1176" y="44"/>
                  </a:lnTo>
                  <a:lnTo>
                    <a:pt x="1172" y="44"/>
                  </a:lnTo>
                  <a:lnTo>
                    <a:pt x="1172" y="44"/>
                  </a:lnTo>
                  <a:lnTo>
                    <a:pt x="1176" y="43"/>
                  </a:lnTo>
                  <a:lnTo>
                    <a:pt x="1176" y="43"/>
                  </a:lnTo>
                  <a:close/>
                  <a:moveTo>
                    <a:pt x="1140" y="42"/>
                  </a:moveTo>
                  <a:lnTo>
                    <a:pt x="1140" y="42"/>
                  </a:lnTo>
                  <a:lnTo>
                    <a:pt x="1145" y="45"/>
                  </a:lnTo>
                  <a:lnTo>
                    <a:pt x="1150" y="47"/>
                  </a:lnTo>
                  <a:lnTo>
                    <a:pt x="1150" y="47"/>
                  </a:lnTo>
                  <a:lnTo>
                    <a:pt x="1145" y="45"/>
                  </a:lnTo>
                  <a:lnTo>
                    <a:pt x="1140" y="42"/>
                  </a:lnTo>
                  <a:lnTo>
                    <a:pt x="1140" y="42"/>
                  </a:lnTo>
                  <a:close/>
                  <a:moveTo>
                    <a:pt x="1157" y="11"/>
                  </a:moveTo>
                  <a:lnTo>
                    <a:pt x="1157" y="11"/>
                  </a:lnTo>
                  <a:lnTo>
                    <a:pt x="1156" y="12"/>
                  </a:lnTo>
                  <a:lnTo>
                    <a:pt x="1156" y="12"/>
                  </a:lnTo>
                  <a:lnTo>
                    <a:pt x="1145" y="13"/>
                  </a:lnTo>
                  <a:lnTo>
                    <a:pt x="1140" y="14"/>
                  </a:lnTo>
                  <a:lnTo>
                    <a:pt x="1136" y="18"/>
                  </a:lnTo>
                  <a:lnTo>
                    <a:pt x="1136" y="18"/>
                  </a:lnTo>
                  <a:lnTo>
                    <a:pt x="1134" y="18"/>
                  </a:lnTo>
                  <a:lnTo>
                    <a:pt x="1134" y="18"/>
                  </a:lnTo>
                  <a:lnTo>
                    <a:pt x="1135" y="14"/>
                  </a:lnTo>
                  <a:lnTo>
                    <a:pt x="1137" y="13"/>
                  </a:lnTo>
                  <a:lnTo>
                    <a:pt x="1145" y="11"/>
                  </a:lnTo>
                  <a:lnTo>
                    <a:pt x="1151" y="11"/>
                  </a:lnTo>
                  <a:lnTo>
                    <a:pt x="1157" y="11"/>
                  </a:lnTo>
                  <a:lnTo>
                    <a:pt x="1157" y="11"/>
                  </a:lnTo>
                  <a:close/>
                  <a:moveTo>
                    <a:pt x="1106" y="31"/>
                  </a:moveTo>
                  <a:lnTo>
                    <a:pt x="1106" y="31"/>
                  </a:lnTo>
                  <a:lnTo>
                    <a:pt x="1110" y="31"/>
                  </a:lnTo>
                  <a:lnTo>
                    <a:pt x="1110" y="31"/>
                  </a:lnTo>
                  <a:lnTo>
                    <a:pt x="1104" y="31"/>
                  </a:lnTo>
                  <a:lnTo>
                    <a:pt x="1104" y="31"/>
                  </a:lnTo>
                  <a:lnTo>
                    <a:pt x="1106" y="31"/>
                  </a:lnTo>
                  <a:lnTo>
                    <a:pt x="1106" y="31"/>
                  </a:lnTo>
                  <a:close/>
                  <a:moveTo>
                    <a:pt x="915" y="33"/>
                  </a:moveTo>
                  <a:lnTo>
                    <a:pt x="915" y="33"/>
                  </a:lnTo>
                  <a:lnTo>
                    <a:pt x="927" y="32"/>
                  </a:lnTo>
                  <a:lnTo>
                    <a:pt x="940" y="32"/>
                  </a:lnTo>
                  <a:lnTo>
                    <a:pt x="940" y="32"/>
                  </a:lnTo>
                  <a:lnTo>
                    <a:pt x="915" y="33"/>
                  </a:lnTo>
                  <a:lnTo>
                    <a:pt x="915" y="33"/>
                  </a:lnTo>
                  <a:lnTo>
                    <a:pt x="915" y="33"/>
                  </a:lnTo>
                  <a:lnTo>
                    <a:pt x="915" y="33"/>
                  </a:lnTo>
                  <a:close/>
                  <a:moveTo>
                    <a:pt x="282" y="238"/>
                  </a:moveTo>
                  <a:lnTo>
                    <a:pt x="282" y="238"/>
                  </a:lnTo>
                  <a:lnTo>
                    <a:pt x="279" y="238"/>
                  </a:lnTo>
                  <a:lnTo>
                    <a:pt x="279" y="238"/>
                  </a:lnTo>
                  <a:lnTo>
                    <a:pt x="279" y="238"/>
                  </a:lnTo>
                  <a:lnTo>
                    <a:pt x="279" y="238"/>
                  </a:lnTo>
                  <a:lnTo>
                    <a:pt x="273" y="227"/>
                  </a:lnTo>
                  <a:lnTo>
                    <a:pt x="270" y="215"/>
                  </a:lnTo>
                  <a:lnTo>
                    <a:pt x="267" y="203"/>
                  </a:lnTo>
                  <a:lnTo>
                    <a:pt x="265" y="191"/>
                  </a:lnTo>
                  <a:lnTo>
                    <a:pt x="265" y="191"/>
                  </a:lnTo>
                  <a:lnTo>
                    <a:pt x="267" y="191"/>
                  </a:lnTo>
                  <a:lnTo>
                    <a:pt x="270" y="190"/>
                  </a:lnTo>
                  <a:lnTo>
                    <a:pt x="272" y="188"/>
                  </a:lnTo>
                  <a:lnTo>
                    <a:pt x="272" y="188"/>
                  </a:lnTo>
                  <a:lnTo>
                    <a:pt x="272" y="191"/>
                  </a:lnTo>
                  <a:lnTo>
                    <a:pt x="273" y="194"/>
                  </a:lnTo>
                  <a:lnTo>
                    <a:pt x="274" y="194"/>
                  </a:lnTo>
                  <a:lnTo>
                    <a:pt x="277" y="192"/>
                  </a:lnTo>
                  <a:lnTo>
                    <a:pt x="280" y="188"/>
                  </a:lnTo>
                  <a:lnTo>
                    <a:pt x="282" y="180"/>
                  </a:lnTo>
                  <a:lnTo>
                    <a:pt x="282" y="180"/>
                  </a:lnTo>
                  <a:lnTo>
                    <a:pt x="285" y="195"/>
                  </a:lnTo>
                  <a:lnTo>
                    <a:pt x="286" y="209"/>
                  </a:lnTo>
                  <a:lnTo>
                    <a:pt x="285" y="224"/>
                  </a:lnTo>
                  <a:lnTo>
                    <a:pt x="284" y="231"/>
                  </a:lnTo>
                  <a:lnTo>
                    <a:pt x="282" y="238"/>
                  </a:lnTo>
                  <a:lnTo>
                    <a:pt x="282" y="238"/>
                  </a:lnTo>
                  <a:close/>
                  <a:moveTo>
                    <a:pt x="72" y="386"/>
                  </a:moveTo>
                  <a:lnTo>
                    <a:pt x="72" y="386"/>
                  </a:lnTo>
                  <a:lnTo>
                    <a:pt x="71" y="363"/>
                  </a:lnTo>
                  <a:lnTo>
                    <a:pt x="71" y="363"/>
                  </a:lnTo>
                  <a:lnTo>
                    <a:pt x="73" y="385"/>
                  </a:lnTo>
                  <a:lnTo>
                    <a:pt x="76" y="398"/>
                  </a:lnTo>
                  <a:lnTo>
                    <a:pt x="76" y="398"/>
                  </a:lnTo>
                  <a:lnTo>
                    <a:pt x="72" y="386"/>
                  </a:lnTo>
                  <a:lnTo>
                    <a:pt x="72" y="386"/>
                  </a:lnTo>
                  <a:close/>
                  <a:moveTo>
                    <a:pt x="77" y="339"/>
                  </a:moveTo>
                  <a:lnTo>
                    <a:pt x="77" y="339"/>
                  </a:lnTo>
                  <a:lnTo>
                    <a:pt x="76" y="339"/>
                  </a:lnTo>
                  <a:lnTo>
                    <a:pt x="75" y="341"/>
                  </a:lnTo>
                  <a:lnTo>
                    <a:pt x="72" y="345"/>
                  </a:lnTo>
                  <a:lnTo>
                    <a:pt x="72" y="345"/>
                  </a:lnTo>
                  <a:lnTo>
                    <a:pt x="76" y="331"/>
                  </a:lnTo>
                  <a:lnTo>
                    <a:pt x="78" y="324"/>
                  </a:lnTo>
                  <a:lnTo>
                    <a:pt x="81" y="316"/>
                  </a:lnTo>
                  <a:lnTo>
                    <a:pt x="81" y="316"/>
                  </a:lnTo>
                  <a:lnTo>
                    <a:pt x="78" y="327"/>
                  </a:lnTo>
                  <a:lnTo>
                    <a:pt x="77" y="339"/>
                  </a:lnTo>
                  <a:lnTo>
                    <a:pt x="77" y="339"/>
                  </a:lnTo>
                  <a:close/>
                  <a:moveTo>
                    <a:pt x="87" y="503"/>
                  </a:moveTo>
                  <a:lnTo>
                    <a:pt x="87" y="503"/>
                  </a:lnTo>
                  <a:lnTo>
                    <a:pt x="84" y="471"/>
                  </a:lnTo>
                  <a:lnTo>
                    <a:pt x="81" y="440"/>
                  </a:lnTo>
                  <a:lnTo>
                    <a:pt x="81" y="440"/>
                  </a:lnTo>
                  <a:lnTo>
                    <a:pt x="82" y="443"/>
                  </a:lnTo>
                  <a:lnTo>
                    <a:pt x="82" y="443"/>
                  </a:lnTo>
                  <a:lnTo>
                    <a:pt x="85" y="473"/>
                  </a:lnTo>
                  <a:lnTo>
                    <a:pt x="87" y="487"/>
                  </a:lnTo>
                  <a:lnTo>
                    <a:pt x="87" y="503"/>
                  </a:lnTo>
                  <a:lnTo>
                    <a:pt x="87" y="503"/>
                  </a:lnTo>
                  <a:close/>
                  <a:moveTo>
                    <a:pt x="95" y="651"/>
                  </a:moveTo>
                  <a:lnTo>
                    <a:pt x="95" y="651"/>
                  </a:lnTo>
                  <a:lnTo>
                    <a:pt x="95" y="651"/>
                  </a:lnTo>
                  <a:lnTo>
                    <a:pt x="95" y="651"/>
                  </a:lnTo>
                  <a:lnTo>
                    <a:pt x="91" y="646"/>
                  </a:lnTo>
                  <a:lnTo>
                    <a:pt x="91" y="646"/>
                  </a:lnTo>
                  <a:lnTo>
                    <a:pt x="93" y="646"/>
                  </a:lnTo>
                  <a:lnTo>
                    <a:pt x="93" y="646"/>
                  </a:lnTo>
                  <a:lnTo>
                    <a:pt x="96" y="649"/>
                  </a:lnTo>
                  <a:lnTo>
                    <a:pt x="96" y="649"/>
                  </a:lnTo>
                  <a:lnTo>
                    <a:pt x="95" y="651"/>
                  </a:lnTo>
                  <a:lnTo>
                    <a:pt x="95" y="651"/>
                  </a:lnTo>
                  <a:close/>
                  <a:moveTo>
                    <a:pt x="96" y="493"/>
                  </a:moveTo>
                  <a:lnTo>
                    <a:pt x="96" y="493"/>
                  </a:lnTo>
                  <a:lnTo>
                    <a:pt x="95" y="480"/>
                  </a:lnTo>
                  <a:lnTo>
                    <a:pt x="95" y="480"/>
                  </a:lnTo>
                  <a:lnTo>
                    <a:pt x="97" y="495"/>
                  </a:lnTo>
                  <a:lnTo>
                    <a:pt x="97" y="495"/>
                  </a:lnTo>
                  <a:lnTo>
                    <a:pt x="96" y="493"/>
                  </a:lnTo>
                  <a:lnTo>
                    <a:pt x="96" y="493"/>
                  </a:lnTo>
                  <a:close/>
                  <a:moveTo>
                    <a:pt x="100" y="578"/>
                  </a:moveTo>
                  <a:lnTo>
                    <a:pt x="100" y="578"/>
                  </a:lnTo>
                  <a:lnTo>
                    <a:pt x="99" y="540"/>
                  </a:lnTo>
                  <a:lnTo>
                    <a:pt x="99" y="522"/>
                  </a:lnTo>
                  <a:lnTo>
                    <a:pt x="99" y="503"/>
                  </a:lnTo>
                  <a:lnTo>
                    <a:pt x="99" y="503"/>
                  </a:lnTo>
                  <a:lnTo>
                    <a:pt x="101" y="534"/>
                  </a:lnTo>
                  <a:lnTo>
                    <a:pt x="102" y="567"/>
                  </a:lnTo>
                  <a:lnTo>
                    <a:pt x="102" y="567"/>
                  </a:lnTo>
                  <a:lnTo>
                    <a:pt x="100" y="578"/>
                  </a:lnTo>
                  <a:lnTo>
                    <a:pt x="100" y="578"/>
                  </a:lnTo>
                  <a:close/>
                  <a:moveTo>
                    <a:pt x="103" y="656"/>
                  </a:moveTo>
                  <a:lnTo>
                    <a:pt x="103" y="656"/>
                  </a:lnTo>
                  <a:lnTo>
                    <a:pt x="105" y="654"/>
                  </a:lnTo>
                  <a:lnTo>
                    <a:pt x="105" y="654"/>
                  </a:lnTo>
                  <a:lnTo>
                    <a:pt x="117" y="657"/>
                  </a:lnTo>
                  <a:lnTo>
                    <a:pt x="129" y="660"/>
                  </a:lnTo>
                  <a:lnTo>
                    <a:pt x="129" y="660"/>
                  </a:lnTo>
                  <a:lnTo>
                    <a:pt x="115" y="658"/>
                  </a:lnTo>
                  <a:lnTo>
                    <a:pt x="108" y="657"/>
                  </a:lnTo>
                  <a:lnTo>
                    <a:pt x="103" y="656"/>
                  </a:lnTo>
                  <a:lnTo>
                    <a:pt x="103" y="656"/>
                  </a:lnTo>
                  <a:close/>
                  <a:moveTo>
                    <a:pt x="102" y="619"/>
                  </a:moveTo>
                  <a:lnTo>
                    <a:pt x="102" y="619"/>
                  </a:lnTo>
                  <a:lnTo>
                    <a:pt x="102" y="616"/>
                  </a:lnTo>
                  <a:lnTo>
                    <a:pt x="102" y="616"/>
                  </a:lnTo>
                  <a:lnTo>
                    <a:pt x="103" y="620"/>
                  </a:lnTo>
                  <a:lnTo>
                    <a:pt x="103" y="620"/>
                  </a:lnTo>
                  <a:lnTo>
                    <a:pt x="102" y="619"/>
                  </a:lnTo>
                  <a:lnTo>
                    <a:pt x="102" y="619"/>
                  </a:lnTo>
                  <a:close/>
                  <a:moveTo>
                    <a:pt x="142" y="644"/>
                  </a:moveTo>
                  <a:lnTo>
                    <a:pt x="142" y="644"/>
                  </a:lnTo>
                  <a:lnTo>
                    <a:pt x="140" y="642"/>
                  </a:lnTo>
                  <a:lnTo>
                    <a:pt x="140" y="642"/>
                  </a:lnTo>
                  <a:lnTo>
                    <a:pt x="146" y="643"/>
                  </a:lnTo>
                  <a:lnTo>
                    <a:pt x="146" y="643"/>
                  </a:lnTo>
                  <a:lnTo>
                    <a:pt x="142" y="644"/>
                  </a:lnTo>
                  <a:lnTo>
                    <a:pt x="142" y="644"/>
                  </a:lnTo>
                  <a:close/>
                  <a:moveTo>
                    <a:pt x="209" y="655"/>
                  </a:moveTo>
                  <a:lnTo>
                    <a:pt x="209" y="655"/>
                  </a:lnTo>
                  <a:lnTo>
                    <a:pt x="182" y="656"/>
                  </a:lnTo>
                  <a:lnTo>
                    <a:pt x="182" y="656"/>
                  </a:lnTo>
                  <a:lnTo>
                    <a:pt x="214" y="654"/>
                  </a:lnTo>
                  <a:lnTo>
                    <a:pt x="245" y="651"/>
                  </a:lnTo>
                  <a:lnTo>
                    <a:pt x="309" y="651"/>
                  </a:lnTo>
                  <a:lnTo>
                    <a:pt x="309" y="651"/>
                  </a:lnTo>
                  <a:lnTo>
                    <a:pt x="313" y="652"/>
                  </a:lnTo>
                  <a:lnTo>
                    <a:pt x="313" y="652"/>
                  </a:lnTo>
                  <a:lnTo>
                    <a:pt x="286" y="651"/>
                  </a:lnTo>
                  <a:lnTo>
                    <a:pt x="261" y="651"/>
                  </a:lnTo>
                  <a:lnTo>
                    <a:pt x="209" y="655"/>
                  </a:lnTo>
                  <a:lnTo>
                    <a:pt x="209" y="655"/>
                  </a:lnTo>
                  <a:close/>
                  <a:moveTo>
                    <a:pt x="220" y="637"/>
                  </a:moveTo>
                  <a:lnTo>
                    <a:pt x="220" y="637"/>
                  </a:lnTo>
                  <a:lnTo>
                    <a:pt x="238" y="634"/>
                  </a:lnTo>
                  <a:lnTo>
                    <a:pt x="254" y="633"/>
                  </a:lnTo>
                  <a:lnTo>
                    <a:pt x="271" y="632"/>
                  </a:lnTo>
                  <a:lnTo>
                    <a:pt x="289" y="632"/>
                  </a:lnTo>
                  <a:lnTo>
                    <a:pt x="289" y="632"/>
                  </a:lnTo>
                  <a:lnTo>
                    <a:pt x="266" y="634"/>
                  </a:lnTo>
                  <a:lnTo>
                    <a:pt x="266" y="634"/>
                  </a:lnTo>
                  <a:lnTo>
                    <a:pt x="243" y="636"/>
                  </a:lnTo>
                  <a:lnTo>
                    <a:pt x="220" y="637"/>
                  </a:lnTo>
                  <a:lnTo>
                    <a:pt x="220" y="637"/>
                  </a:lnTo>
                  <a:close/>
                  <a:moveTo>
                    <a:pt x="318" y="654"/>
                  </a:moveTo>
                  <a:lnTo>
                    <a:pt x="318" y="654"/>
                  </a:lnTo>
                  <a:lnTo>
                    <a:pt x="320" y="651"/>
                  </a:lnTo>
                  <a:lnTo>
                    <a:pt x="320" y="651"/>
                  </a:lnTo>
                  <a:lnTo>
                    <a:pt x="337" y="651"/>
                  </a:lnTo>
                  <a:lnTo>
                    <a:pt x="337" y="651"/>
                  </a:lnTo>
                  <a:lnTo>
                    <a:pt x="338" y="655"/>
                  </a:lnTo>
                  <a:lnTo>
                    <a:pt x="338" y="655"/>
                  </a:lnTo>
                  <a:lnTo>
                    <a:pt x="318" y="654"/>
                  </a:lnTo>
                  <a:lnTo>
                    <a:pt x="318" y="654"/>
                  </a:lnTo>
                  <a:close/>
                  <a:moveTo>
                    <a:pt x="363" y="640"/>
                  </a:moveTo>
                  <a:lnTo>
                    <a:pt x="363" y="640"/>
                  </a:lnTo>
                  <a:lnTo>
                    <a:pt x="341" y="640"/>
                  </a:lnTo>
                  <a:lnTo>
                    <a:pt x="341" y="640"/>
                  </a:lnTo>
                  <a:lnTo>
                    <a:pt x="354" y="639"/>
                  </a:lnTo>
                  <a:lnTo>
                    <a:pt x="368" y="638"/>
                  </a:lnTo>
                  <a:lnTo>
                    <a:pt x="368" y="638"/>
                  </a:lnTo>
                  <a:lnTo>
                    <a:pt x="363" y="640"/>
                  </a:lnTo>
                  <a:lnTo>
                    <a:pt x="363" y="640"/>
                  </a:lnTo>
                  <a:close/>
                  <a:moveTo>
                    <a:pt x="382" y="656"/>
                  </a:moveTo>
                  <a:lnTo>
                    <a:pt x="382" y="656"/>
                  </a:lnTo>
                  <a:lnTo>
                    <a:pt x="398" y="654"/>
                  </a:lnTo>
                  <a:lnTo>
                    <a:pt x="398" y="654"/>
                  </a:lnTo>
                  <a:lnTo>
                    <a:pt x="416" y="654"/>
                  </a:lnTo>
                  <a:lnTo>
                    <a:pt x="416" y="654"/>
                  </a:lnTo>
                  <a:lnTo>
                    <a:pt x="382" y="656"/>
                  </a:lnTo>
                  <a:lnTo>
                    <a:pt x="382" y="656"/>
                  </a:lnTo>
                  <a:close/>
                  <a:moveTo>
                    <a:pt x="507" y="628"/>
                  </a:moveTo>
                  <a:lnTo>
                    <a:pt x="507" y="628"/>
                  </a:lnTo>
                  <a:lnTo>
                    <a:pt x="473" y="630"/>
                  </a:lnTo>
                  <a:lnTo>
                    <a:pt x="438" y="632"/>
                  </a:lnTo>
                  <a:lnTo>
                    <a:pt x="438" y="632"/>
                  </a:lnTo>
                  <a:lnTo>
                    <a:pt x="438" y="631"/>
                  </a:lnTo>
                  <a:lnTo>
                    <a:pt x="438" y="631"/>
                  </a:lnTo>
                  <a:lnTo>
                    <a:pt x="512" y="628"/>
                  </a:lnTo>
                  <a:lnTo>
                    <a:pt x="512" y="628"/>
                  </a:lnTo>
                  <a:lnTo>
                    <a:pt x="507" y="628"/>
                  </a:lnTo>
                  <a:lnTo>
                    <a:pt x="507" y="628"/>
                  </a:lnTo>
                  <a:close/>
                  <a:moveTo>
                    <a:pt x="534" y="642"/>
                  </a:moveTo>
                  <a:lnTo>
                    <a:pt x="534" y="642"/>
                  </a:lnTo>
                  <a:lnTo>
                    <a:pt x="557" y="640"/>
                  </a:lnTo>
                  <a:lnTo>
                    <a:pt x="557" y="640"/>
                  </a:lnTo>
                  <a:lnTo>
                    <a:pt x="534" y="642"/>
                  </a:lnTo>
                  <a:lnTo>
                    <a:pt x="534" y="642"/>
                  </a:lnTo>
                  <a:close/>
                  <a:moveTo>
                    <a:pt x="615" y="640"/>
                  </a:moveTo>
                  <a:lnTo>
                    <a:pt x="615" y="640"/>
                  </a:lnTo>
                  <a:lnTo>
                    <a:pt x="587" y="640"/>
                  </a:lnTo>
                  <a:lnTo>
                    <a:pt x="587" y="640"/>
                  </a:lnTo>
                  <a:lnTo>
                    <a:pt x="590" y="639"/>
                  </a:lnTo>
                  <a:lnTo>
                    <a:pt x="590" y="639"/>
                  </a:lnTo>
                  <a:lnTo>
                    <a:pt x="591" y="638"/>
                  </a:lnTo>
                  <a:lnTo>
                    <a:pt x="591" y="638"/>
                  </a:lnTo>
                  <a:lnTo>
                    <a:pt x="616" y="638"/>
                  </a:lnTo>
                  <a:lnTo>
                    <a:pt x="616" y="638"/>
                  </a:lnTo>
                  <a:lnTo>
                    <a:pt x="615" y="640"/>
                  </a:lnTo>
                  <a:lnTo>
                    <a:pt x="615" y="640"/>
                  </a:lnTo>
                  <a:close/>
                  <a:moveTo>
                    <a:pt x="674" y="643"/>
                  </a:moveTo>
                  <a:lnTo>
                    <a:pt x="674" y="643"/>
                  </a:lnTo>
                  <a:lnTo>
                    <a:pt x="631" y="640"/>
                  </a:lnTo>
                  <a:lnTo>
                    <a:pt x="631" y="640"/>
                  </a:lnTo>
                  <a:lnTo>
                    <a:pt x="626" y="638"/>
                  </a:lnTo>
                  <a:lnTo>
                    <a:pt x="626" y="638"/>
                  </a:lnTo>
                  <a:lnTo>
                    <a:pt x="675" y="638"/>
                  </a:lnTo>
                  <a:lnTo>
                    <a:pt x="675" y="638"/>
                  </a:lnTo>
                  <a:lnTo>
                    <a:pt x="674" y="640"/>
                  </a:lnTo>
                  <a:lnTo>
                    <a:pt x="674" y="643"/>
                  </a:lnTo>
                  <a:lnTo>
                    <a:pt x="674" y="643"/>
                  </a:lnTo>
                  <a:close/>
                  <a:moveTo>
                    <a:pt x="693" y="644"/>
                  </a:moveTo>
                  <a:lnTo>
                    <a:pt x="693" y="644"/>
                  </a:lnTo>
                  <a:lnTo>
                    <a:pt x="688" y="642"/>
                  </a:lnTo>
                  <a:lnTo>
                    <a:pt x="688" y="642"/>
                  </a:lnTo>
                  <a:lnTo>
                    <a:pt x="694" y="639"/>
                  </a:lnTo>
                  <a:lnTo>
                    <a:pt x="694" y="639"/>
                  </a:lnTo>
                  <a:lnTo>
                    <a:pt x="709" y="645"/>
                  </a:lnTo>
                  <a:lnTo>
                    <a:pt x="709" y="645"/>
                  </a:lnTo>
                  <a:lnTo>
                    <a:pt x="693" y="644"/>
                  </a:lnTo>
                  <a:lnTo>
                    <a:pt x="693" y="644"/>
                  </a:lnTo>
                  <a:close/>
                  <a:moveTo>
                    <a:pt x="723" y="628"/>
                  </a:moveTo>
                  <a:lnTo>
                    <a:pt x="723" y="628"/>
                  </a:lnTo>
                  <a:lnTo>
                    <a:pt x="817" y="626"/>
                  </a:lnTo>
                  <a:lnTo>
                    <a:pt x="817" y="626"/>
                  </a:lnTo>
                  <a:lnTo>
                    <a:pt x="815" y="626"/>
                  </a:lnTo>
                  <a:lnTo>
                    <a:pt x="815" y="626"/>
                  </a:lnTo>
                  <a:lnTo>
                    <a:pt x="800" y="627"/>
                  </a:lnTo>
                  <a:lnTo>
                    <a:pt x="786" y="630"/>
                  </a:lnTo>
                  <a:lnTo>
                    <a:pt x="786" y="630"/>
                  </a:lnTo>
                  <a:lnTo>
                    <a:pt x="755" y="630"/>
                  </a:lnTo>
                  <a:lnTo>
                    <a:pt x="723" y="628"/>
                  </a:lnTo>
                  <a:lnTo>
                    <a:pt x="723" y="628"/>
                  </a:lnTo>
                  <a:close/>
                  <a:moveTo>
                    <a:pt x="764" y="644"/>
                  </a:moveTo>
                  <a:lnTo>
                    <a:pt x="764" y="644"/>
                  </a:lnTo>
                  <a:lnTo>
                    <a:pt x="775" y="642"/>
                  </a:lnTo>
                  <a:lnTo>
                    <a:pt x="775" y="642"/>
                  </a:lnTo>
                  <a:lnTo>
                    <a:pt x="784" y="640"/>
                  </a:lnTo>
                  <a:lnTo>
                    <a:pt x="784" y="640"/>
                  </a:lnTo>
                  <a:lnTo>
                    <a:pt x="815" y="637"/>
                  </a:lnTo>
                  <a:lnTo>
                    <a:pt x="831" y="637"/>
                  </a:lnTo>
                  <a:lnTo>
                    <a:pt x="845" y="638"/>
                  </a:lnTo>
                  <a:lnTo>
                    <a:pt x="845" y="638"/>
                  </a:lnTo>
                  <a:lnTo>
                    <a:pt x="805" y="643"/>
                  </a:lnTo>
                  <a:lnTo>
                    <a:pt x="785" y="644"/>
                  </a:lnTo>
                  <a:lnTo>
                    <a:pt x="764" y="644"/>
                  </a:lnTo>
                  <a:lnTo>
                    <a:pt x="764" y="644"/>
                  </a:lnTo>
                  <a:close/>
                  <a:moveTo>
                    <a:pt x="880" y="628"/>
                  </a:moveTo>
                  <a:lnTo>
                    <a:pt x="880" y="628"/>
                  </a:lnTo>
                  <a:lnTo>
                    <a:pt x="881" y="626"/>
                  </a:lnTo>
                  <a:lnTo>
                    <a:pt x="881" y="625"/>
                  </a:lnTo>
                  <a:lnTo>
                    <a:pt x="881" y="625"/>
                  </a:lnTo>
                  <a:lnTo>
                    <a:pt x="920" y="625"/>
                  </a:lnTo>
                  <a:lnTo>
                    <a:pt x="959" y="627"/>
                  </a:lnTo>
                  <a:lnTo>
                    <a:pt x="959" y="627"/>
                  </a:lnTo>
                  <a:lnTo>
                    <a:pt x="920" y="628"/>
                  </a:lnTo>
                  <a:lnTo>
                    <a:pt x="880" y="628"/>
                  </a:lnTo>
                  <a:lnTo>
                    <a:pt x="880" y="628"/>
                  </a:lnTo>
                  <a:close/>
                  <a:moveTo>
                    <a:pt x="1029" y="633"/>
                  </a:moveTo>
                  <a:lnTo>
                    <a:pt x="1029" y="633"/>
                  </a:lnTo>
                  <a:lnTo>
                    <a:pt x="1027" y="632"/>
                  </a:lnTo>
                  <a:lnTo>
                    <a:pt x="1024" y="631"/>
                  </a:lnTo>
                  <a:lnTo>
                    <a:pt x="1024" y="631"/>
                  </a:lnTo>
                  <a:lnTo>
                    <a:pt x="1038" y="630"/>
                  </a:lnTo>
                  <a:lnTo>
                    <a:pt x="1052" y="630"/>
                  </a:lnTo>
                  <a:lnTo>
                    <a:pt x="1052" y="630"/>
                  </a:lnTo>
                  <a:lnTo>
                    <a:pt x="1029" y="633"/>
                  </a:lnTo>
                  <a:lnTo>
                    <a:pt x="1029" y="633"/>
                  </a:lnTo>
                  <a:close/>
                  <a:moveTo>
                    <a:pt x="1097" y="628"/>
                  </a:moveTo>
                  <a:lnTo>
                    <a:pt x="1097" y="628"/>
                  </a:lnTo>
                  <a:lnTo>
                    <a:pt x="1083" y="633"/>
                  </a:lnTo>
                  <a:lnTo>
                    <a:pt x="1069" y="636"/>
                  </a:lnTo>
                  <a:lnTo>
                    <a:pt x="1069" y="636"/>
                  </a:lnTo>
                  <a:lnTo>
                    <a:pt x="1087" y="630"/>
                  </a:lnTo>
                  <a:lnTo>
                    <a:pt x="1104" y="624"/>
                  </a:lnTo>
                  <a:lnTo>
                    <a:pt x="1137" y="608"/>
                  </a:lnTo>
                  <a:lnTo>
                    <a:pt x="1137" y="608"/>
                  </a:lnTo>
                  <a:lnTo>
                    <a:pt x="1117" y="619"/>
                  </a:lnTo>
                  <a:lnTo>
                    <a:pt x="1097" y="628"/>
                  </a:lnTo>
                  <a:lnTo>
                    <a:pt x="1097" y="628"/>
                  </a:lnTo>
                  <a:close/>
                  <a:moveTo>
                    <a:pt x="1064" y="621"/>
                  </a:moveTo>
                  <a:lnTo>
                    <a:pt x="1064" y="621"/>
                  </a:lnTo>
                  <a:lnTo>
                    <a:pt x="1071" y="619"/>
                  </a:lnTo>
                  <a:lnTo>
                    <a:pt x="1071" y="619"/>
                  </a:lnTo>
                  <a:lnTo>
                    <a:pt x="1071" y="621"/>
                  </a:lnTo>
                  <a:lnTo>
                    <a:pt x="1071" y="621"/>
                  </a:lnTo>
                  <a:lnTo>
                    <a:pt x="1064" y="621"/>
                  </a:lnTo>
                  <a:lnTo>
                    <a:pt x="1064" y="621"/>
                  </a:lnTo>
                  <a:close/>
                  <a:moveTo>
                    <a:pt x="1202" y="548"/>
                  </a:moveTo>
                  <a:lnTo>
                    <a:pt x="1202" y="548"/>
                  </a:lnTo>
                  <a:lnTo>
                    <a:pt x="1231" y="528"/>
                  </a:lnTo>
                  <a:lnTo>
                    <a:pt x="1246" y="519"/>
                  </a:lnTo>
                  <a:lnTo>
                    <a:pt x="1260" y="510"/>
                  </a:lnTo>
                  <a:lnTo>
                    <a:pt x="1260" y="510"/>
                  </a:lnTo>
                  <a:lnTo>
                    <a:pt x="1224" y="533"/>
                  </a:lnTo>
                  <a:lnTo>
                    <a:pt x="1224" y="533"/>
                  </a:lnTo>
                  <a:lnTo>
                    <a:pt x="1202" y="548"/>
                  </a:lnTo>
                  <a:lnTo>
                    <a:pt x="1202" y="548"/>
                  </a:lnTo>
                  <a:close/>
                  <a:moveTo>
                    <a:pt x="1254" y="527"/>
                  </a:moveTo>
                  <a:lnTo>
                    <a:pt x="1254" y="527"/>
                  </a:lnTo>
                  <a:lnTo>
                    <a:pt x="1233" y="539"/>
                  </a:lnTo>
                  <a:lnTo>
                    <a:pt x="1233" y="539"/>
                  </a:lnTo>
                  <a:lnTo>
                    <a:pt x="1264" y="519"/>
                  </a:lnTo>
                  <a:lnTo>
                    <a:pt x="1264" y="519"/>
                  </a:lnTo>
                  <a:lnTo>
                    <a:pt x="1254" y="527"/>
                  </a:lnTo>
                  <a:lnTo>
                    <a:pt x="1254" y="527"/>
                  </a:lnTo>
                  <a:close/>
                  <a:moveTo>
                    <a:pt x="1290" y="504"/>
                  </a:moveTo>
                  <a:lnTo>
                    <a:pt x="1290" y="504"/>
                  </a:lnTo>
                  <a:lnTo>
                    <a:pt x="1278" y="510"/>
                  </a:lnTo>
                  <a:lnTo>
                    <a:pt x="1278" y="510"/>
                  </a:lnTo>
                  <a:lnTo>
                    <a:pt x="1294" y="500"/>
                  </a:lnTo>
                  <a:lnTo>
                    <a:pt x="1294" y="500"/>
                  </a:lnTo>
                  <a:lnTo>
                    <a:pt x="1290" y="504"/>
                  </a:lnTo>
                  <a:lnTo>
                    <a:pt x="1290" y="504"/>
                  </a:lnTo>
                  <a:close/>
                  <a:moveTo>
                    <a:pt x="1310" y="495"/>
                  </a:moveTo>
                  <a:lnTo>
                    <a:pt x="1310" y="495"/>
                  </a:lnTo>
                  <a:lnTo>
                    <a:pt x="1314" y="487"/>
                  </a:lnTo>
                  <a:lnTo>
                    <a:pt x="1314" y="487"/>
                  </a:lnTo>
                  <a:lnTo>
                    <a:pt x="1320" y="484"/>
                  </a:lnTo>
                  <a:lnTo>
                    <a:pt x="1320" y="484"/>
                  </a:lnTo>
                  <a:lnTo>
                    <a:pt x="1310" y="495"/>
                  </a:lnTo>
                  <a:lnTo>
                    <a:pt x="1310" y="495"/>
                  </a:lnTo>
                  <a:close/>
                  <a:moveTo>
                    <a:pt x="1317" y="474"/>
                  </a:moveTo>
                  <a:lnTo>
                    <a:pt x="1317" y="474"/>
                  </a:lnTo>
                  <a:lnTo>
                    <a:pt x="1319" y="473"/>
                  </a:lnTo>
                  <a:lnTo>
                    <a:pt x="1319" y="473"/>
                  </a:lnTo>
                  <a:lnTo>
                    <a:pt x="1319" y="473"/>
                  </a:lnTo>
                  <a:lnTo>
                    <a:pt x="1319" y="473"/>
                  </a:lnTo>
                  <a:lnTo>
                    <a:pt x="1317" y="474"/>
                  </a:lnTo>
                  <a:lnTo>
                    <a:pt x="1317" y="474"/>
                  </a:lnTo>
                  <a:close/>
                  <a:moveTo>
                    <a:pt x="1094" y="267"/>
                  </a:moveTo>
                  <a:lnTo>
                    <a:pt x="1094" y="267"/>
                  </a:lnTo>
                  <a:lnTo>
                    <a:pt x="1112" y="274"/>
                  </a:lnTo>
                  <a:lnTo>
                    <a:pt x="1131" y="283"/>
                  </a:lnTo>
                  <a:lnTo>
                    <a:pt x="1150" y="294"/>
                  </a:lnTo>
                  <a:lnTo>
                    <a:pt x="1168" y="306"/>
                  </a:lnTo>
                  <a:lnTo>
                    <a:pt x="1184" y="319"/>
                  </a:lnTo>
                  <a:lnTo>
                    <a:pt x="1200" y="332"/>
                  </a:lnTo>
                  <a:lnTo>
                    <a:pt x="1216" y="347"/>
                  </a:lnTo>
                  <a:lnTo>
                    <a:pt x="1230" y="361"/>
                  </a:lnTo>
                  <a:lnTo>
                    <a:pt x="1230" y="361"/>
                  </a:lnTo>
                  <a:lnTo>
                    <a:pt x="1241" y="372"/>
                  </a:lnTo>
                  <a:lnTo>
                    <a:pt x="1253" y="381"/>
                  </a:lnTo>
                  <a:lnTo>
                    <a:pt x="1280" y="400"/>
                  </a:lnTo>
                  <a:lnTo>
                    <a:pt x="1305" y="418"/>
                  </a:lnTo>
                  <a:lnTo>
                    <a:pt x="1317" y="427"/>
                  </a:lnTo>
                  <a:lnTo>
                    <a:pt x="1329" y="438"/>
                  </a:lnTo>
                  <a:lnTo>
                    <a:pt x="1329" y="438"/>
                  </a:lnTo>
                  <a:lnTo>
                    <a:pt x="1322" y="454"/>
                  </a:lnTo>
                  <a:lnTo>
                    <a:pt x="1318" y="460"/>
                  </a:lnTo>
                  <a:lnTo>
                    <a:pt x="1311" y="467"/>
                  </a:lnTo>
                  <a:lnTo>
                    <a:pt x="1311" y="467"/>
                  </a:lnTo>
                  <a:lnTo>
                    <a:pt x="1292" y="478"/>
                  </a:lnTo>
                  <a:lnTo>
                    <a:pt x="1281" y="485"/>
                  </a:lnTo>
                  <a:lnTo>
                    <a:pt x="1278" y="489"/>
                  </a:lnTo>
                  <a:lnTo>
                    <a:pt x="1277" y="491"/>
                  </a:lnTo>
                  <a:lnTo>
                    <a:pt x="1277" y="491"/>
                  </a:lnTo>
                  <a:lnTo>
                    <a:pt x="1260" y="500"/>
                  </a:lnTo>
                  <a:lnTo>
                    <a:pt x="1243" y="508"/>
                  </a:lnTo>
                  <a:lnTo>
                    <a:pt x="1228" y="518"/>
                  </a:lnTo>
                  <a:lnTo>
                    <a:pt x="1213" y="528"/>
                  </a:lnTo>
                  <a:lnTo>
                    <a:pt x="1183" y="550"/>
                  </a:lnTo>
                  <a:lnTo>
                    <a:pt x="1153" y="571"/>
                  </a:lnTo>
                  <a:lnTo>
                    <a:pt x="1153" y="571"/>
                  </a:lnTo>
                  <a:lnTo>
                    <a:pt x="1135" y="581"/>
                  </a:lnTo>
                  <a:lnTo>
                    <a:pt x="1117" y="591"/>
                  </a:lnTo>
                  <a:lnTo>
                    <a:pt x="1098" y="599"/>
                  </a:lnTo>
                  <a:lnTo>
                    <a:pt x="1080" y="605"/>
                  </a:lnTo>
                  <a:lnTo>
                    <a:pt x="1060" y="610"/>
                  </a:lnTo>
                  <a:lnTo>
                    <a:pt x="1040" y="614"/>
                  </a:lnTo>
                  <a:lnTo>
                    <a:pt x="1020" y="616"/>
                  </a:lnTo>
                  <a:lnTo>
                    <a:pt x="999" y="618"/>
                  </a:lnTo>
                  <a:lnTo>
                    <a:pt x="999" y="618"/>
                  </a:lnTo>
                  <a:lnTo>
                    <a:pt x="959" y="618"/>
                  </a:lnTo>
                  <a:lnTo>
                    <a:pt x="920" y="616"/>
                  </a:lnTo>
                  <a:lnTo>
                    <a:pt x="879" y="615"/>
                  </a:lnTo>
                  <a:lnTo>
                    <a:pt x="839" y="615"/>
                  </a:lnTo>
                  <a:lnTo>
                    <a:pt x="839" y="615"/>
                  </a:lnTo>
                  <a:lnTo>
                    <a:pt x="753" y="619"/>
                  </a:lnTo>
                  <a:lnTo>
                    <a:pt x="711" y="620"/>
                  </a:lnTo>
                  <a:lnTo>
                    <a:pt x="668" y="620"/>
                  </a:lnTo>
                  <a:lnTo>
                    <a:pt x="668" y="620"/>
                  </a:lnTo>
                  <a:lnTo>
                    <a:pt x="655" y="618"/>
                  </a:lnTo>
                  <a:lnTo>
                    <a:pt x="642" y="616"/>
                  </a:lnTo>
                  <a:lnTo>
                    <a:pt x="613" y="616"/>
                  </a:lnTo>
                  <a:lnTo>
                    <a:pt x="583" y="618"/>
                  </a:lnTo>
                  <a:lnTo>
                    <a:pt x="555" y="618"/>
                  </a:lnTo>
                  <a:lnTo>
                    <a:pt x="555" y="618"/>
                  </a:lnTo>
                  <a:lnTo>
                    <a:pt x="487" y="619"/>
                  </a:lnTo>
                  <a:lnTo>
                    <a:pt x="420" y="621"/>
                  </a:lnTo>
                  <a:lnTo>
                    <a:pt x="420" y="621"/>
                  </a:lnTo>
                  <a:lnTo>
                    <a:pt x="406" y="620"/>
                  </a:lnTo>
                  <a:lnTo>
                    <a:pt x="391" y="620"/>
                  </a:lnTo>
                  <a:lnTo>
                    <a:pt x="377" y="621"/>
                  </a:lnTo>
                  <a:lnTo>
                    <a:pt x="362" y="622"/>
                  </a:lnTo>
                  <a:lnTo>
                    <a:pt x="362" y="622"/>
                  </a:lnTo>
                  <a:lnTo>
                    <a:pt x="324" y="624"/>
                  </a:lnTo>
                  <a:lnTo>
                    <a:pt x="284" y="622"/>
                  </a:lnTo>
                  <a:lnTo>
                    <a:pt x="284" y="622"/>
                  </a:lnTo>
                  <a:lnTo>
                    <a:pt x="268" y="622"/>
                  </a:lnTo>
                  <a:lnTo>
                    <a:pt x="252" y="624"/>
                  </a:lnTo>
                  <a:lnTo>
                    <a:pt x="219" y="628"/>
                  </a:lnTo>
                  <a:lnTo>
                    <a:pt x="188" y="632"/>
                  </a:lnTo>
                  <a:lnTo>
                    <a:pt x="171" y="633"/>
                  </a:lnTo>
                  <a:lnTo>
                    <a:pt x="155" y="634"/>
                  </a:lnTo>
                  <a:lnTo>
                    <a:pt x="155" y="634"/>
                  </a:lnTo>
                  <a:lnTo>
                    <a:pt x="141" y="633"/>
                  </a:lnTo>
                  <a:lnTo>
                    <a:pt x="131" y="630"/>
                  </a:lnTo>
                  <a:lnTo>
                    <a:pt x="123" y="626"/>
                  </a:lnTo>
                  <a:lnTo>
                    <a:pt x="118" y="620"/>
                  </a:lnTo>
                  <a:lnTo>
                    <a:pt x="114" y="613"/>
                  </a:lnTo>
                  <a:lnTo>
                    <a:pt x="112" y="603"/>
                  </a:lnTo>
                  <a:lnTo>
                    <a:pt x="111" y="592"/>
                  </a:lnTo>
                  <a:lnTo>
                    <a:pt x="112" y="580"/>
                  </a:lnTo>
                  <a:lnTo>
                    <a:pt x="112" y="580"/>
                  </a:lnTo>
                  <a:lnTo>
                    <a:pt x="113" y="554"/>
                  </a:lnTo>
                  <a:lnTo>
                    <a:pt x="114" y="527"/>
                  </a:lnTo>
                  <a:lnTo>
                    <a:pt x="114" y="514"/>
                  </a:lnTo>
                  <a:lnTo>
                    <a:pt x="113" y="500"/>
                  </a:lnTo>
                  <a:lnTo>
                    <a:pt x="111" y="486"/>
                  </a:lnTo>
                  <a:lnTo>
                    <a:pt x="107" y="474"/>
                  </a:lnTo>
                  <a:lnTo>
                    <a:pt x="107" y="474"/>
                  </a:lnTo>
                  <a:lnTo>
                    <a:pt x="102" y="460"/>
                  </a:lnTo>
                  <a:lnTo>
                    <a:pt x="99" y="444"/>
                  </a:lnTo>
                  <a:lnTo>
                    <a:pt x="91" y="412"/>
                  </a:lnTo>
                  <a:lnTo>
                    <a:pt x="88" y="378"/>
                  </a:lnTo>
                  <a:lnTo>
                    <a:pt x="87" y="347"/>
                  </a:lnTo>
                  <a:lnTo>
                    <a:pt x="87" y="347"/>
                  </a:lnTo>
                  <a:lnTo>
                    <a:pt x="88" y="333"/>
                  </a:lnTo>
                  <a:lnTo>
                    <a:pt x="90" y="320"/>
                  </a:lnTo>
                  <a:lnTo>
                    <a:pt x="93" y="313"/>
                  </a:lnTo>
                  <a:lnTo>
                    <a:pt x="95" y="307"/>
                  </a:lnTo>
                  <a:lnTo>
                    <a:pt x="99" y="302"/>
                  </a:lnTo>
                  <a:lnTo>
                    <a:pt x="105" y="297"/>
                  </a:lnTo>
                  <a:lnTo>
                    <a:pt x="105" y="297"/>
                  </a:lnTo>
                  <a:lnTo>
                    <a:pt x="108" y="295"/>
                  </a:lnTo>
                  <a:lnTo>
                    <a:pt x="114" y="294"/>
                  </a:lnTo>
                  <a:lnTo>
                    <a:pt x="126" y="290"/>
                  </a:lnTo>
                  <a:lnTo>
                    <a:pt x="137" y="288"/>
                  </a:lnTo>
                  <a:lnTo>
                    <a:pt x="142" y="285"/>
                  </a:lnTo>
                  <a:lnTo>
                    <a:pt x="146" y="283"/>
                  </a:lnTo>
                  <a:lnTo>
                    <a:pt x="146" y="283"/>
                  </a:lnTo>
                  <a:lnTo>
                    <a:pt x="164" y="285"/>
                  </a:lnTo>
                  <a:lnTo>
                    <a:pt x="182" y="288"/>
                  </a:lnTo>
                  <a:lnTo>
                    <a:pt x="201" y="288"/>
                  </a:lnTo>
                  <a:lnTo>
                    <a:pt x="219" y="288"/>
                  </a:lnTo>
                  <a:lnTo>
                    <a:pt x="256" y="285"/>
                  </a:lnTo>
                  <a:lnTo>
                    <a:pt x="276" y="285"/>
                  </a:lnTo>
                  <a:lnTo>
                    <a:pt x="294" y="285"/>
                  </a:lnTo>
                  <a:lnTo>
                    <a:pt x="294" y="285"/>
                  </a:lnTo>
                  <a:lnTo>
                    <a:pt x="290" y="292"/>
                  </a:lnTo>
                  <a:lnTo>
                    <a:pt x="286" y="301"/>
                  </a:lnTo>
                  <a:lnTo>
                    <a:pt x="286" y="301"/>
                  </a:lnTo>
                  <a:lnTo>
                    <a:pt x="278" y="301"/>
                  </a:lnTo>
                  <a:lnTo>
                    <a:pt x="266" y="304"/>
                  </a:lnTo>
                  <a:lnTo>
                    <a:pt x="261" y="307"/>
                  </a:lnTo>
                  <a:lnTo>
                    <a:pt x="256" y="309"/>
                  </a:lnTo>
                  <a:lnTo>
                    <a:pt x="253" y="313"/>
                  </a:lnTo>
                  <a:lnTo>
                    <a:pt x="253" y="314"/>
                  </a:lnTo>
                  <a:lnTo>
                    <a:pt x="253" y="316"/>
                  </a:lnTo>
                  <a:lnTo>
                    <a:pt x="253" y="316"/>
                  </a:lnTo>
                  <a:lnTo>
                    <a:pt x="252" y="321"/>
                  </a:lnTo>
                  <a:lnTo>
                    <a:pt x="250" y="325"/>
                  </a:lnTo>
                  <a:lnTo>
                    <a:pt x="250" y="328"/>
                  </a:lnTo>
                  <a:lnTo>
                    <a:pt x="252" y="332"/>
                  </a:lnTo>
                  <a:lnTo>
                    <a:pt x="253" y="336"/>
                  </a:lnTo>
                  <a:lnTo>
                    <a:pt x="255" y="339"/>
                  </a:lnTo>
                  <a:lnTo>
                    <a:pt x="261" y="344"/>
                  </a:lnTo>
                  <a:lnTo>
                    <a:pt x="270" y="348"/>
                  </a:lnTo>
                  <a:lnTo>
                    <a:pt x="278" y="350"/>
                  </a:lnTo>
                  <a:lnTo>
                    <a:pt x="286" y="351"/>
                  </a:lnTo>
                  <a:lnTo>
                    <a:pt x="294" y="350"/>
                  </a:lnTo>
                  <a:lnTo>
                    <a:pt x="294" y="350"/>
                  </a:lnTo>
                  <a:lnTo>
                    <a:pt x="298" y="349"/>
                  </a:lnTo>
                  <a:lnTo>
                    <a:pt x="302" y="348"/>
                  </a:lnTo>
                  <a:lnTo>
                    <a:pt x="306" y="345"/>
                  </a:lnTo>
                  <a:lnTo>
                    <a:pt x="308" y="342"/>
                  </a:lnTo>
                  <a:lnTo>
                    <a:pt x="312" y="336"/>
                  </a:lnTo>
                  <a:lnTo>
                    <a:pt x="314" y="327"/>
                  </a:lnTo>
                  <a:lnTo>
                    <a:pt x="313" y="320"/>
                  </a:lnTo>
                  <a:lnTo>
                    <a:pt x="309" y="313"/>
                  </a:lnTo>
                  <a:lnTo>
                    <a:pt x="304" y="307"/>
                  </a:lnTo>
                  <a:lnTo>
                    <a:pt x="301" y="304"/>
                  </a:lnTo>
                  <a:lnTo>
                    <a:pt x="296" y="302"/>
                  </a:lnTo>
                  <a:lnTo>
                    <a:pt x="296" y="302"/>
                  </a:lnTo>
                  <a:lnTo>
                    <a:pt x="300" y="294"/>
                  </a:lnTo>
                  <a:lnTo>
                    <a:pt x="303" y="285"/>
                  </a:lnTo>
                  <a:lnTo>
                    <a:pt x="303" y="285"/>
                  </a:lnTo>
                  <a:lnTo>
                    <a:pt x="383" y="286"/>
                  </a:lnTo>
                  <a:lnTo>
                    <a:pt x="463" y="285"/>
                  </a:lnTo>
                  <a:lnTo>
                    <a:pt x="622" y="282"/>
                  </a:lnTo>
                  <a:lnTo>
                    <a:pt x="782" y="278"/>
                  </a:lnTo>
                  <a:lnTo>
                    <a:pt x="942" y="274"/>
                  </a:lnTo>
                  <a:lnTo>
                    <a:pt x="942" y="274"/>
                  </a:lnTo>
                  <a:lnTo>
                    <a:pt x="939" y="284"/>
                  </a:lnTo>
                  <a:lnTo>
                    <a:pt x="934" y="294"/>
                  </a:lnTo>
                  <a:lnTo>
                    <a:pt x="934" y="294"/>
                  </a:lnTo>
                  <a:lnTo>
                    <a:pt x="926" y="291"/>
                  </a:lnTo>
                  <a:lnTo>
                    <a:pt x="912" y="291"/>
                  </a:lnTo>
                  <a:lnTo>
                    <a:pt x="905" y="291"/>
                  </a:lnTo>
                  <a:lnTo>
                    <a:pt x="900" y="292"/>
                  </a:lnTo>
                  <a:lnTo>
                    <a:pt x="898" y="294"/>
                  </a:lnTo>
                  <a:lnTo>
                    <a:pt x="898" y="295"/>
                  </a:lnTo>
                  <a:lnTo>
                    <a:pt x="898" y="296"/>
                  </a:lnTo>
                  <a:lnTo>
                    <a:pt x="899" y="298"/>
                  </a:lnTo>
                  <a:lnTo>
                    <a:pt x="899" y="298"/>
                  </a:lnTo>
                  <a:lnTo>
                    <a:pt x="896" y="303"/>
                  </a:lnTo>
                  <a:lnTo>
                    <a:pt x="896" y="303"/>
                  </a:lnTo>
                  <a:lnTo>
                    <a:pt x="894" y="304"/>
                  </a:lnTo>
                  <a:lnTo>
                    <a:pt x="892" y="306"/>
                  </a:lnTo>
                  <a:lnTo>
                    <a:pt x="892" y="309"/>
                  </a:lnTo>
                  <a:lnTo>
                    <a:pt x="892" y="314"/>
                  </a:lnTo>
                  <a:lnTo>
                    <a:pt x="893" y="318"/>
                  </a:lnTo>
                  <a:lnTo>
                    <a:pt x="893" y="318"/>
                  </a:lnTo>
                  <a:lnTo>
                    <a:pt x="896" y="321"/>
                  </a:lnTo>
                  <a:lnTo>
                    <a:pt x="898" y="325"/>
                  </a:lnTo>
                  <a:lnTo>
                    <a:pt x="902" y="328"/>
                  </a:lnTo>
                  <a:lnTo>
                    <a:pt x="906" y="331"/>
                  </a:lnTo>
                  <a:lnTo>
                    <a:pt x="915" y="335"/>
                  </a:lnTo>
                  <a:lnTo>
                    <a:pt x="924" y="336"/>
                  </a:lnTo>
                  <a:lnTo>
                    <a:pt x="924" y="336"/>
                  </a:lnTo>
                  <a:lnTo>
                    <a:pt x="909" y="339"/>
                  </a:lnTo>
                  <a:lnTo>
                    <a:pt x="893" y="343"/>
                  </a:lnTo>
                  <a:lnTo>
                    <a:pt x="877" y="344"/>
                  </a:lnTo>
                  <a:lnTo>
                    <a:pt x="870" y="344"/>
                  </a:lnTo>
                  <a:lnTo>
                    <a:pt x="862" y="343"/>
                  </a:lnTo>
                  <a:lnTo>
                    <a:pt x="862" y="343"/>
                  </a:lnTo>
                  <a:lnTo>
                    <a:pt x="852" y="339"/>
                  </a:lnTo>
                  <a:lnTo>
                    <a:pt x="844" y="336"/>
                  </a:lnTo>
                  <a:lnTo>
                    <a:pt x="835" y="332"/>
                  </a:lnTo>
                  <a:lnTo>
                    <a:pt x="826" y="330"/>
                  </a:lnTo>
                  <a:lnTo>
                    <a:pt x="826" y="330"/>
                  </a:lnTo>
                  <a:lnTo>
                    <a:pt x="821" y="330"/>
                  </a:lnTo>
                  <a:lnTo>
                    <a:pt x="817" y="331"/>
                  </a:lnTo>
                  <a:lnTo>
                    <a:pt x="808" y="333"/>
                  </a:lnTo>
                  <a:lnTo>
                    <a:pt x="799" y="335"/>
                  </a:lnTo>
                  <a:lnTo>
                    <a:pt x="796" y="335"/>
                  </a:lnTo>
                  <a:lnTo>
                    <a:pt x="792" y="332"/>
                  </a:lnTo>
                  <a:lnTo>
                    <a:pt x="792" y="332"/>
                  </a:lnTo>
                  <a:lnTo>
                    <a:pt x="787" y="328"/>
                  </a:lnTo>
                  <a:lnTo>
                    <a:pt x="786" y="325"/>
                  </a:lnTo>
                  <a:lnTo>
                    <a:pt x="787" y="322"/>
                  </a:lnTo>
                  <a:lnTo>
                    <a:pt x="790" y="320"/>
                  </a:lnTo>
                  <a:lnTo>
                    <a:pt x="793" y="318"/>
                  </a:lnTo>
                  <a:lnTo>
                    <a:pt x="797" y="315"/>
                  </a:lnTo>
                  <a:lnTo>
                    <a:pt x="804" y="314"/>
                  </a:lnTo>
                  <a:lnTo>
                    <a:pt x="804" y="314"/>
                  </a:lnTo>
                  <a:lnTo>
                    <a:pt x="812" y="314"/>
                  </a:lnTo>
                  <a:lnTo>
                    <a:pt x="821" y="315"/>
                  </a:lnTo>
                  <a:lnTo>
                    <a:pt x="838" y="319"/>
                  </a:lnTo>
                  <a:lnTo>
                    <a:pt x="846" y="319"/>
                  </a:lnTo>
                  <a:lnTo>
                    <a:pt x="853" y="319"/>
                  </a:lnTo>
                  <a:lnTo>
                    <a:pt x="861" y="316"/>
                  </a:lnTo>
                  <a:lnTo>
                    <a:pt x="867" y="313"/>
                  </a:lnTo>
                  <a:lnTo>
                    <a:pt x="867" y="313"/>
                  </a:lnTo>
                  <a:lnTo>
                    <a:pt x="873" y="308"/>
                  </a:lnTo>
                  <a:lnTo>
                    <a:pt x="881" y="302"/>
                  </a:lnTo>
                  <a:lnTo>
                    <a:pt x="889" y="296"/>
                  </a:lnTo>
                  <a:lnTo>
                    <a:pt x="891" y="294"/>
                  </a:lnTo>
                  <a:lnTo>
                    <a:pt x="891" y="290"/>
                  </a:lnTo>
                  <a:lnTo>
                    <a:pt x="891" y="290"/>
                  </a:lnTo>
                  <a:lnTo>
                    <a:pt x="889" y="289"/>
                  </a:lnTo>
                  <a:lnTo>
                    <a:pt x="888" y="288"/>
                  </a:lnTo>
                  <a:lnTo>
                    <a:pt x="883" y="288"/>
                  </a:lnTo>
                  <a:lnTo>
                    <a:pt x="879" y="290"/>
                  </a:lnTo>
                  <a:lnTo>
                    <a:pt x="873" y="295"/>
                  </a:lnTo>
                  <a:lnTo>
                    <a:pt x="862" y="304"/>
                  </a:lnTo>
                  <a:lnTo>
                    <a:pt x="856" y="310"/>
                  </a:lnTo>
                  <a:lnTo>
                    <a:pt x="856" y="310"/>
                  </a:lnTo>
                  <a:lnTo>
                    <a:pt x="840" y="307"/>
                  </a:lnTo>
                  <a:lnTo>
                    <a:pt x="826" y="304"/>
                  </a:lnTo>
                  <a:lnTo>
                    <a:pt x="809" y="303"/>
                  </a:lnTo>
                  <a:lnTo>
                    <a:pt x="802" y="304"/>
                  </a:lnTo>
                  <a:lnTo>
                    <a:pt x="794" y="306"/>
                  </a:lnTo>
                  <a:lnTo>
                    <a:pt x="794" y="306"/>
                  </a:lnTo>
                  <a:lnTo>
                    <a:pt x="791" y="307"/>
                  </a:lnTo>
                  <a:lnTo>
                    <a:pt x="787" y="309"/>
                  </a:lnTo>
                  <a:lnTo>
                    <a:pt x="782" y="314"/>
                  </a:lnTo>
                  <a:lnTo>
                    <a:pt x="779" y="320"/>
                  </a:lnTo>
                  <a:lnTo>
                    <a:pt x="779" y="327"/>
                  </a:lnTo>
                  <a:lnTo>
                    <a:pt x="781" y="333"/>
                  </a:lnTo>
                  <a:lnTo>
                    <a:pt x="785" y="339"/>
                  </a:lnTo>
                  <a:lnTo>
                    <a:pt x="787" y="341"/>
                  </a:lnTo>
                  <a:lnTo>
                    <a:pt x="791" y="343"/>
                  </a:lnTo>
                  <a:lnTo>
                    <a:pt x="794" y="343"/>
                  </a:lnTo>
                  <a:lnTo>
                    <a:pt x="799" y="344"/>
                  </a:lnTo>
                  <a:lnTo>
                    <a:pt x="799" y="344"/>
                  </a:lnTo>
                  <a:lnTo>
                    <a:pt x="808" y="343"/>
                  </a:lnTo>
                  <a:lnTo>
                    <a:pt x="816" y="341"/>
                  </a:lnTo>
                  <a:lnTo>
                    <a:pt x="824" y="341"/>
                  </a:lnTo>
                  <a:lnTo>
                    <a:pt x="833" y="341"/>
                  </a:lnTo>
                  <a:lnTo>
                    <a:pt x="833" y="341"/>
                  </a:lnTo>
                  <a:lnTo>
                    <a:pt x="840" y="343"/>
                  </a:lnTo>
                  <a:lnTo>
                    <a:pt x="846" y="347"/>
                  </a:lnTo>
                  <a:lnTo>
                    <a:pt x="853" y="350"/>
                  </a:lnTo>
                  <a:lnTo>
                    <a:pt x="859" y="353"/>
                  </a:lnTo>
                  <a:lnTo>
                    <a:pt x="859" y="353"/>
                  </a:lnTo>
                  <a:lnTo>
                    <a:pt x="871" y="354"/>
                  </a:lnTo>
                  <a:lnTo>
                    <a:pt x="882" y="354"/>
                  </a:lnTo>
                  <a:lnTo>
                    <a:pt x="894" y="353"/>
                  </a:lnTo>
                  <a:lnTo>
                    <a:pt x="905" y="351"/>
                  </a:lnTo>
                  <a:lnTo>
                    <a:pt x="927" y="344"/>
                  </a:lnTo>
                  <a:lnTo>
                    <a:pt x="948" y="338"/>
                  </a:lnTo>
                  <a:lnTo>
                    <a:pt x="948" y="338"/>
                  </a:lnTo>
                  <a:lnTo>
                    <a:pt x="959" y="336"/>
                  </a:lnTo>
                  <a:lnTo>
                    <a:pt x="969" y="335"/>
                  </a:lnTo>
                  <a:lnTo>
                    <a:pt x="989" y="333"/>
                  </a:lnTo>
                  <a:lnTo>
                    <a:pt x="1010" y="332"/>
                  </a:lnTo>
                  <a:lnTo>
                    <a:pt x="1021" y="330"/>
                  </a:lnTo>
                  <a:lnTo>
                    <a:pt x="1030" y="327"/>
                  </a:lnTo>
                  <a:lnTo>
                    <a:pt x="1030" y="327"/>
                  </a:lnTo>
                  <a:lnTo>
                    <a:pt x="1036" y="325"/>
                  </a:lnTo>
                  <a:lnTo>
                    <a:pt x="1041" y="322"/>
                  </a:lnTo>
                  <a:lnTo>
                    <a:pt x="1045" y="320"/>
                  </a:lnTo>
                  <a:lnTo>
                    <a:pt x="1047" y="316"/>
                  </a:lnTo>
                  <a:lnTo>
                    <a:pt x="1048" y="314"/>
                  </a:lnTo>
                  <a:lnTo>
                    <a:pt x="1048" y="312"/>
                  </a:lnTo>
                  <a:lnTo>
                    <a:pt x="1047" y="308"/>
                  </a:lnTo>
                  <a:lnTo>
                    <a:pt x="1046" y="306"/>
                  </a:lnTo>
                  <a:lnTo>
                    <a:pt x="1040" y="301"/>
                  </a:lnTo>
                  <a:lnTo>
                    <a:pt x="1033" y="297"/>
                  </a:lnTo>
                  <a:lnTo>
                    <a:pt x="1024" y="294"/>
                  </a:lnTo>
                  <a:lnTo>
                    <a:pt x="1015" y="294"/>
                  </a:lnTo>
                  <a:lnTo>
                    <a:pt x="1015" y="294"/>
                  </a:lnTo>
                  <a:lnTo>
                    <a:pt x="1004" y="295"/>
                  </a:lnTo>
                  <a:lnTo>
                    <a:pt x="988" y="297"/>
                  </a:lnTo>
                  <a:lnTo>
                    <a:pt x="980" y="300"/>
                  </a:lnTo>
                  <a:lnTo>
                    <a:pt x="974" y="303"/>
                  </a:lnTo>
                  <a:lnTo>
                    <a:pt x="969" y="306"/>
                  </a:lnTo>
                  <a:lnTo>
                    <a:pt x="969" y="308"/>
                  </a:lnTo>
                  <a:lnTo>
                    <a:pt x="969" y="310"/>
                  </a:lnTo>
                  <a:lnTo>
                    <a:pt x="969" y="310"/>
                  </a:lnTo>
                  <a:lnTo>
                    <a:pt x="970" y="310"/>
                  </a:lnTo>
                  <a:lnTo>
                    <a:pt x="971" y="312"/>
                  </a:lnTo>
                  <a:lnTo>
                    <a:pt x="979" y="310"/>
                  </a:lnTo>
                  <a:lnTo>
                    <a:pt x="1000" y="307"/>
                  </a:lnTo>
                  <a:lnTo>
                    <a:pt x="1011" y="306"/>
                  </a:lnTo>
                  <a:lnTo>
                    <a:pt x="1023" y="306"/>
                  </a:lnTo>
                  <a:lnTo>
                    <a:pt x="1033" y="307"/>
                  </a:lnTo>
                  <a:lnTo>
                    <a:pt x="1036" y="309"/>
                  </a:lnTo>
                  <a:lnTo>
                    <a:pt x="1040" y="312"/>
                  </a:lnTo>
                  <a:lnTo>
                    <a:pt x="1040" y="312"/>
                  </a:lnTo>
                  <a:lnTo>
                    <a:pt x="1035" y="315"/>
                  </a:lnTo>
                  <a:lnTo>
                    <a:pt x="1030" y="318"/>
                  </a:lnTo>
                  <a:lnTo>
                    <a:pt x="1020" y="322"/>
                  </a:lnTo>
                  <a:lnTo>
                    <a:pt x="1007" y="324"/>
                  </a:lnTo>
                  <a:lnTo>
                    <a:pt x="994" y="325"/>
                  </a:lnTo>
                  <a:lnTo>
                    <a:pt x="969" y="326"/>
                  </a:lnTo>
                  <a:lnTo>
                    <a:pt x="957" y="326"/>
                  </a:lnTo>
                  <a:lnTo>
                    <a:pt x="946" y="328"/>
                  </a:lnTo>
                  <a:lnTo>
                    <a:pt x="946" y="328"/>
                  </a:lnTo>
                  <a:lnTo>
                    <a:pt x="948" y="325"/>
                  </a:lnTo>
                  <a:lnTo>
                    <a:pt x="951" y="321"/>
                  </a:lnTo>
                  <a:lnTo>
                    <a:pt x="952" y="316"/>
                  </a:lnTo>
                  <a:lnTo>
                    <a:pt x="952" y="313"/>
                  </a:lnTo>
                  <a:lnTo>
                    <a:pt x="951" y="308"/>
                  </a:lnTo>
                  <a:lnTo>
                    <a:pt x="948" y="304"/>
                  </a:lnTo>
                  <a:lnTo>
                    <a:pt x="946" y="301"/>
                  </a:lnTo>
                  <a:lnTo>
                    <a:pt x="942" y="297"/>
                  </a:lnTo>
                  <a:lnTo>
                    <a:pt x="942" y="297"/>
                  </a:lnTo>
                  <a:lnTo>
                    <a:pt x="948" y="286"/>
                  </a:lnTo>
                  <a:lnTo>
                    <a:pt x="951" y="280"/>
                  </a:lnTo>
                  <a:lnTo>
                    <a:pt x="952" y="273"/>
                  </a:lnTo>
                  <a:lnTo>
                    <a:pt x="952" y="273"/>
                  </a:lnTo>
                  <a:lnTo>
                    <a:pt x="980" y="274"/>
                  </a:lnTo>
                  <a:lnTo>
                    <a:pt x="1028" y="274"/>
                  </a:lnTo>
                  <a:lnTo>
                    <a:pt x="1052" y="274"/>
                  </a:lnTo>
                  <a:lnTo>
                    <a:pt x="1072" y="273"/>
                  </a:lnTo>
                  <a:lnTo>
                    <a:pt x="1088" y="271"/>
                  </a:lnTo>
                  <a:lnTo>
                    <a:pt x="1092" y="269"/>
                  </a:lnTo>
                  <a:lnTo>
                    <a:pt x="1094" y="267"/>
                  </a:lnTo>
                  <a:lnTo>
                    <a:pt x="1094" y="267"/>
                  </a:lnTo>
                  <a:close/>
                  <a:moveTo>
                    <a:pt x="265" y="332"/>
                  </a:moveTo>
                  <a:lnTo>
                    <a:pt x="265" y="332"/>
                  </a:lnTo>
                  <a:lnTo>
                    <a:pt x="264" y="327"/>
                  </a:lnTo>
                  <a:lnTo>
                    <a:pt x="262" y="322"/>
                  </a:lnTo>
                  <a:lnTo>
                    <a:pt x="262" y="322"/>
                  </a:lnTo>
                  <a:lnTo>
                    <a:pt x="268" y="325"/>
                  </a:lnTo>
                  <a:lnTo>
                    <a:pt x="277" y="330"/>
                  </a:lnTo>
                  <a:lnTo>
                    <a:pt x="285" y="335"/>
                  </a:lnTo>
                  <a:lnTo>
                    <a:pt x="288" y="335"/>
                  </a:lnTo>
                  <a:lnTo>
                    <a:pt x="290" y="335"/>
                  </a:lnTo>
                  <a:lnTo>
                    <a:pt x="290" y="335"/>
                  </a:lnTo>
                  <a:lnTo>
                    <a:pt x="291" y="336"/>
                  </a:lnTo>
                  <a:lnTo>
                    <a:pt x="291" y="336"/>
                  </a:lnTo>
                  <a:lnTo>
                    <a:pt x="289" y="338"/>
                  </a:lnTo>
                  <a:lnTo>
                    <a:pt x="288" y="342"/>
                  </a:lnTo>
                  <a:lnTo>
                    <a:pt x="288" y="342"/>
                  </a:lnTo>
                  <a:lnTo>
                    <a:pt x="282" y="342"/>
                  </a:lnTo>
                  <a:lnTo>
                    <a:pt x="276" y="341"/>
                  </a:lnTo>
                  <a:lnTo>
                    <a:pt x="271" y="338"/>
                  </a:lnTo>
                  <a:lnTo>
                    <a:pt x="266" y="336"/>
                  </a:lnTo>
                  <a:lnTo>
                    <a:pt x="266" y="336"/>
                  </a:lnTo>
                  <a:lnTo>
                    <a:pt x="265" y="332"/>
                  </a:lnTo>
                  <a:lnTo>
                    <a:pt x="265" y="332"/>
                  </a:lnTo>
                  <a:close/>
                  <a:moveTo>
                    <a:pt x="284" y="321"/>
                  </a:moveTo>
                  <a:lnTo>
                    <a:pt x="284" y="321"/>
                  </a:lnTo>
                  <a:lnTo>
                    <a:pt x="285" y="320"/>
                  </a:lnTo>
                  <a:lnTo>
                    <a:pt x="285" y="320"/>
                  </a:lnTo>
                  <a:lnTo>
                    <a:pt x="286" y="322"/>
                  </a:lnTo>
                  <a:lnTo>
                    <a:pt x="288" y="325"/>
                  </a:lnTo>
                  <a:lnTo>
                    <a:pt x="288" y="325"/>
                  </a:lnTo>
                  <a:lnTo>
                    <a:pt x="284" y="321"/>
                  </a:lnTo>
                  <a:lnTo>
                    <a:pt x="284" y="321"/>
                  </a:lnTo>
                  <a:close/>
                  <a:moveTo>
                    <a:pt x="924" y="316"/>
                  </a:moveTo>
                  <a:lnTo>
                    <a:pt x="924" y="316"/>
                  </a:lnTo>
                  <a:lnTo>
                    <a:pt x="932" y="324"/>
                  </a:lnTo>
                  <a:lnTo>
                    <a:pt x="932" y="324"/>
                  </a:lnTo>
                  <a:lnTo>
                    <a:pt x="930" y="325"/>
                  </a:lnTo>
                  <a:lnTo>
                    <a:pt x="930" y="325"/>
                  </a:lnTo>
                  <a:lnTo>
                    <a:pt x="923" y="326"/>
                  </a:lnTo>
                  <a:lnTo>
                    <a:pt x="915" y="324"/>
                  </a:lnTo>
                  <a:lnTo>
                    <a:pt x="908" y="321"/>
                  </a:lnTo>
                  <a:lnTo>
                    <a:pt x="905" y="318"/>
                  </a:lnTo>
                  <a:lnTo>
                    <a:pt x="903" y="315"/>
                  </a:lnTo>
                  <a:lnTo>
                    <a:pt x="903" y="315"/>
                  </a:lnTo>
                  <a:lnTo>
                    <a:pt x="906" y="313"/>
                  </a:lnTo>
                  <a:lnTo>
                    <a:pt x="906" y="313"/>
                  </a:lnTo>
                  <a:lnTo>
                    <a:pt x="911" y="316"/>
                  </a:lnTo>
                  <a:lnTo>
                    <a:pt x="916" y="319"/>
                  </a:lnTo>
                  <a:lnTo>
                    <a:pt x="920" y="319"/>
                  </a:lnTo>
                  <a:lnTo>
                    <a:pt x="924" y="316"/>
                  </a:lnTo>
                  <a:lnTo>
                    <a:pt x="924" y="316"/>
                  </a:lnTo>
                  <a:close/>
                  <a:moveTo>
                    <a:pt x="910" y="302"/>
                  </a:moveTo>
                  <a:lnTo>
                    <a:pt x="910" y="302"/>
                  </a:lnTo>
                  <a:lnTo>
                    <a:pt x="914" y="301"/>
                  </a:lnTo>
                  <a:lnTo>
                    <a:pt x="914" y="301"/>
                  </a:lnTo>
                  <a:lnTo>
                    <a:pt x="920" y="303"/>
                  </a:lnTo>
                  <a:lnTo>
                    <a:pt x="920" y="303"/>
                  </a:lnTo>
                  <a:lnTo>
                    <a:pt x="915" y="302"/>
                  </a:lnTo>
                  <a:lnTo>
                    <a:pt x="910" y="302"/>
                  </a:lnTo>
                  <a:lnTo>
                    <a:pt x="910" y="302"/>
                  </a:lnTo>
                  <a:close/>
                  <a:moveTo>
                    <a:pt x="942" y="265"/>
                  </a:moveTo>
                  <a:lnTo>
                    <a:pt x="942" y="265"/>
                  </a:lnTo>
                  <a:lnTo>
                    <a:pt x="909" y="265"/>
                  </a:lnTo>
                  <a:lnTo>
                    <a:pt x="909" y="265"/>
                  </a:lnTo>
                  <a:lnTo>
                    <a:pt x="906" y="259"/>
                  </a:lnTo>
                  <a:lnTo>
                    <a:pt x="905" y="253"/>
                  </a:lnTo>
                  <a:lnTo>
                    <a:pt x="905" y="247"/>
                  </a:lnTo>
                  <a:lnTo>
                    <a:pt x="908" y="243"/>
                  </a:lnTo>
                  <a:lnTo>
                    <a:pt x="908" y="243"/>
                  </a:lnTo>
                  <a:lnTo>
                    <a:pt x="910" y="247"/>
                  </a:lnTo>
                  <a:lnTo>
                    <a:pt x="912" y="249"/>
                  </a:lnTo>
                  <a:lnTo>
                    <a:pt x="916" y="250"/>
                  </a:lnTo>
                  <a:lnTo>
                    <a:pt x="918" y="251"/>
                  </a:lnTo>
                  <a:lnTo>
                    <a:pt x="922" y="250"/>
                  </a:lnTo>
                  <a:lnTo>
                    <a:pt x="926" y="248"/>
                  </a:lnTo>
                  <a:lnTo>
                    <a:pt x="933" y="242"/>
                  </a:lnTo>
                  <a:lnTo>
                    <a:pt x="933" y="242"/>
                  </a:lnTo>
                  <a:lnTo>
                    <a:pt x="936" y="247"/>
                  </a:lnTo>
                  <a:lnTo>
                    <a:pt x="936" y="247"/>
                  </a:lnTo>
                  <a:lnTo>
                    <a:pt x="939" y="251"/>
                  </a:lnTo>
                  <a:lnTo>
                    <a:pt x="941" y="255"/>
                  </a:lnTo>
                  <a:lnTo>
                    <a:pt x="942" y="265"/>
                  </a:lnTo>
                  <a:lnTo>
                    <a:pt x="942" y="265"/>
                  </a:lnTo>
                  <a:close/>
                  <a:moveTo>
                    <a:pt x="915" y="236"/>
                  </a:moveTo>
                  <a:lnTo>
                    <a:pt x="915" y="236"/>
                  </a:lnTo>
                  <a:lnTo>
                    <a:pt x="920" y="235"/>
                  </a:lnTo>
                  <a:lnTo>
                    <a:pt x="924" y="236"/>
                  </a:lnTo>
                  <a:lnTo>
                    <a:pt x="924" y="236"/>
                  </a:lnTo>
                  <a:lnTo>
                    <a:pt x="917" y="241"/>
                  </a:lnTo>
                  <a:lnTo>
                    <a:pt x="917" y="241"/>
                  </a:lnTo>
                  <a:lnTo>
                    <a:pt x="915" y="236"/>
                  </a:lnTo>
                  <a:lnTo>
                    <a:pt x="915" y="236"/>
                  </a:lnTo>
                  <a:close/>
                  <a:moveTo>
                    <a:pt x="927" y="178"/>
                  </a:moveTo>
                  <a:lnTo>
                    <a:pt x="927" y="178"/>
                  </a:lnTo>
                  <a:lnTo>
                    <a:pt x="928" y="177"/>
                  </a:lnTo>
                  <a:lnTo>
                    <a:pt x="929" y="176"/>
                  </a:lnTo>
                  <a:lnTo>
                    <a:pt x="929" y="172"/>
                  </a:lnTo>
                  <a:lnTo>
                    <a:pt x="927" y="166"/>
                  </a:lnTo>
                  <a:lnTo>
                    <a:pt x="927" y="166"/>
                  </a:lnTo>
                  <a:lnTo>
                    <a:pt x="927" y="165"/>
                  </a:lnTo>
                  <a:lnTo>
                    <a:pt x="927" y="165"/>
                  </a:lnTo>
                  <a:lnTo>
                    <a:pt x="932" y="168"/>
                  </a:lnTo>
                  <a:lnTo>
                    <a:pt x="938" y="176"/>
                  </a:lnTo>
                  <a:lnTo>
                    <a:pt x="938" y="176"/>
                  </a:lnTo>
                  <a:lnTo>
                    <a:pt x="941" y="182"/>
                  </a:lnTo>
                  <a:lnTo>
                    <a:pt x="944" y="189"/>
                  </a:lnTo>
                  <a:lnTo>
                    <a:pt x="944" y="196"/>
                  </a:lnTo>
                  <a:lnTo>
                    <a:pt x="942" y="203"/>
                  </a:lnTo>
                  <a:lnTo>
                    <a:pt x="940" y="210"/>
                  </a:lnTo>
                  <a:lnTo>
                    <a:pt x="938" y="216"/>
                  </a:lnTo>
                  <a:lnTo>
                    <a:pt x="932" y="229"/>
                  </a:lnTo>
                  <a:lnTo>
                    <a:pt x="932" y="229"/>
                  </a:lnTo>
                  <a:lnTo>
                    <a:pt x="927" y="226"/>
                  </a:lnTo>
                  <a:lnTo>
                    <a:pt x="922" y="225"/>
                  </a:lnTo>
                  <a:lnTo>
                    <a:pt x="917" y="225"/>
                  </a:lnTo>
                  <a:lnTo>
                    <a:pt x="914" y="226"/>
                  </a:lnTo>
                  <a:lnTo>
                    <a:pt x="914" y="226"/>
                  </a:lnTo>
                  <a:lnTo>
                    <a:pt x="912" y="213"/>
                  </a:lnTo>
                  <a:lnTo>
                    <a:pt x="912" y="198"/>
                  </a:lnTo>
                  <a:lnTo>
                    <a:pt x="914" y="184"/>
                  </a:lnTo>
                  <a:lnTo>
                    <a:pt x="917" y="173"/>
                  </a:lnTo>
                  <a:lnTo>
                    <a:pt x="917" y="173"/>
                  </a:lnTo>
                  <a:lnTo>
                    <a:pt x="917" y="176"/>
                  </a:lnTo>
                  <a:lnTo>
                    <a:pt x="918" y="179"/>
                  </a:lnTo>
                  <a:lnTo>
                    <a:pt x="922" y="184"/>
                  </a:lnTo>
                  <a:lnTo>
                    <a:pt x="923" y="184"/>
                  </a:lnTo>
                  <a:lnTo>
                    <a:pt x="926" y="184"/>
                  </a:lnTo>
                  <a:lnTo>
                    <a:pt x="927" y="182"/>
                  </a:lnTo>
                  <a:lnTo>
                    <a:pt x="927" y="178"/>
                  </a:lnTo>
                  <a:lnTo>
                    <a:pt x="927" y="178"/>
                  </a:lnTo>
                  <a:close/>
                  <a:moveTo>
                    <a:pt x="915" y="115"/>
                  </a:moveTo>
                  <a:lnTo>
                    <a:pt x="915" y="115"/>
                  </a:lnTo>
                  <a:lnTo>
                    <a:pt x="920" y="117"/>
                  </a:lnTo>
                  <a:lnTo>
                    <a:pt x="920" y="117"/>
                  </a:lnTo>
                  <a:lnTo>
                    <a:pt x="917" y="118"/>
                  </a:lnTo>
                  <a:lnTo>
                    <a:pt x="917" y="118"/>
                  </a:lnTo>
                  <a:lnTo>
                    <a:pt x="915" y="118"/>
                  </a:lnTo>
                  <a:lnTo>
                    <a:pt x="915" y="118"/>
                  </a:lnTo>
                  <a:lnTo>
                    <a:pt x="915" y="115"/>
                  </a:lnTo>
                  <a:lnTo>
                    <a:pt x="915" y="115"/>
                  </a:lnTo>
                  <a:close/>
                  <a:moveTo>
                    <a:pt x="904" y="20"/>
                  </a:moveTo>
                  <a:lnTo>
                    <a:pt x="904" y="20"/>
                  </a:lnTo>
                  <a:lnTo>
                    <a:pt x="906" y="21"/>
                  </a:lnTo>
                  <a:lnTo>
                    <a:pt x="906" y="21"/>
                  </a:lnTo>
                  <a:lnTo>
                    <a:pt x="905" y="24"/>
                  </a:lnTo>
                  <a:lnTo>
                    <a:pt x="905" y="24"/>
                  </a:lnTo>
                  <a:lnTo>
                    <a:pt x="904" y="24"/>
                  </a:lnTo>
                  <a:lnTo>
                    <a:pt x="904" y="24"/>
                  </a:lnTo>
                  <a:lnTo>
                    <a:pt x="904" y="20"/>
                  </a:lnTo>
                  <a:lnTo>
                    <a:pt x="904" y="20"/>
                  </a:lnTo>
                  <a:close/>
                  <a:moveTo>
                    <a:pt x="904" y="44"/>
                  </a:moveTo>
                  <a:lnTo>
                    <a:pt x="904" y="44"/>
                  </a:lnTo>
                  <a:lnTo>
                    <a:pt x="904" y="50"/>
                  </a:lnTo>
                  <a:lnTo>
                    <a:pt x="904" y="50"/>
                  </a:lnTo>
                  <a:lnTo>
                    <a:pt x="903" y="44"/>
                  </a:lnTo>
                  <a:lnTo>
                    <a:pt x="903" y="44"/>
                  </a:lnTo>
                  <a:lnTo>
                    <a:pt x="904" y="44"/>
                  </a:lnTo>
                  <a:lnTo>
                    <a:pt x="904" y="44"/>
                  </a:lnTo>
                  <a:close/>
                  <a:moveTo>
                    <a:pt x="902" y="79"/>
                  </a:moveTo>
                  <a:lnTo>
                    <a:pt x="902" y="79"/>
                  </a:lnTo>
                  <a:lnTo>
                    <a:pt x="902" y="85"/>
                  </a:lnTo>
                  <a:lnTo>
                    <a:pt x="903" y="88"/>
                  </a:lnTo>
                  <a:lnTo>
                    <a:pt x="906" y="89"/>
                  </a:lnTo>
                  <a:lnTo>
                    <a:pt x="906" y="89"/>
                  </a:lnTo>
                  <a:lnTo>
                    <a:pt x="909" y="88"/>
                  </a:lnTo>
                  <a:lnTo>
                    <a:pt x="911" y="85"/>
                  </a:lnTo>
                  <a:lnTo>
                    <a:pt x="911" y="82"/>
                  </a:lnTo>
                  <a:lnTo>
                    <a:pt x="912" y="77"/>
                  </a:lnTo>
                  <a:lnTo>
                    <a:pt x="912" y="62"/>
                  </a:lnTo>
                  <a:lnTo>
                    <a:pt x="912" y="62"/>
                  </a:lnTo>
                  <a:lnTo>
                    <a:pt x="918" y="66"/>
                  </a:lnTo>
                  <a:lnTo>
                    <a:pt x="923" y="71"/>
                  </a:lnTo>
                  <a:lnTo>
                    <a:pt x="928" y="77"/>
                  </a:lnTo>
                  <a:lnTo>
                    <a:pt x="930" y="84"/>
                  </a:lnTo>
                  <a:lnTo>
                    <a:pt x="930" y="84"/>
                  </a:lnTo>
                  <a:lnTo>
                    <a:pt x="930" y="91"/>
                  </a:lnTo>
                  <a:lnTo>
                    <a:pt x="930" y="98"/>
                  </a:lnTo>
                  <a:lnTo>
                    <a:pt x="929" y="103"/>
                  </a:lnTo>
                  <a:lnTo>
                    <a:pt x="927" y="108"/>
                  </a:lnTo>
                  <a:lnTo>
                    <a:pt x="927" y="108"/>
                  </a:lnTo>
                  <a:lnTo>
                    <a:pt x="923" y="106"/>
                  </a:lnTo>
                  <a:lnTo>
                    <a:pt x="923" y="106"/>
                  </a:lnTo>
                  <a:lnTo>
                    <a:pt x="922" y="102"/>
                  </a:lnTo>
                  <a:lnTo>
                    <a:pt x="920" y="101"/>
                  </a:lnTo>
                  <a:lnTo>
                    <a:pt x="917" y="102"/>
                  </a:lnTo>
                  <a:lnTo>
                    <a:pt x="915" y="103"/>
                  </a:lnTo>
                  <a:lnTo>
                    <a:pt x="915" y="103"/>
                  </a:lnTo>
                  <a:lnTo>
                    <a:pt x="911" y="100"/>
                  </a:lnTo>
                  <a:lnTo>
                    <a:pt x="909" y="98"/>
                  </a:lnTo>
                  <a:lnTo>
                    <a:pt x="908" y="101"/>
                  </a:lnTo>
                  <a:lnTo>
                    <a:pt x="906" y="104"/>
                  </a:lnTo>
                  <a:lnTo>
                    <a:pt x="906" y="114"/>
                  </a:lnTo>
                  <a:lnTo>
                    <a:pt x="906" y="120"/>
                  </a:lnTo>
                  <a:lnTo>
                    <a:pt x="906" y="120"/>
                  </a:lnTo>
                  <a:lnTo>
                    <a:pt x="904" y="120"/>
                  </a:lnTo>
                  <a:lnTo>
                    <a:pt x="902" y="118"/>
                  </a:lnTo>
                  <a:lnTo>
                    <a:pt x="902" y="118"/>
                  </a:lnTo>
                  <a:lnTo>
                    <a:pt x="900" y="115"/>
                  </a:lnTo>
                  <a:lnTo>
                    <a:pt x="898" y="110"/>
                  </a:lnTo>
                  <a:lnTo>
                    <a:pt x="894" y="103"/>
                  </a:lnTo>
                  <a:lnTo>
                    <a:pt x="894" y="103"/>
                  </a:lnTo>
                  <a:lnTo>
                    <a:pt x="894" y="97"/>
                  </a:lnTo>
                  <a:lnTo>
                    <a:pt x="893" y="94"/>
                  </a:lnTo>
                  <a:lnTo>
                    <a:pt x="892" y="92"/>
                  </a:lnTo>
                  <a:lnTo>
                    <a:pt x="891" y="91"/>
                  </a:lnTo>
                  <a:lnTo>
                    <a:pt x="891" y="91"/>
                  </a:lnTo>
                  <a:lnTo>
                    <a:pt x="889" y="84"/>
                  </a:lnTo>
                  <a:lnTo>
                    <a:pt x="889" y="77"/>
                  </a:lnTo>
                  <a:lnTo>
                    <a:pt x="889" y="73"/>
                  </a:lnTo>
                  <a:lnTo>
                    <a:pt x="891" y="70"/>
                  </a:lnTo>
                  <a:lnTo>
                    <a:pt x="893" y="67"/>
                  </a:lnTo>
                  <a:lnTo>
                    <a:pt x="897" y="65"/>
                  </a:lnTo>
                  <a:lnTo>
                    <a:pt x="897" y="65"/>
                  </a:lnTo>
                  <a:lnTo>
                    <a:pt x="898" y="72"/>
                  </a:lnTo>
                  <a:lnTo>
                    <a:pt x="902" y="79"/>
                  </a:lnTo>
                  <a:lnTo>
                    <a:pt x="902" y="79"/>
                  </a:lnTo>
                  <a:close/>
                  <a:moveTo>
                    <a:pt x="791" y="35"/>
                  </a:moveTo>
                  <a:lnTo>
                    <a:pt x="791" y="35"/>
                  </a:lnTo>
                  <a:lnTo>
                    <a:pt x="787" y="35"/>
                  </a:lnTo>
                  <a:lnTo>
                    <a:pt x="787" y="35"/>
                  </a:lnTo>
                  <a:lnTo>
                    <a:pt x="787" y="35"/>
                  </a:lnTo>
                  <a:lnTo>
                    <a:pt x="787" y="35"/>
                  </a:lnTo>
                  <a:lnTo>
                    <a:pt x="791" y="35"/>
                  </a:lnTo>
                  <a:lnTo>
                    <a:pt x="791" y="35"/>
                  </a:lnTo>
                  <a:close/>
                  <a:moveTo>
                    <a:pt x="691" y="32"/>
                  </a:moveTo>
                  <a:lnTo>
                    <a:pt x="691" y="32"/>
                  </a:lnTo>
                  <a:lnTo>
                    <a:pt x="713" y="33"/>
                  </a:lnTo>
                  <a:lnTo>
                    <a:pt x="713" y="33"/>
                  </a:lnTo>
                  <a:lnTo>
                    <a:pt x="691" y="32"/>
                  </a:lnTo>
                  <a:lnTo>
                    <a:pt x="691" y="32"/>
                  </a:lnTo>
                  <a:lnTo>
                    <a:pt x="691" y="32"/>
                  </a:lnTo>
                  <a:lnTo>
                    <a:pt x="691" y="32"/>
                  </a:lnTo>
                  <a:close/>
                  <a:moveTo>
                    <a:pt x="285" y="53"/>
                  </a:moveTo>
                  <a:lnTo>
                    <a:pt x="285" y="53"/>
                  </a:lnTo>
                  <a:lnTo>
                    <a:pt x="360" y="49"/>
                  </a:lnTo>
                  <a:lnTo>
                    <a:pt x="434" y="45"/>
                  </a:lnTo>
                  <a:lnTo>
                    <a:pt x="509" y="43"/>
                  </a:lnTo>
                  <a:lnTo>
                    <a:pt x="584" y="41"/>
                  </a:lnTo>
                  <a:lnTo>
                    <a:pt x="584" y="41"/>
                  </a:lnTo>
                  <a:lnTo>
                    <a:pt x="661" y="42"/>
                  </a:lnTo>
                  <a:lnTo>
                    <a:pt x="738" y="44"/>
                  </a:lnTo>
                  <a:lnTo>
                    <a:pt x="816" y="45"/>
                  </a:lnTo>
                  <a:lnTo>
                    <a:pt x="855" y="45"/>
                  </a:lnTo>
                  <a:lnTo>
                    <a:pt x="893" y="44"/>
                  </a:lnTo>
                  <a:lnTo>
                    <a:pt x="893" y="44"/>
                  </a:lnTo>
                  <a:lnTo>
                    <a:pt x="894" y="55"/>
                  </a:lnTo>
                  <a:lnTo>
                    <a:pt x="894" y="55"/>
                  </a:lnTo>
                  <a:lnTo>
                    <a:pt x="887" y="59"/>
                  </a:lnTo>
                  <a:lnTo>
                    <a:pt x="883" y="65"/>
                  </a:lnTo>
                  <a:lnTo>
                    <a:pt x="881" y="71"/>
                  </a:lnTo>
                  <a:lnTo>
                    <a:pt x="880" y="78"/>
                  </a:lnTo>
                  <a:lnTo>
                    <a:pt x="880" y="85"/>
                  </a:lnTo>
                  <a:lnTo>
                    <a:pt x="881" y="92"/>
                  </a:lnTo>
                  <a:lnTo>
                    <a:pt x="886" y="107"/>
                  </a:lnTo>
                  <a:lnTo>
                    <a:pt x="886" y="107"/>
                  </a:lnTo>
                  <a:lnTo>
                    <a:pt x="888" y="115"/>
                  </a:lnTo>
                  <a:lnTo>
                    <a:pt x="892" y="123"/>
                  </a:lnTo>
                  <a:lnTo>
                    <a:pt x="896" y="126"/>
                  </a:lnTo>
                  <a:lnTo>
                    <a:pt x="899" y="129"/>
                  </a:lnTo>
                  <a:lnTo>
                    <a:pt x="903" y="130"/>
                  </a:lnTo>
                  <a:lnTo>
                    <a:pt x="908" y="130"/>
                  </a:lnTo>
                  <a:lnTo>
                    <a:pt x="908" y="130"/>
                  </a:lnTo>
                  <a:lnTo>
                    <a:pt x="911" y="145"/>
                  </a:lnTo>
                  <a:lnTo>
                    <a:pt x="915" y="159"/>
                  </a:lnTo>
                  <a:lnTo>
                    <a:pt x="915" y="159"/>
                  </a:lnTo>
                  <a:lnTo>
                    <a:pt x="912" y="162"/>
                  </a:lnTo>
                  <a:lnTo>
                    <a:pt x="910" y="166"/>
                  </a:lnTo>
                  <a:lnTo>
                    <a:pt x="906" y="176"/>
                  </a:lnTo>
                  <a:lnTo>
                    <a:pt x="904" y="188"/>
                  </a:lnTo>
                  <a:lnTo>
                    <a:pt x="903" y="198"/>
                  </a:lnTo>
                  <a:lnTo>
                    <a:pt x="903" y="198"/>
                  </a:lnTo>
                  <a:lnTo>
                    <a:pt x="900" y="202"/>
                  </a:lnTo>
                  <a:lnTo>
                    <a:pt x="900" y="206"/>
                  </a:lnTo>
                  <a:lnTo>
                    <a:pt x="899" y="215"/>
                  </a:lnTo>
                  <a:lnTo>
                    <a:pt x="902" y="225"/>
                  </a:lnTo>
                  <a:lnTo>
                    <a:pt x="903" y="232"/>
                  </a:lnTo>
                  <a:lnTo>
                    <a:pt x="903" y="232"/>
                  </a:lnTo>
                  <a:lnTo>
                    <a:pt x="898" y="238"/>
                  </a:lnTo>
                  <a:lnTo>
                    <a:pt x="897" y="245"/>
                  </a:lnTo>
                  <a:lnTo>
                    <a:pt x="896" y="255"/>
                  </a:lnTo>
                  <a:lnTo>
                    <a:pt x="898" y="265"/>
                  </a:lnTo>
                  <a:lnTo>
                    <a:pt x="898" y="265"/>
                  </a:lnTo>
                  <a:lnTo>
                    <a:pt x="750" y="268"/>
                  </a:lnTo>
                  <a:lnTo>
                    <a:pt x="602" y="272"/>
                  </a:lnTo>
                  <a:lnTo>
                    <a:pt x="454" y="275"/>
                  </a:lnTo>
                  <a:lnTo>
                    <a:pt x="379" y="277"/>
                  </a:lnTo>
                  <a:lnTo>
                    <a:pt x="306" y="275"/>
                  </a:lnTo>
                  <a:lnTo>
                    <a:pt x="306" y="275"/>
                  </a:lnTo>
                  <a:lnTo>
                    <a:pt x="306" y="265"/>
                  </a:lnTo>
                  <a:lnTo>
                    <a:pt x="306" y="260"/>
                  </a:lnTo>
                  <a:lnTo>
                    <a:pt x="303" y="255"/>
                  </a:lnTo>
                  <a:lnTo>
                    <a:pt x="303" y="255"/>
                  </a:lnTo>
                  <a:lnTo>
                    <a:pt x="301" y="250"/>
                  </a:lnTo>
                  <a:lnTo>
                    <a:pt x="298" y="245"/>
                  </a:lnTo>
                  <a:lnTo>
                    <a:pt x="295" y="242"/>
                  </a:lnTo>
                  <a:lnTo>
                    <a:pt x="290" y="239"/>
                  </a:lnTo>
                  <a:lnTo>
                    <a:pt x="290" y="239"/>
                  </a:lnTo>
                  <a:lnTo>
                    <a:pt x="294" y="231"/>
                  </a:lnTo>
                  <a:lnTo>
                    <a:pt x="295" y="221"/>
                  </a:lnTo>
                  <a:lnTo>
                    <a:pt x="296" y="210"/>
                  </a:lnTo>
                  <a:lnTo>
                    <a:pt x="296" y="200"/>
                  </a:lnTo>
                  <a:lnTo>
                    <a:pt x="295" y="189"/>
                  </a:lnTo>
                  <a:lnTo>
                    <a:pt x="292" y="179"/>
                  </a:lnTo>
                  <a:lnTo>
                    <a:pt x="289" y="170"/>
                  </a:lnTo>
                  <a:lnTo>
                    <a:pt x="283" y="162"/>
                  </a:lnTo>
                  <a:lnTo>
                    <a:pt x="283" y="162"/>
                  </a:lnTo>
                  <a:lnTo>
                    <a:pt x="284" y="151"/>
                  </a:lnTo>
                  <a:lnTo>
                    <a:pt x="284" y="142"/>
                  </a:lnTo>
                  <a:lnTo>
                    <a:pt x="284" y="142"/>
                  </a:lnTo>
                  <a:lnTo>
                    <a:pt x="288" y="138"/>
                  </a:lnTo>
                  <a:lnTo>
                    <a:pt x="290" y="135"/>
                  </a:lnTo>
                  <a:lnTo>
                    <a:pt x="295" y="125"/>
                  </a:lnTo>
                  <a:lnTo>
                    <a:pt x="296" y="114"/>
                  </a:lnTo>
                  <a:lnTo>
                    <a:pt x="296" y="103"/>
                  </a:lnTo>
                  <a:lnTo>
                    <a:pt x="295" y="92"/>
                  </a:lnTo>
                  <a:lnTo>
                    <a:pt x="292" y="82"/>
                  </a:lnTo>
                  <a:lnTo>
                    <a:pt x="288" y="72"/>
                  </a:lnTo>
                  <a:lnTo>
                    <a:pt x="283" y="64"/>
                  </a:lnTo>
                  <a:lnTo>
                    <a:pt x="283" y="64"/>
                  </a:lnTo>
                  <a:lnTo>
                    <a:pt x="285" y="53"/>
                  </a:lnTo>
                  <a:lnTo>
                    <a:pt x="285" y="53"/>
                  </a:lnTo>
                  <a:close/>
                  <a:moveTo>
                    <a:pt x="272" y="24"/>
                  </a:moveTo>
                  <a:lnTo>
                    <a:pt x="272" y="24"/>
                  </a:lnTo>
                  <a:lnTo>
                    <a:pt x="273" y="27"/>
                  </a:lnTo>
                  <a:lnTo>
                    <a:pt x="273" y="27"/>
                  </a:lnTo>
                  <a:lnTo>
                    <a:pt x="271" y="27"/>
                  </a:lnTo>
                  <a:lnTo>
                    <a:pt x="271" y="27"/>
                  </a:lnTo>
                  <a:lnTo>
                    <a:pt x="272" y="24"/>
                  </a:lnTo>
                  <a:lnTo>
                    <a:pt x="272" y="24"/>
                  </a:lnTo>
                  <a:close/>
                  <a:moveTo>
                    <a:pt x="270" y="43"/>
                  </a:moveTo>
                  <a:lnTo>
                    <a:pt x="270" y="43"/>
                  </a:lnTo>
                  <a:lnTo>
                    <a:pt x="273" y="42"/>
                  </a:lnTo>
                  <a:lnTo>
                    <a:pt x="273" y="42"/>
                  </a:lnTo>
                  <a:lnTo>
                    <a:pt x="277" y="43"/>
                  </a:lnTo>
                  <a:lnTo>
                    <a:pt x="277" y="43"/>
                  </a:lnTo>
                  <a:lnTo>
                    <a:pt x="277" y="44"/>
                  </a:lnTo>
                  <a:lnTo>
                    <a:pt x="277" y="44"/>
                  </a:lnTo>
                  <a:lnTo>
                    <a:pt x="270" y="44"/>
                  </a:lnTo>
                  <a:lnTo>
                    <a:pt x="270" y="44"/>
                  </a:lnTo>
                  <a:lnTo>
                    <a:pt x="270" y="43"/>
                  </a:lnTo>
                  <a:lnTo>
                    <a:pt x="270" y="43"/>
                  </a:lnTo>
                  <a:close/>
                  <a:moveTo>
                    <a:pt x="271" y="54"/>
                  </a:moveTo>
                  <a:lnTo>
                    <a:pt x="271" y="54"/>
                  </a:lnTo>
                  <a:lnTo>
                    <a:pt x="271" y="54"/>
                  </a:lnTo>
                  <a:lnTo>
                    <a:pt x="271" y="54"/>
                  </a:lnTo>
                  <a:lnTo>
                    <a:pt x="276" y="54"/>
                  </a:lnTo>
                  <a:lnTo>
                    <a:pt x="276" y="54"/>
                  </a:lnTo>
                  <a:lnTo>
                    <a:pt x="274" y="56"/>
                  </a:lnTo>
                  <a:lnTo>
                    <a:pt x="274" y="56"/>
                  </a:lnTo>
                  <a:lnTo>
                    <a:pt x="271" y="54"/>
                  </a:lnTo>
                  <a:lnTo>
                    <a:pt x="271" y="54"/>
                  </a:lnTo>
                  <a:close/>
                  <a:moveTo>
                    <a:pt x="272" y="66"/>
                  </a:moveTo>
                  <a:lnTo>
                    <a:pt x="272" y="66"/>
                  </a:lnTo>
                  <a:lnTo>
                    <a:pt x="271" y="68"/>
                  </a:lnTo>
                  <a:lnTo>
                    <a:pt x="271" y="68"/>
                  </a:lnTo>
                  <a:lnTo>
                    <a:pt x="271" y="66"/>
                  </a:lnTo>
                  <a:lnTo>
                    <a:pt x="271" y="66"/>
                  </a:lnTo>
                  <a:lnTo>
                    <a:pt x="272" y="66"/>
                  </a:lnTo>
                  <a:lnTo>
                    <a:pt x="272" y="66"/>
                  </a:lnTo>
                  <a:close/>
                  <a:moveTo>
                    <a:pt x="279" y="76"/>
                  </a:moveTo>
                  <a:lnTo>
                    <a:pt x="279" y="76"/>
                  </a:lnTo>
                  <a:lnTo>
                    <a:pt x="284" y="88"/>
                  </a:lnTo>
                  <a:lnTo>
                    <a:pt x="286" y="102"/>
                  </a:lnTo>
                  <a:lnTo>
                    <a:pt x="286" y="109"/>
                  </a:lnTo>
                  <a:lnTo>
                    <a:pt x="286" y="117"/>
                  </a:lnTo>
                  <a:lnTo>
                    <a:pt x="284" y="123"/>
                  </a:lnTo>
                  <a:lnTo>
                    <a:pt x="282" y="129"/>
                  </a:lnTo>
                  <a:lnTo>
                    <a:pt x="282" y="129"/>
                  </a:lnTo>
                  <a:lnTo>
                    <a:pt x="279" y="124"/>
                  </a:lnTo>
                  <a:lnTo>
                    <a:pt x="276" y="120"/>
                  </a:lnTo>
                  <a:lnTo>
                    <a:pt x="273" y="119"/>
                  </a:lnTo>
                  <a:lnTo>
                    <a:pt x="270" y="119"/>
                  </a:lnTo>
                  <a:lnTo>
                    <a:pt x="267" y="120"/>
                  </a:lnTo>
                  <a:lnTo>
                    <a:pt x="266" y="121"/>
                  </a:lnTo>
                  <a:lnTo>
                    <a:pt x="267" y="124"/>
                  </a:lnTo>
                  <a:lnTo>
                    <a:pt x="270" y="127"/>
                  </a:lnTo>
                  <a:lnTo>
                    <a:pt x="270" y="127"/>
                  </a:lnTo>
                  <a:lnTo>
                    <a:pt x="267" y="129"/>
                  </a:lnTo>
                  <a:lnTo>
                    <a:pt x="266" y="131"/>
                  </a:lnTo>
                  <a:lnTo>
                    <a:pt x="265" y="133"/>
                  </a:lnTo>
                  <a:lnTo>
                    <a:pt x="266" y="136"/>
                  </a:lnTo>
                  <a:lnTo>
                    <a:pt x="266" y="136"/>
                  </a:lnTo>
                  <a:lnTo>
                    <a:pt x="262" y="133"/>
                  </a:lnTo>
                  <a:lnTo>
                    <a:pt x="259" y="130"/>
                  </a:lnTo>
                  <a:lnTo>
                    <a:pt x="256" y="125"/>
                  </a:lnTo>
                  <a:lnTo>
                    <a:pt x="254" y="119"/>
                  </a:lnTo>
                  <a:lnTo>
                    <a:pt x="254" y="119"/>
                  </a:lnTo>
                  <a:lnTo>
                    <a:pt x="255" y="115"/>
                  </a:lnTo>
                  <a:lnTo>
                    <a:pt x="255" y="112"/>
                  </a:lnTo>
                  <a:lnTo>
                    <a:pt x="254" y="109"/>
                  </a:lnTo>
                  <a:lnTo>
                    <a:pt x="252" y="106"/>
                  </a:lnTo>
                  <a:lnTo>
                    <a:pt x="252" y="106"/>
                  </a:lnTo>
                  <a:lnTo>
                    <a:pt x="250" y="97"/>
                  </a:lnTo>
                  <a:lnTo>
                    <a:pt x="250" y="92"/>
                  </a:lnTo>
                  <a:lnTo>
                    <a:pt x="248" y="90"/>
                  </a:lnTo>
                  <a:lnTo>
                    <a:pt x="248" y="90"/>
                  </a:lnTo>
                  <a:lnTo>
                    <a:pt x="248" y="82"/>
                  </a:lnTo>
                  <a:lnTo>
                    <a:pt x="250" y="74"/>
                  </a:lnTo>
                  <a:lnTo>
                    <a:pt x="253" y="71"/>
                  </a:lnTo>
                  <a:lnTo>
                    <a:pt x="255" y="67"/>
                  </a:lnTo>
                  <a:lnTo>
                    <a:pt x="258" y="65"/>
                  </a:lnTo>
                  <a:lnTo>
                    <a:pt x="261" y="64"/>
                  </a:lnTo>
                  <a:lnTo>
                    <a:pt x="261" y="64"/>
                  </a:lnTo>
                  <a:lnTo>
                    <a:pt x="262" y="76"/>
                  </a:lnTo>
                  <a:lnTo>
                    <a:pt x="264" y="80"/>
                  </a:lnTo>
                  <a:lnTo>
                    <a:pt x="266" y="85"/>
                  </a:lnTo>
                  <a:lnTo>
                    <a:pt x="268" y="86"/>
                  </a:lnTo>
                  <a:lnTo>
                    <a:pt x="271" y="86"/>
                  </a:lnTo>
                  <a:lnTo>
                    <a:pt x="274" y="83"/>
                  </a:lnTo>
                  <a:lnTo>
                    <a:pt x="279" y="76"/>
                  </a:lnTo>
                  <a:lnTo>
                    <a:pt x="279" y="76"/>
                  </a:lnTo>
                  <a:close/>
                  <a:moveTo>
                    <a:pt x="254" y="37"/>
                  </a:moveTo>
                  <a:lnTo>
                    <a:pt x="254" y="37"/>
                  </a:lnTo>
                  <a:lnTo>
                    <a:pt x="241" y="38"/>
                  </a:lnTo>
                  <a:lnTo>
                    <a:pt x="226" y="38"/>
                  </a:lnTo>
                  <a:lnTo>
                    <a:pt x="226" y="38"/>
                  </a:lnTo>
                  <a:lnTo>
                    <a:pt x="254" y="37"/>
                  </a:lnTo>
                  <a:lnTo>
                    <a:pt x="254" y="37"/>
                  </a:lnTo>
                  <a:close/>
                  <a:moveTo>
                    <a:pt x="67" y="31"/>
                  </a:moveTo>
                  <a:lnTo>
                    <a:pt x="67" y="31"/>
                  </a:lnTo>
                  <a:lnTo>
                    <a:pt x="49" y="33"/>
                  </a:lnTo>
                  <a:lnTo>
                    <a:pt x="41" y="33"/>
                  </a:lnTo>
                  <a:lnTo>
                    <a:pt x="32" y="35"/>
                  </a:lnTo>
                  <a:lnTo>
                    <a:pt x="32" y="35"/>
                  </a:lnTo>
                  <a:lnTo>
                    <a:pt x="41" y="32"/>
                  </a:lnTo>
                  <a:lnTo>
                    <a:pt x="49" y="31"/>
                  </a:lnTo>
                  <a:lnTo>
                    <a:pt x="67" y="31"/>
                  </a:lnTo>
                  <a:lnTo>
                    <a:pt x="67" y="31"/>
                  </a:lnTo>
                  <a:close/>
                  <a:moveTo>
                    <a:pt x="16" y="41"/>
                  </a:moveTo>
                  <a:lnTo>
                    <a:pt x="16" y="41"/>
                  </a:lnTo>
                  <a:lnTo>
                    <a:pt x="18" y="43"/>
                  </a:lnTo>
                  <a:lnTo>
                    <a:pt x="18" y="43"/>
                  </a:lnTo>
                  <a:lnTo>
                    <a:pt x="14" y="43"/>
                  </a:lnTo>
                  <a:lnTo>
                    <a:pt x="14" y="43"/>
                  </a:lnTo>
                  <a:lnTo>
                    <a:pt x="16" y="41"/>
                  </a:lnTo>
                  <a:lnTo>
                    <a:pt x="16" y="41"/>
                  </a:lnTo>
                  <a:close/>
                </a:path>
              </a:pathLst>
            </a:custGeom>
            <a:solidFill>
              <a:srgbClr val="2E2E2E"/>
            </a:solidFill>
            <a:ln>
              <a:noFill/>
            </a:ln>
          </p:spPr>
          <p:txBody>
            <a:bodyPr vert="horz" wrap="square" lIns="68580" tIns="34290" rIns="68580" bIns="34290" numCol="1" anchor="t" anchorCtr="0" compatLnSpc="1"/>
            <a:lstStyle/>
            <a:p>
              <a:endParaRPr lang="zh-CN" altLang="en-US" sz="1350"/>
            </a:p>
          </p:txBody>
        </p:sp>
        <p:sp>
          <p:nvSpPr>
            <p:cNvPr id="10" name="Freeform 34"/>
            <p:cNvSpPr>
              <a:spLocks noEditPoints="1"/>
            </p:cNvSpPr>
            <p:nvPr userDrawn="1">
              <p:custDataLst>
                <p:tags r:id="rId6"/>
              </p:custDataLst>
            </p:nvPr>
          </p:nvSpPr>
          <p:spPr bwMode="auto">
            <a:xfrm>
              <a:off x="10314526" y="352182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68580" tIns="34290" rIns="68580" bIns="34290" numCol="1" anchor="t" anchorCtr="0" compatLnSpc="1"/>
            <a:lstStyle/>
            <a:p>
              <a:endParaRPr lang="zh-CN" altLang="en-US" sz="1350"/>
            </a:p>
          </p:txBody>
        </p:sp>
        <p:sp>
          <p:nvSpPr>
            <p:cNvPr id="11" name="任意多边形 18"/>
            <p:cNvSpPr/>
            <p:nvPr userDrawn="1">
              <p:custDataLst>
                <p:tags r:id="rId7"/>
              </p:custDataLst>
            </p:nvPr>
          </p:nvSpPr>
          <p:spPr>
            <a:xfrm>
              <a:off x="5391775" y="3694589"/>
              <a:ext cx="5058511" cy="364769"/>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8"/>
            </p:custDataLst>
          </p:nvPr>
        </p:nvSpPr>
        <p:spPr>
          <a:xfrm>
            <a:off x="4358003" y="3379636"/>
            <a:ext cx="3300521" cy="743730"/>
          </a:xfrm>
        </p:spPr>
        <p:txBody>
          <a:bodyPr lIns="90000" tIns="46800" rIns="90000" bIns="46800" anchor="t" anchorCtr="0">
            <a:normAutofit/>
          </a:bodyPr>
          <a:lstStyle>
            <a:lvl1pPr>
              <a:defRPr sz="27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44434" y="14479"/>
            <a:ext cx="9066398"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6"/>
            </p:custDataLst>
          </p:nvPr>
        </p:nvSpPr>
        <p:spPr>
          <a:xfrm>
            <a:off x="502448" y="952508"/>
            <a:ext cx="3962432" cy="5388907"/>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7"/>
            </p:custDataLst>
          </p:nvPr>
        </p:nvSpPr>
        <p:spPr>
          <a:xfrm>
            <a:off x="4679158" y="952508"/>
            <a:ext cx="3962432" cy="5388907"/>
          </a:xfrm>
        </p:spPr>
        <p:txBody>
          <a:bodyPr>
            <a:normAutofit/>
          </a:bodyPr>
          <a:lstStyle>
            <a:lvl1pPr>
              <a:defRPr sz="1200" baseline="0">
                <a:solidFill>
                  <a:schemeClr val="tx1">
                    <a:lumMod val="85000"/>
                    <a:lumOff val="15000"/>
                  </a:schemeClr>
                </a:solidFill>
                <a:latin typeface="Arial" panose="020B0604020202020204" pitchFamily="34" charset="0"/>
                <a:ea typeface="微软雅黑" panose="020B0503020204020204" charset="-122"/>
              </a:defRPr>
            </a:lvl1pPr>
            <a:lvl2pPr>
              <a:defRPr sz="1200" baseline="0">
                <a:solidFill>
                  <a:schemeClr val="tx1">
                    <a:lumMod val="85000"/>
                    <a:lumOff val="15000"/>
                  </a:schemeClr>
                </a:solidFill>
                <a:latin typeface="Arial" panose="020B0604020202020204" pitchFamily="34" charset="0"/>
                <a:ea typeface="微软雅黑" panose="020B0503020204020204" charset="-122"/>
              </a:defRPr>
            </a:lvl2pPr>
            <a:lvl3pPr>
              <a:defRPr sz="1200" baseline="0">
                <a:solidFill>
                  <a:schemeClr val="tx1">
                    <a:lumMod val="85000"/>
                    <a:lumOff val="15000"/>
                  </a:schemeClr>
                </a:solidFill>
                <a:latin typeface="Arial" panose="020B0604020202020204" pitchFamily="34" charset="0"/>
                <a:ea typeface="微软雅黑" panose="020B0503020204020204" charset="-122"/>
              </a:defRPr>
            </a:lvl3pPr>
            <a:lvl4pPr>
              <a:defRPr sz="1200" baseline="0">
                <a:solidFill>
                  <a:schemeClr val="tx1">
                    <a:lumMod val="85000"/>
                    <a:lumOff val="15000"/>
                  </a:schemeClr>
                </a:solidFill>
                <a:latin typeface="Arial" panose="020B0604020202020204" pitchFamily="34" charset="0"/>
                <a:ea typeface="微软雅黑" panose="020B0503020204020204" charset="-122"/>
              </a:defRPr>
            </a:lvl4pPr>
            <a:lvl5pPr>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9"/>
            </p:custDataLst>
          </p:nvPr>
        </p:nvSpPr>
        <p:spPr/>
        <p:txBody>
          <a:bodyPr/>
          <a:lstStyle/>
          <a:p>
            <a:endParaRPr lang="zh-CN" altLang="en-US"/>
          </a:p>
        </p:txBody>
      </p:sp>
      <p:sp>
        <p:nvSpPr>
          <p:cNvPr id="7" name="灯片编号占位符 6"/>
          <p:cNvSpPr>
            <a:spLocks noGrp="1"/>
          </p:cNvSpPr>
          <p:nvPr>
            <p:ph type="sldNum" sz="quarter" idx="12"/>
            <p:custDataLst>
              <p:tags r:id="rId8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44434" y="14479"/>
            <a:ext cx="9066398" cy="6843521"/>
            <a:chOff x="59245" y="14479"/>
            <a:chExt cx="12088531" cy="6843521"/>
          </a:xfrm>
        </p:grpSpPr>
        <p:grpSp>
          <p:nvGrpSpPr>
            <p:cNvPr id="11" name="组合 10"/>
            <p:cNvGrpSpPr/>
            <p:nvPr userDrawn="1"/>
          </p:nvGrpSpPr>
          <p:grpSpPr>
            <a:xfrm>
              <a:off x="59245" y="14479"/>
              <a:ext cx="820497" cy="870719"/>
              <a:chOff x="1700223" y="1399848"/>
              <a:chExt cx="3110219" cy="3564710"/>
            </a:xfrm>
          </p:grpSpPr>
          <p:pic>
            <p:nvPicPr>
              <p:cNvPr id="51" name="图片 50"/>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2"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3"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2" name="组合 11"/>
            <p:cNvGrpSpPr/>
            <p:nvPr userDrawn="1"/>
          </p:nvGrpSpPr>
          <p:grpSpPr>
            <a:xfrm>
              <a:off x="11164159" y="6091132"/>
              <a:ext cx="983617" cy="766868"/>
              <a:chOff x="6182366" y="3010887"/>
              <a:chExt cx="4135018" cy="3481811"/>
            </a:xfrm>
          </p:grpSpPr>
          <p:pic>
            <p:nvPicPr>
              <p:cNvPr id="13" name="图片 12"/>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4"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5"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12" y="443234"/>
            <a:ext cx="813917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6"/>
            </p:custDataLst>
          </p:nvPr>
        </p:nvSpPr>
        <p:spPr>
          <a:xfrm>
            <a:off x="502448" y="952508"/>
            <a:ext cx="3962432" cy="381003"/>
          </a:xfrm>
        </p:spPr>
        <p:txBody>
          <a:bodyPr lIns="90170" tIns="46990" rIns="90170" bIns="4699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7"/>
            </p:custDataLst>
          </p:nvPr>
        </p:nvSpPr>
        <p:spPr>
          <a:xfrm>
            <a:off x="502444" y="1406525"/>
            <a:ext cx="3962400"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8"/>
            </p:custDataLst>
          </p:nvPr>
        </p:nvSpPr>
        <p:spPr>
          <a:xfrm>
            <a:off x="4676813" y="952508"/>
            <a:ext cx="396243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9"/>
            </p:custDataLst>
          </p:nvPr>
        </p:nvSpPr>
        <p:spPr>
          <a:xfrm>
            <a:off x="4676813" y="1406525"/>
            <a:ext cx="3962432" cy="4934752"/>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1"/>
            </p:custDataLst>
          </p:nvPr>
        </p:nvSpPr>
        <p:spPr/>
        <p:txBody>
          <a:bodyPr/>
          <a:lstStyle/>
          <a:p>
            <a:endParaRPr lang="zh-CN" altLang="en-US"/>
          </a:p>
        </p:txBody>
      </p:sp>
      <p:sp>
        <p:nvSpPr>
          <p:cNvPr id="9" name="灯片编号占位符 8"/>
          <p:cNvSpPr>
            <a:spLocks noGrp="1"/>
          </p:cNvSpPr>
          <p:nvPr>
            <p:ph type="sldNum" sz="quarter" idx="12"/>
            <p:custDataLst>
              <p:tags r:id="rId8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0" y="0"/>
            <a:ext cx="9144000" cy="6858000"/>
            <a:chOff x="0" y="0"/>
            <a:chExt cx="12192000" cy="6858000"/>
          </a:xfrm>
        </p:grpSpPr>
        <p:sp>
          <p:nvSpPr>
            <p:cNvPr id="7" name="矩形 6"/>
            <p:cNvSpPr/>
            <p:nvPr>
              <p:custDataLst>
                <p:tags r:id="rId3"/>
              </p:custDataLst>
            </p:nvPr>
          </p:nvSpPr>
          <p:spPr>
            <a:xfrm>
              <a:off x="0" y="0"/>
              <a:ext cx="12192000" cy="68580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custDataLst>
                <p:tags r:id="rId5"/>
              </p:custDataLst>
            </p:nvPr>
          </p:nvPicPr>
          <p:blipFill>
            <a:blip r:embed="rId6" cstate="screen"/>
            <a:stretch>
              <a:fillRect/>
            </a:stretch>
          </p:blipFill>
          <p:spPr>
            <a:xfrm rot="6515120">
              <a:off x="1110431" y="1298923"/>
              <a:ext cx="4173973" cy="4173973"/>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44434" y="14479"/>
            <a:ext cx="9066398" cy="6843521"/>
            <a:chOff x="59245" y="14479"/>
            <a:chExt cx="12088531" cy="6843521"/>
          </a:xfrm>
        </p:grpSpPr>
        <p:grpSp>
          <p:nvGrpSpPr>
            <p:cNvPr id="9" name="组合 8"/>
            <p:cNvGrpSpPr/>
            <p:nvPr userDrawn="1"/>
          </p:nvGrpSpPr>
          <p:grpSpPr>
            <a:xfrm>
              <a:off x="59245" y="14479"/>
              <a:ext cx="820497" cy="870719"/>
              <a:chOff x="1700223" y="1399848"/>
              <a:chExt cx="3110219" cy="3564710"/>
            </a:xfrm>
          </p:grpSpPr>
          <p:pic>
            <p:nvPicPr>
              <p:cNvPr id="49" name="图片 48"/>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50"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1"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10" name="组合 9"/>
            <p:cNvGrpSpPr/>
            <p:nvPr userDrawn="1"/>
          </p:nvGrpSpPr>
          <p:grpSpPr>
            <a:xfrm>
              <a:off x="11164159" y="6091132"/>
              <a:ext cx="983617" cy="766868"/>
              <a:chOff x="6182366" y="3010887"/>
              <a:chExt cx="4135018" cy="3481811"/>
            </a:xfrm>
          </p:grpSpPr>
          <p:pic>
            <p:nvPicPr>
              <p:cNvPr id="11" name="图片 10"/>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2"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3"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标题 1"/>
          <p:cNvSpPr>
            <a:spLocks noGrp="1"/>
          </p:cNvSpPr>
          <p:nvPr>
            <p:ph type="title"/>
            <p:custDataLst>
              <p:tags r:id="rId75"/>
            </p:custDataLst>
          </p:nvPr>
        </p:nvSpPr>
        <p:spPr>
          <a:xfrm>
            <a:off x="502448" y="443234"/>
            <a:ext cx="813917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6"/>
            </p:custDataLst>
          </p:nvPr>
        </p:nvSpPr>
        <p:spPr>
          <a:xfrm>
            <a:off x="502448" y="952508"/>
            <a:ext cx="396243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7"/>
            </p:custDataLst>
          </p:nvPr>
        </p:nvSpPr>
        <p:spPr>
          <a:xfrm>
            <a:off x="4679194" y="952508"/>
            <a:ext cx="3962432" cy="5388907"/>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9"/>
            </p:custDataLst>
          </p:nvPr>
        </p:nvSpPr>
        <p:spPr/>
        <p:txBody>
          <a:bodyPr/>
          <a:lstStyle/>
          <a:p>
            <a:endParaRPr lang="zh-CN" altLang="en-US" dirty="0"/>
          </a:p>
        </p:txBody>
      </p:sp>
      <p:sp>
        <p:nvSpPr>
          <p:cNvPr id="7" name="灯片编号占位符 6"/>
          <p:cNvSpPr>
            <a:spLocks noGrp="1"/>
          </p:cNvSpPr>
          <p:nvPr>
            <p:ph type="sldNum" sz="quarter" idx="12"/>
            <p:custDataLst>
              <p:tags r:id="rId8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4434" y="14479"/>
            <a:ext cx="9066398" cy="6843521"/>
            <a:chOff x="59245" y="14479"/>
            <a:chExt cx="12088531" cy="6843521"/>
          </a:xfrm>
        </p:grpSpPr>
        <p:grpSp>
          <p:nvGrpSpPr>
            <p:cNvPr id="8" name="组合 7"/>
            <p:cNvGrpSpPr/>
            <p:nvPr userDrawn="1"/>
          </p:nvGrpSpPr>
          <p:grpSpPr>
            <a:xfrm>
              <a:off x="59245" y="14479"/>
              <a:ext cx="820497" cy="870719"/>
              <a:chOff x="1700223" y="1399848"/>
              <a:chExt cx="3110219" cy="3564710"/>
            </a:xfrm>
          </p:grpSpPr>
          <p:pic>
            <p:nvPicPr>
              <p:cNvPr id="48" name="图片 47"/>
              <p:cNvPicPr>
                <a:picLocks noChangeAspect="1"/>
              </p:cNvPicPr>
              <p:nvPr userDrawn="1">
                <p:custDataLst>
                  <p:tags r:id="rId3"/>
                </p:custDataLst>
              </p:nvPr>
            </p:nvPicPr>
            <p:blipFill rotWithShape="1">
              <a:blip r:embed="rId4"/>
              <a:srcRect/>
              <a:stretch>
                <a:fillRect/>
              </a:stretch>
            </p:blipFill>
            <p:spPr>
              <a:xfrm>
                <a:off x="3259928" y="1739878"/>
                <a:ext cx="1550514" cy="1792782"/>
              </a:xfrm>
              <a:prstGeom prst="rect">
                <a:avLst/>
              </a:prstGeom>
            </p:spPr>
          </p:pic>
          <p:grpSp>
            <p:nvGrpSpPr>
              <p:cNvPr id="49" name="Group 4"/>
              <p:cNvGrpSpPr>
                <a:grpSpLocks noChangeAspect="1"/>
              </p:cNvGrpSpPr>
              <p:nvPr userDrawn="1"/>
            </p:nvGrpSpPr>
            <p:grpSpPr bwMode="auto">
              <a:xfrm>
                <a:off x="1700223" y="1399848"/>
                <a:ext cx="2675584" cy="3564710"/>
                <a:chOff x="985" y="1352"/>
                <a:chExt cx="978" cy="1303"/>
              </a:xfrm>
              <a:solidFill>
                <a:schemeClr val="bg2">
                  <a:lumMod val="50000"/>
                </a:schemeClr>
              </a:solidFill>
            </p:grpSpPr>
            <p:sp>
              <p:nvSpPr>
                <p:cNvPr id="50" name="Freeform 5"/>
                <p:cNvSpPr>
                  <a:spLocks noEditPoints="1"/>
                </p:cNvSpPr>
                <p:nvPr>
                  <p:custDataLst>
                    <p:tags r:id="rId5"/>
                  </p:custDataLst>
                </p:nvPr>
              </p:nvSpPr>
              <p:spPr bwMode="auto">
                <a:xfrm>
                  <a:off x="1383" y="1456"/>
                  <a:ext cx="357" cy="361"/>
                </a:xfrm>
                <a:custGeom>
                  <a:avLst/>
                  <a:gdLst>
                    <a:gd name="T0" fmla="*/ 0 w 120"/>
                    <a:gd name="T1" fmla="*/ 61 h 122"/>
                    <a:gd name="T2" fmla="*/ 60 w 120"/>
                    <a:gd name="T3" fmla="*/ 0 h 122"/>
                    <a:gd name="T4" fmla="*/ 60 w 120"/>
                    <a:gd name="T5" fmla="*/ 0 h 122"/>
                    <a:gd name="T6" fmla="*/ 120 w 120"/>
                    <a:gd name="T7" fmla="*/ 61 h 122"/>
                    <a:gd name="T8" fmla="*/ 120 w 120"/>
                    <a:gd name="T9" fmla="*/ 61 h 122"/>
                    <a:gd name="T10" fmla="*/ 120 w 120"/>
                    <a:gd name="T11" fmla="*/ 61 h 122"/>
                    <a:gd name="T12" fmla="*/ 60 w 120"/>
                    <a:gd name="T13" fmla="*/ 122 h 122"/>
                    <a:gd name="T14" fmla="*/ 60 w 120"/>
                    <a:gd name="T15" fmla="*/ 122 h 122"/>
                    <a:gd name="T16" fmla="*/ 0 w 120"/>
                    <a:gd name="T17" fmla="*/ 61 h 122"/>
                    <a:gd name="T18" fmla="*/ 4 w 120"/>
                    <a:gd name="T19" fmla="*/ 61 h 122"/>
                    <a:gd name="T20" fmla="*/ 60 w 120"/>
                    <a:gd name="T21" fmla="*/ 118 h 122"/>
                    <a:gd name="T22" fmla="*/ 60 w 120"/>
                    <a:gd name="T23" fmla="*/ 118 h 122"/>
                    <a:gd name="T24" fmla="*/ 116 w 120"/>
                    <a:gd name="T25" fmla="*/ 61 h 122"/>
                    <a:gd name="T26" fmla="*/ 116 w 120"/>
                    <a:gd name="T27" fmla="*/ 61 h 122"/>
                    <a:gd name="T28" fmla="*/ 116 w 120"/>
                    <a:gd name="T29" fmla="*/ 61 h 122"/>
                    <a:gd name="T30" fmla="*/ 60 w 120"/>
                    <a:gd name="T31" fmla="*/ 4 h 122"/>
                    <a:gd name="T32" fmla="*/ 60 w 120"/>
                    <a:gd name="T33" fmla="*/ 4 h 122"/>
                    <a:gd name="T34" fmla="*/ 4 w 120"/>
                    <a:gd name="T3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2">
                      <a:moveTo>
                        <a:pt x="0" y="61"/>
                      </a:moveTo>
                      <a:cubicBezTo>
                        <a:pt x="0" y="28"/>
                        <a:pt x="27" y="0"/>
                        <a:pt x="60" y="0"/>
                      </a:cubicBezTo>
                      <a:cubicBezTo>
                        <a:pt x="60" y="0"/>
                        <a:pt x="60" y="0"/>
                        <a:pt x="60" y="0"/>
                      </a:cubicBezTo>
                      <a:cubicBezTo>
                        <a:pt x="93" y="0"/>
                        <a:pt x="120" y="28"/>
                        <a:pt x="120" y="61"/>
                      </a:cubicBezTo>
                      <a:cubicBezTo>
                        <a:pt x="120" y="61"/>
                        <a:pt x="120" y="61"/>
                        <a:pt x="120" y="61"/>
                      </a:cubicBezTo>
                      <a:cubicBezTo>
                        <a:pt x="120" y="61"/>
                        <a:pt x="120" y="61"/>
                        <a:pt x="120" y="61"/>
                      </a:cubicBezTo>
                      <a:cubicBezTo>
                        <a:pt x="120" y="95"/>
                        <a:pt x="93" y="122"/>
                        <a:pt x="60" y="122"/>
                      </a:cubicBezTo>
                      <a:cubicBezTo>
                        <a:pt x="60" y="122"/>
                        <a:pt x="60" y="122"/>
                        <a:pt x="60" y="122"/>
                      </a:cubicBezTo>
                      <a:cubicBezTo>
                        <a:pt x="27" y="122"/>
                        <a:pt x="0" y="95"/>
                        <a:pt x="0" y="61"/>
                      </a:cubicBezTo>
                      <a:close/>
                      <a:moveTo>
                        <a:pt x="4" y="61"/>
                      </a:moveTo>
                      <a:cubicBezTo>
                        <a:pt x="4" y="92"/>
                        <a:pt x="29" y="118"/>
                        <a:pt x="60" y="118"/>
                      </a:cubicBezTo>
                      <a:cubicBezTo>
                        <a:pt x="60" y="118"/>
                        <a:pt x="60" y="118"/>
                        <a:pt x="60" y="118"/>
                      </a:cubicBezTo>
                      <a:cubicBezTo>
                        <a:pt x="91" y="118"/>
                        <a:pt x="116" y="92"/>
                        <a:pt x="116" y="61"/>
                      </a:cubicBezTo>
                      <a:cubicBezTo>
                        <a:pt x="116" y="61"/>
                        <a:pt x="116" y="61"/>
                        <a:pt x="116" y="61"/>
                      </a:cubicBezTo>
                      <a:cubicBezTo>
                        <a:pt x="116" y="61"/>
                        <a:pt x="116" y="61"/>
                        <a:pt x="116" y="61"/>
                      </a:cubicBezTo>
                      <a:cubicBezTo>
                        <a:pt x="116" y="30"/>
                        <a:pt x="91" y="4"/>
                        <a:pt x="60" y="4"/>
                      </a:cubicBezTo>
                      <a:cubicBezTo>
                        <a:pt x="60" y="4"/>
                        <a:pt x="60" y="4"/>
                        <a:pt x="60" y="4"/>
                      </a:cubicBezTo>
                      <a:cubicBezTo>
                        <a:pt x="29" y="4"/>
                        <a:pt x="4" y="30"/>
                        <a:pt x="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6"/>
                <p:cNvSpPr>
                  <a:spLocks noEditPoints="1"/>
                </p:cNvSpPr>
                <p:nvPr>
                  <p:custDataLst>
                    <p:tags r:id="rId6"/>
                  </p:custDataLst>
                </p:nvPr>
              </p:nvSpPr>
              <p:spPr bwMode="auto">
                <a:xfrm>
                  <a:off x="1377" y="1450"/>
                  <a:ext cx="369" cy="373"/>
                </a:xfrm>
                <a:custGeom>
                  <a:avLst/>
                  <a:gdLst>
                    <a:gd name="T0" fmla="*/ 0 w 124"/>
                    <a:gd name="T1" fmla="*/ 63 h 126"/>
                    <a:gd name="T2" fmla="*/ 2 w 124"/>
                    <a:gd name="T3" fmla="*/ 63 h 126"/>
                    <a:gd name="T4" fmla="*/ 0 w 124"/>
                    <a:gd name="T5" fmla="*/ 63 h 126"/>
                    <a:gd name="T6" fmla="*/ 62 w 124"/>
                    <a:gd name="T7" fmla="*/ 0 h 126"/>
                    <a:gd name="T8" fmla="*/ 62 w 124"/>
                    <a:gd name="T9" fmla="*/ 0 h 126"/>
                    <a:gd name="T10" fmla="*/ 124 w 124"/>
                    <a:gd name="T11" fmla="*/ 61 h 126"/>
                    <a:gd name="T12" fmla="*/ 124 w 124"/>
                    <a:gd name="T13" fmla="*/ 61 h 126"/>
                    <a:gd name="T14" fmla="*/ 124 w 124"/>
                    <a:gd name="T15" fmla="*/ 61 h 126"/>
                    <a:gd name="T16" fmla="*/ 124 w 124"/>
                    <a:gd name="T17" fmla="*/ 63 h 126"/>
                    <a:gd name="T18" fmla="*/ 62 w 124"/>
                    <a:gd name="T19" fmla="*/ 126 h 126"/>
                    <a:gd name="T20" fmla="*/ 62 w 124"/>
                    <a:gd name="T21" fmla="*/ 126 h 126"/>
                    <a:gd name="T22" fmla="*/ 0 w 124"/>
                    <a:gd name="T23" fmla="*/ 63 h 126"/>
                    <a:gd name="T24" fmla="*/ 62 w 124"/>
                    <a:gd name="T25" fmla="*/ 122 h 126"/>
                    <a:gd name="T26" fmla="*/ 104 w 124"/>
                    <a:gd name="T27" fmla="*/ 104 h 126"/>
                    <a:gd name="T28" fmla="*/ 104 w 124"/>
                    <a:gd name="T29" fmla="*/ 104 h 126"/>
                    <a:gd name="T30" fmla="*/ 62 w 124"/>
                    <a:gd name="T31" fmla="*/ 122 h 126"/>
                    <a:gd name="T32" fmla="*/ 62 w 124"/>
                    <a:gd name="T33" fmla="*/ 122 h 126"/>
                    <a:gd name="T34" fmla="*/ 19 w 124"/>
                    <a:gd name="T35" fmla="*/ 102 h 126"/>
                    <a:gd name="T36" fmla="*/ 19 w 124"/>
                    <a:gd name="T37" fmla="*/ 102 h 126"/>
                    <a:gd name="T38" fmla="*/ 62 w 124"/>
                    <a:gd name="T39" fmla="*/ 122 h 126"/>
                    <a:gd name="T40" fmla="*/ 62 w 124"/>
                    <a:gd name="T41" fmla="*/ 118 h 126"/>
                    <a:gd name="T42" fmla="*/ 116 w 124"/>
                    <a:gd name="T43" fmla="*/ 63 h 126"/>
                    <a:gd name="T44" fmla="*/ 116 w 124"/>
                    <a:gd name="T45" fmla="*/ 63 h 126"/>
                    <a:gd name="T46" fmla="*/ 116 w 124"/>
                    <a:gd name="T47" fmla="*/ 62 h 126"/>
                    <a:gd name="T48" fmla="*/ 62 w 124"/>
                    <a:gd name="T49" fmla="*/ 8 h 126"/>
                    <a:gd name="T50" fmla="*/ 62 w 124"/>
                    <a:gd name="T51" fmla="*/ 8 h 126"/>
                    <a:gd name="T52" fmla="*/ 8 w 124"/>
                    <a:gd name="T53" fmla="*/ 63 h 126"/>
                    <a:gd name="T54" fmla="*/ 8 w 124"/>
                    <a:gd name="T55" fmla="*/ 63 h 126"/>
                    <a:gd name="T56" fmla="*/ 62 w 124"/>
                    <a:gd name="T57" fmla="*/ 118 h 126"/>
                    <a:gd name="T58" fmla="*/ 120 w 124"/>
                    <a:gd name="T59" fmla="*/ 67 h 126"/>
                    <a:gd name="T60" fmla="*/ 120 w 124"/>
                    <a:gd name="T61" fmla="*/ 65 h 126"/>
                    <a:gd name="T62" fmla="*/ 120 w 124"/>
                    <a:gd name="T63" fmla="*/ 65 h 126"/>
                    <a:gd name="T64" fmla="*/ 120 w 124"/>
                    <a:gd name="T65" fmla="*/ 65 h 126"/>
                    <a:gd name="T66" fmla="*/ 120 w 124"/>
                    <a:gd name="T67" fmla="*/ 67 h 126"/>
                    <a:gd name="T68" fmla="*/ 19 w 124"/>
                    <a:gd name="T69" fmla="*/ 24 h 126"/>
                    <a:gd name="T70" fmla="*/ 62 w 124"/>
                    <a:gd name="T71" fmla="*/ 4 h 126"/>
                    <a:gd name="T72" fmla="*/ 62 w 124"/>
                    <a:gd name="T73" fmla="*/ 4 h 126"/>
                    <a:gd name="T74" fmla="*/ 62 w 124"/>
                    <a:gd name="T75" fmla="*/ 4 h 126"/>
                    <a:gd name="T76" fmla="*/ 62 w 124"/>
                    <a:gd name="T77" fmla="*/ 4 h 126"/>
                    <a:gd name="T78" fmla="*/ 62 w 124"/>
                    <a:gd name="T79" fmla="*/ 4 h 126"/>
                    <a:gd name="T80" fmla="*/ 62 w 124"/>
                    <a:gd name="T81" fmla="*/ 4 h 126"/>
                    <a:gd name="T82" fmla="*/ 19 w 124"/>
                    <a:gd name="T83" fmla="*/ 24 h 126"/>
                    <a:gd name="T84" fmla="*/ 105 w 124"/>
                    <a:gd name="T85" fmla="*/ 24 h 126"/>
                    <a:gd name="T86" fmla="*/ 62 w 124"/>
                    <a:gd name="T87" fmla="*/ 4 h 126"/>
                    <a:gd name="T88" fmla="*/ 62 w 124"/>
                    <a:gd name="T89" fmla="*/ 4 h 126"/>
                    <a:gd name="T90" fmla="*/ 105 w 124"/>
                    <a:gd name="T91" fmla="*/ 2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4" h="126">
                      <a:moveTo>
                        <a:pt x="0" y="63"/>
                      </a:moveTo>
                      <a:cubicBezTo>
                        <a:pt x="2" y="63"/>
                        <a:pt x="2" y="63"/>
                        <a:pt x="2" y="63"/>
                      </a:cubicBezTo>
                      <a:cubicBezTo>
                        <a:pt x="0" y="63"/>
                        <a:pt x="0" y="63"/>
                        <a:pt x="0" y="63"/>
                      </a:cubicBezTo>
                      <a:cubicBezTo>
                        <a:pt x="0" y="28"/>
                        <a:pt x="28" y="0"/>
                        <a:pt x="62" y="0"/>
                      </a:cubicBezTo>
                      <a:cubicBezTo>
                        <a:pt x="62" y="0"/>
                        <a:pt x="62" y="0"/>
                        <a:pt x="62" y="0"/>
                      </a:cubicBezTo>
                      <a:cubicBezTo>
                        <a:pt x="96" y="0"/>
                        <a:pt x="123" y="27"/>
                        <a:pt x="124" y="61"/>
                      </a:cubicBezTo>
                      <a:cubicBezTo>
                        <a:pt x="124" y="61"/>
                        <a:pt x="124" y="61"/>
                        <a:pt x="124" y="61"/>
                      </a:cubicBezTo>
                      <a:cubicBezTo>
                        <a:pt x="124" y="61"/>
                        <a:pt x="124" y="61"/>
                        <a:pt x="124" y="61"/>
                      </a:cubicBezTo>
                      <a:cubicBezTo>
                        <a:pt x="124" y="63"/>
                        <a:pt x="124" y="63"/>
                        <a:pt x="124" y="63"/>
                      </a:cubicBezTo>
                      <a:cubicBezTo>
                        <a:pt x="124" y="98"/>
                        <a:pt x="97" y="126"/>
                        <a:pt x="62" y="126"/>
                      </a:cubicBezTo>
                      <a:cubicBezTo>
                        <a:pt x="62" y="126"/>
                        <a:pt x="62" y="126"/>
                        <a:pt x="62" y="126"/>
                      </a:cubicBezTo>
                      <a:cubicBezTo>
                        <a:pt x="28" y="126"/>
                        <a:pt x="0" y="98"/>
                        <a:pt x="0" y="63"/>
                      </a:cubicBezTo>
                      <a:close/>
                      <a:moveTo>
                        <a:pt x="62" y="122"/>
                      </a:moveTo>
                      <a:cubicBezTo>
                        <a:pt x="79" y="122"/>
                        <a:pt x="93" y="115"/>
                        <a:pt x="104" y="104"/>
                      </a:cubicBezTo>
                      <a:cubicBezTo>
                        <a:pt x="104" y="104"/>
                        <a:pt x="104" y="104"/>
                        <a:pt x="104" y="104"/>
                      </a:cubicBezTo>
                      <a:cubicBezTo>
                        <a:pt x="93" y="115"/>
                        <a:pt x="79" y="122"/>
                        <a:pt x="62" y="122"/>
                      </a:cubicBezTo>
                      <a:cubicBezTo>
                        <a:pt x="62" y="122"/>
                        <a:pt x="62" y="122"/>
                        <a:pt x="62" y="122"/>
                      </a:cubicBezTo>
                      <a:cubicBezTo>
                        <a:pt x="45" y="122"/>
                        <a:pt x="29" y="114"/>
                        <a:pt x="19" y="102"/>
                      </a:cubicBezTo>
                      <a:cubicBezTo>
                        <a:pt x="19" y="102"/>
                        <a:pt x="19" y="102"/>
                        <a:pt x="19" y="102"/>
                      </a:cubicBezTo>
                      <a:cubicBezTo>
                        <a:pt x="29" y="114"/>
                        <a:pt x="45" y="122"/>
                        <a:pt x="62" y="122"/>
                      </a:cubicBezTo>
                      <a:close/>
                      <a:moveTo>
                        <a:pt x="62" y="118"/>
                      </a:moveTo>
                      <a:cubicBezTo>
                        <a:pt x="92" y="118"/>
                        <a:pt x="116" y="93"/>
                        <a:pt x="116" y="63"/>
                      </a:cubicBezTo>
                      <a:cubicBezTo>
                        <a:pt x="116" y="63"/>
                        <a:pt x="116" y="63"/>
                        <a:pt x="116" y="63"/>
                      </a:cubicBezTo>
                      <a:cubicBezTo>
                        <a:pt x="116" y="62"/>
                        <a:pt x="116" y="62"/>
                        <a:pt x="116" y="62"/>
                      </a:cubicBezTo>
                      <a:cubicBezTo>
                        <a:pt x="116" y="32"/>
                        <a:pt x="92" y="8"/>
                        <a:pt x="62" y="8"/>
                      </a:cubicBezTo>
                      <a:cubicBezTo>
                        <a:pt x="62" y="8"/>
                        <a:pt x="62" y="8"/>
                        <a:pt x="62" y="8"/>
                      </a:cubicBezTo>
                      <a:cubicBezTo>
                        <a:pt x="32" y="8"/>
                        <a:pt x="8" y="33"/>
                        <a:pt x="8" y="63"/>
                      </a:cubicBezTo>
                      <a:cubicBezTo>
                        <a:pt x="8" y="63"/>
                        <a:pt x="8" y="63"/>
                        <a:pt x="8" y="63"/>
                      </a:cubicBezTo>
                      <a:cubicBezTo>
                        <a:pt x="8" y="93"/>
                        <a:pt x="32" y="118"/>
                        <a:pt x="62" y="118"/>
                      </a:cubicBezTo>
                      <a:close/>
                      <a:moveTo>
                        <a:pt x="120" y="67"/>
                      </a:moveTo>
                      <a:cubicBezTo>
                        <a:pt x="120" y="66"/>
                        <a:pt x="120" y="66"/>
                        <a:pt x="120" y="65"/>
                      </a:cubicBezTo>
                      <a:cubicBezTo>
                        <a:pt x="120" y="65"/>
                        <a:pt x="120" y="65"/>
                        <a:pt x="120" y="65"/>
                      </a:cubicBezTo>
                      <a:cubicBezTo>
                        <a:pt x="120" y="65"/>
                        <a:pt x="120" y="65"/>
                        <a:pt x="120" y="65"/>
                      </a:cubicBezTo>
                      <a:cubicBezTo>
                        <a:pt x="120" y="66"/>
                        <a:pt x="120" y="66"/>
                        <a:pt x="120" y="67"/>
                      </a:cubicBezTo>
                      <a:close/>
                      <a:moveTo>
                        <a:pt x="19" y="24"/>
                      </a:moveTo>
                      <a:cubicBezTo>
                        <a:pt x="30" y="12"/>
                        <a:pt x="45" y="4"/>
                        <a:pt x="62" y="4"/>
                      </a:cubicBezTo>
                      <a:cubicBezTo>
                        <a:pt x="62" y="4"/>
                        <a:pt x="62" y="4"/>
                        <a:pt x="62" y="4"/>
                      </a:cubicBezTo>
                      <a:cubicBezTo>
                        <a:pt x="62" y="4"/>
                        <a:pt x="62" y="4"/>
                        <a:pt x="62" y="4"/>
                      </a:cubicBezTo>
                      <a:cubicBezTo>
                        <a:pt x="62" y="4"/>
                        <a:pt x="62" y="4"/>
                        <a:pt x="62" y="4"/>
                      </a:cubicBezTo>
                      <a:cubicBezTo>
                        <a:pt x="62" y="4"/>
                        <a:pt x="62" y="4"/>
                        <a:pt x="62" y="4"/>
                      </a:cubicBezTo>
                      <a:cubicBezTo>
                        <a:pt x="62" y="4"/>
                        <a:pt x="62" y="4"/>
                        <a:pt x="62" y="4"/>
                      </a:cubicBezTo>
                      <a:cubicBezTo>
                        <a:pt x="45" y="4"/>
                        <a:pt x="30" y="12"/>
                        <a:pt x="19" y="24"/>
                      </a:cubicBezTo>
                      <a:close/>
                      <a:moveTo>
                        <a:pt x="105" y="24"/>
                      </a:moveTo>
                      <a:cubicBezTo>
                        <a:pt x="95" y="12"/>
                        <a:pt x="79" y="4"/>
                        <a:pt x="62" y="4"/>
                      </a:cubicBezTo>
                      <a:cubicBezTo>
                        <a:pt x="62" y="4"/>
                        <a:pt x="62" y="4"/>
                        <a:pt x="62" y="4"/>
                      </a:cubicBezTo>
                      <a:cubicBezTo>
                        <a:pt x="79" y="4"/>
                        <a:pt x="95" y="12"/>
                        <a:pt x="10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7"/>
                <p:cNvSpPr>
                  <a:spLocks noEditPoints="1"/>
                </p:cNvSpPr>
                <p:nvPr>
                  <p:custDataLst>
                    <p:tags r:id="rId7"/>
                  </p:custDataLst>
                </p:nvPr>
              </p:nvSpPr>
              <p:spPr bwMode="auto">
                <a:xfrm>
                  <a:off x="1490" y="1619"/>
                  <a:ext cx="173" cy="157"/>
                </a:xfrm>
                <a:custGeom>
                  <a:avLst/>
                  <a:gdLst>
                    <a:gd name="T0" fmla="*/ 0 w 58"/>
                    <a:gd name="T1" fmla="*/ 39 h 53"/>
                    <a:gd name="T2" fmla="*/ 0 w 58"/>
                    <a:gd name="T3" fmla="*/ 38 h 53"/>
                    <a:gd name="T4" fmla="*/ 0 w 58"/>
                    <a:gd name="T5" fmla="*/ 38 h 53"/>
                    <a:gd name="T6" fmla="*/ 7 w 58"/>
                    <a:gd name="T7" fmla="*/ 0 h 53"/>
                    <a:gd name="T8" fmla="*/ 7 w 58"/>
                    <a:gd name="T9" fmla="*/ 0 h 53"/>
                    <a:gd name="T10" fmla="*/ 11 w 58"/>
                    <a:gd name="T11" fmla="*/ 0 h 53"/>
                    <a:gd name="T12" fmla="*/ 15 w 58"/>
                    <a:gd name="T13" fmla="*/ 13 h 53"/>
                    <a:gd name="T14" fmla="*/ 15 w 58"/>
                    <a:gd name="T15" fmla="*/ 13 h 53"/>
                    <a:gd name="T16" fmla="*/ 25 w 58"/>
                    <a:gd name="T17" fmla="*/ 27 h 53"/>
                    <a:gd name="T18" fmla="*/ 25 w 58"/>
                    <a:gd name="T19" fmla="*/ 27 h 53"/>
                    <a:gd name="T20" fmla="*/ 37 w 58"/>
                    <a:gd name="T21" fmla="*/ 28 h 53"/>
                    <a:gd name="T22" fmla="*/ 37 w 58"/>
                    <a:gd name="T23" fmla="*/ 28 h 53"/>
                    <a:gd name="T24" fmla="*/ 57 w 58"/>
                    <a:gd name="T25" fmla="*/ 27 h 53"/>
                    <a:gd name="T26" fmla="*/ 57 w 58"/>
                    <a:gd name="T27" fmla="*/ 27 h 53"/>
                    <a:gd name="T28" fmla="*/ 58 w 58"/>
                    <a:gd name="T29" fmla="*/ 31 h 53"/>
                    <a:gd name="T30" fmla="*/ 41 w 58"/>
                    <a:gd name="T31" fmla="*/ 41 h 53"/>
                    <a:gd name="T32" fmla="*/ 41 w 58"/>
                    <a:gd name="T33" fmla="*/ 41 h 53"/>
                    <a:gd name="T34" fmla="*/ 18 w 58"/>
                    <a:gd name="T35" fmla="*/ 53 h 53"/>
                    <a:gd name="T36" fmla="*/ 18 w 58"/>
                    <a:gd name="T37" fmla="*/ 53 h 53"/>
                    <a:gd name="T38" fmla="*/ 17 w 58"/>
                    <a:gd name="T39" fmla="*/ 53 h 53"/>
                    <a:gd name="T40" fmla="*/ 17 w 58"/>
                    <a:gd name="T41" fmla="*/ 53 h 53"/>
                    <a:gd name="T42" fmla="*/ 0 w 58"/>
                    <a:gd name="T43" fmla="*/ 39 h 53"/>
                    <a:gd name="T44" fmla="*/ 4 w 58"/>
                    <a:gd name="T45" fmla="*/ 39 h 53"/>
                    <a:gd name="T46" fmla="*/ 4 w 58"/>
                    <a:gd name="T47" fmla="*/ 39 h 53"/>
                    <a:gd name="T48" fmla="*/ 4 w 58"/>
                    <a:gd name="T49" fmla="*/ 39 h 53"/>
                    <a:gd name="T50" fmla="*/ 8 w 58"/>
                    <a:gd name="T51" fmla="*/ 45 h 53"/>
                    <a:gd name="T52" fmla="*/ 8 w 58"/>
                    <a:gd name="T53" fmla="*/ 45 h 53"/>
                    <a:gd name="T54" fmla="*/ 17 w 58"/>
                    <a:gd name="T55" fmla="*/ 49 h 53"/>
                    <a:gd name="T56" fmla="*/ 17 w 58"/>
                    <a:gd name="T57" fmla="*/ 49 h 53"/>
                    <a:gd name="T58" fmla="*/ 17 w 58"/>
                    <a:gd name="T59" fmla="*/ 49 h 53"/>
                    <a:gd name="T60" fmla="*/ 17 w 58"/>
                    <a:gd name="T61" fmla="*/ 49 h 53"/>
                    <a:gd name="T62" fmla="*/ 39 w 58"/>
                    <a:gd name="T63" fmla="*/ 38 h 53"/>
                    <a:gd name="T64" fmla="*/ 39 w 58"/>
                    <a:gd name="T65" fmla="*/ 38 h 53"/>
                    <a:gd name="T66" fmla="*/ 49 w 58"/>
                    <a:gd name="T67" fmla="*/ 31 h 53"/>
                    <a:gd name="T68" fmla="*/ 49 w 58"/>
                    <a:gd name="T69" fmla="*/ 31 h 53"/>
                    <a:gd name="T70" fmla="*/ 37 w 58"/>
                    <a:gd name="T71" fmla="*/ 32 h 53"/>
                    <a:gd name="T72" fmla="*/ 37 w 58"/>
                    <a:gd name="T73" fmla="*/ 32 h 53"/>
                    <a:gd name="T74" fmla="*/ 24 w 58"/>
                    <a:gd name="T75" fmla="*/ 31 h 53"/>
                    <a:gd name="T76" fmla="*/ 24 w 58"/>
                    <a:gd name="T77" fmla="*/ 31 h 53"/>
                    <a:gd name="T78" fmla="*/ 11 w 58"/>
                    <a:gd name="T79" fmla="*/ 14 h 53"/>
                    <a:gd name="T80" fmla="*/ 11 w 58"/>
                    <a:gd name="T81" fmla="*/ 14 h 53"/>
                    <a:gd name="T82" fmla="*/ 10 w 58"/>
                    <a:gd name="T83" fmla="*/ 9 h 53"/>
                    <a:gd name="T84" fmla="*/ 10 w 58"/>
                    <a:gd name="T85" fmla="*/ 9 h 53"/>
                    <a:gd name="T86" fmla="*/ 4 w 58"/>
                    <a:gd name="T87"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3">
                      <a:moveTo>
                        <a:pt x="0" y="39"/>
                      </a:moveTo>
                      <a:cubicBezTo>
                        <a:pt x="0" y="39"/>
                        <a:pt x="0" y="38"/>
                        <a:pt x="0" y="38"/>
                      </a:cubicBezTo>
                      <a:cubicBezTo>
                        <a:pt x="0" y="38"/>
                        <a:pt x="0" y="38"/>
                        <a:pt x="0" y="38"/>
                      </a:cubicBezTo>
                      <a:cubicBezTo>
                        <a:pt x="1" y="32"/>
                        <a:pt x="7" y="0"/>
                        <a:pt x="7" y="0"/>
                      </a:cubicBezTo>
                      <a:cubicBezTo>
                        <a:pt x="7" y="0"/>
                        <a:pt x="7" y="0"/>
                        <a:pt x="7" y="0"/>
                      </a:cubicBezTo>
                      <a:cubicBezTo>
                        <a:pt x="11" y="0"/>
                        <a:pt x="11" y="0"/>
                        <a:pt x="11" y="0"/>
                      </a:cubicBezTo>
                      <a:cubicBezTo>
                        <a:pt x="11" y="0"/>
                        <a:pt x="12" y="6"/>
                        <a:pt x="15" y="13"/>
                      </a:cubicBezTo>
                      <a:cubicBezTo>
                        <a:pt x="15" y="13"/>
                        <a:pt x="15" y="13"/>
                        <a:pt x="15" y="13"/>
                      </a:cubicBezTo>
                      <a:cubicBezTo>
                        <a:pt x="17" y="20"/>
                        <a:pt x="21" y="27"/>
                        <a:pt x="25" y="27"/>
                      </a:cubicBezTo>
                      <a:cubicBezTo>
                        <a:pt x="25" y="27"/>
                        <a:pt x="25" y="27"/>
                        <a:pt x="25" y="27"/>
                      </a:cubicBezTo>
                      <a:cubicBezTo>
                        <a:pt x="28" y="28"/>
                        <a:pt x="32" y="28"/>
                        <a:pt x="37" y="28"/>
                      </a:cubicBezTo>
                      <a:cubicBezTo>
                        <a:pt x="37" y="28"/>
                        <a:pt x="37" y="28"/>
                        <a:pt x="37" y="28"/>
                      </a:cubicBezTo>
                      <a:cubicBezTo>
                        <a:pt x="47" y="28"/>
                        <a:pt x="57" y="27"/>
                        <a:pt x="57" y="27"/>
                      </a:cubicBezTo>
                      <a:cubicBezTo>
                        <a:pt x="57" y="27"/>
                        <a:pt x="57" y="27"/>
                        <a:pt x="57" y="27"/>
                      </a:cubicBezTo>
                      <a:cubicBezTo>
                        <a:pt x="58" y="31"/>
                        <a:pt x="58" y="31"/>
                        <a:pt x="58" y="31"/>
                      </a:cubicBezTo>
                      <a:cubicBezTo>
                        <a:pt x="58" y="31"/>
                        <a:pt x="50" y="36"/>
                        <a:pt x="41" y="41"/>
                      </a:cubicBezTo>
                      <a:cubicBezTo>
                        <a:pt x="41" y="41"/>
                        <a:pt x="41" y="41"/>
                        <a:pt x="41" y="41"/>
                      </a:cubicBezTo>
                      <a:cubicBezTo>
                        <a:pt x="32" y="47"/>
                        <a:pt x="22" y="52"/>
                        <a:pt x="18" y="53"/>
                      </a:cubicBezTo>
                      <a:cubicBezTo>
                        <a:pt x="18" y="53"/>
                        <a:pt x="18" y="53"/>
                        <a:pt x="18" y="53"/>
                      </a:cubicBezTo>
                      <a:cubicBezTo>
                        <a:pt x="18" y="53"/>
                        <a:pt x="17" y="53"/>
                        <a:pt x="17" y="53"/>
                      </a:cubicBezTo>
                      <a:cubicBezTo>
                        <a:pt x="17" y="53"/>
                        <a:pt x="17" y="53"/>
                        <a:pt x="17" y="53"/>
                      </a:cubicBezTo>
                      <a:cubicBezTo>
                        <a:pt x="9" y="53"/>
                        <a:pt x="0" y="46"/>
                        <a:pt x="0" y="39"/>
                      </a:cubicBezTo>
                      <a:close/>
                      <a:moveTo>
                        <a:pt x="4" y="39"/>
                      </a:moveTo>
                      <a:cubicBezTo>
                        <a:pt x="4" y="39"/>
                        <a:pt x="4" y="39"/>
                        <a:pt x="4" y="39"/>
                      </a:cubicBezTo>
                      <a:cubicBezTo>
                        <a:pt x="4" y="39"/>
                        <a:pt x="4" y="39"/>
                        <a:pt x="4" y="39"/>
                      </a:cubicBezTo>
                      <a:cubicBezTo>
                        <a:pt x="4" y="41"/>
                        <a:pt x="6" y="43"/>
                        <a:pt x="8" y="45"/>
                      </a:cubicBezTo>
                      <a:cubicBezTo>
                        <a:pt x="8" y="45"/>
                        <a:pt x="8" y="45"/>
                        <a:pt x="8" y="45"/>
                      </a:cubicBezTo>
                      <a:cubicBezTo>
                        <a:pt x="11" y="48"/>
                        <a:pt x="14" y="49"/>
                        <a:pt x="17" y="49"/>
                      </a:cubicBezTo>
                      <a:cubicBezTo>
                        <a:pt x="17" y="49"/>
                        <a:pt x="17" y="49"/>
                        <a:pt x="17" y="49"/>
                      </a:cubicBezTo>
                      <a:cubicBezTo>
                        <a:pt x="17" y="49"/>
                        <a:pt x="17" y="49"/>
                        <a:pt x="17" y="49"/>
                      </a:cubicBezTo>
                      <a:cubicBezTo>
                        <a:pt x="17" y="49"/>
                        <a:pt x="17" y="49"/>
                        <a:pt x="17" y="49"/>
                      </a:cubicBezTo>
                      <a:cubicBezTo>
                        <a:pt x="20" y="49"/>
                        <a:pt x="30" y="43"/>
                        <a:pt x="39" y="38"/>
                      </a:cubicBezTo>
                      <a:cubicBezTo>
                        <a:pt x="39" y="38"/>
                        <a:pt x="39" y="38"/>
                        <a:pt x="39" y="38"/>
                      </a:cubicBezTo>
                      <a:cubicBezTo>
                        <a:pt x="43" y="36"/>
                        <a:pt x="46" y="33"/>
                        <a:pt x="49" y="31"/>
                      </a:cubicBezTo>
                      <a:cubicBezTo>
                        <a:pt x="49" y="31"/>
                        <a:pt x="49" y="31"/>
                        <a:pt x="49" y="31"/>
                      </a:cubicBezTo>
                      <a:cubicBezTo>
                        <a:pt x="46" y="32"/>
                        <a:pt x="41" y="32"/>
                        <a:pt x="37" y="32"/>
                      </a:cubicBezTo>
                      <a:cubicBezTo>
                        <a:pt x="37" y="32"/>
                        <a:pt x="37" y="32"/>
                        <a:pt x="37" y="32"/>
                      </a:cubicBezTo>
                      <a:cubicBezTo>
                        <a:pt x="32" y="32"/>
                        <a:pt x="27" y="32"/>
                        <a:pt x="24" y="31"/>
                      </a:cubicBezTo>
                      <a:cubicBezTo>
                        <a:pt x="24" y="31"/>
                        <a:pt x="24" y="31"/>
                        <a:pt x="24" y="31"/>
                      </a:cubicBezTo>
                      <a:cubicBezTo>
                        <a:pt x="17" y="29"/>
                        <a:pt x="14" y="21"/>
                        <a:pt x="11" y="14"/>
                      </a:cubicBezTo>
                      <a:cubicBezTo>
                        <a:pt x="11" y="14"/>
                        <a:pt x="11" y="14"/>
                        <a:pt x="11" y="14"/>
                      </a:cubicBezTo>
                      <a:cubicBezTo>
                        <a:pt x="11" y="13"/>
                        <a:pt x="10" y="11"/>
                        <a:pt x="10" y="9"/>
                      </a:cubicBezTo>
                      <a:cubicBezTo>
                        <a:pt x="10" y="9"/>
                        <a:pt x="10" y="9"/>
                        <a:pt x="10" y="9"/>
                      </a:cubicBezTo>
                      <a:cubicBezTo>
                        <a:pt x="8" y="19"/>
                        <a:pt x="5" y="35"/>
                        <a:pt x="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8"/>
                <p:cNvSpPr>
                  <a:spLocks noEditPoints="1"/>
                </p:cNvSpPr>
                <p:nvPr>
                  <p:custDataLst>
                    <p:tags r:id="rId8"/>
                  </p:custDataLst>
                </p:nvPr>
              </p:nvSpPr>
              <p:spPr bwMode="auto">
                <a:xfrm>
                  <a:off x="1484" y="1613"/>
                  <a:ext cx="185" cy="169"/>
                </a:xfrm>
                <a:custGeom>
                  <a:avLst/>
                  <a:gdLst>
                    <a:gd name="T0" fmla="*/ 0 w 62"/>
                    <a:gd name="T1" fmla="*/ 41 h 57"/>
                    <a:gd name="T2" fmla="*/ 7 w 62"/>
                    <a:gd name="T3" fmla="*/ 1 h 57"/>
                    <a:gd name="T4" fmla="*/ 9 w 62"/>
                    <a:gd name="T5" fmla="*/ 0 h 57"/>
                    <a:gd name="T6" fmla="*/ 15 w 62"/>
                    <a:gd name="T7" fmla="*/ 1 h 57"/>
                    <a:gd name="T8" fmla="*/ 15 w 62"/>
                    <a:gd name="T9" fmla="*/ 1 h 57"/>
                    <a:gd name="T10" fmla="*/ 15 w 62"/>
                    <a:gd name="T11" fmla="*/ 2 h 57"/>
                    <a:gd name="T12" fmla="*/ 15 w 62"/>
                    <a:gd name="T13" fmla="*/ 2 h 57"/>
                    <a:gd name="T14" fmla="*/ 19 w 62"/>
                    <a:gd name="T15" fmla="*/ 14 h 57"/>
                    <a:gd name="T16" fmla="*/ 27 w 62"/>
                    <a:gd name="T17" fmla="*/ 27 h 57"/>
                    <a:gd name="T18" fmla="*/ 39 w 62"/>
                    <a:gd name="T19" fmla="*/ 28 h 57"/>
                    <a:gd name="T20" fmla="*/ 39 w 62"/>
                    <a:gd name="T21" fmla="*/ 28 h 57"/>
                    <a:gd name="T22" fmla="*/ 60 w 62"/>
                    <a:gd name="T23" fmla="*/ 27 h 57"/>
                    <a:gd name="T24" fmla="*/ 61 w 62"/>
                    <a:gd name="T25" fmla="*/ 34 h 57"/>
                    <a:gd name="T26" fmla="*/ 61 w 62"/>
                    <a:gd name="T27" fmla="*/ 34 h 57"/>
                    <a:gd name="T28" fmla="*/ 60 w 62"/>
                    <a:gd name="T29" fmla="*/ 35 h 57"/>
                    <a:gd name="T30" fmla="*/ 56 w 62"/>
                    <a:gd name="T31" fmla="*/ 38 h 57"/>
                    <a:gd name="T32" fmla="*/ 20 w 62"/>
                    <a:gd name="T33" fmla="*/ 57 h 57"/>
                    <a:gd name="T34" fmla="*/ 19 w 62"/>
                    <a:gd name="T35" fmla="*/ 57 h 57"/>
                    <a:gd name="T36" fmla="*/ 19 w 62"/>
                    <a:gd name="T37" fmla="*/ 53 h 57"/>
                    <a:gd name="T38" fmla="*/ 20 w 62"/>
                    <a:gd name="T39" fmla="*/ 53 h 57"/>
                    <a:gd name="T40" fmla="*/ 20 w 62"/>
                    <a:gd name="T41" fmla="*/ 53 h 57"/>
                    <a:gd name="T42" fmla="*/ 9 w 62"/>
                    <a:gd name="T43" fmla="*/ 49 h 57"/>
                    <a:gd name="T44" fmla="*/ 13 w 62"/>
                    <a:gd name="T45" fmla="*/ 51 h 57"/>
                    <a:gd name="T46" fmla="*/ 19 w 62"/>
                    <a:gd name="T47" fmla="*/ 49 h 57"/>
                    <a:gd name="T48" fmla="*/ 19 w 62"/>
                    <a:gd name="T49" fmla="*/ 49 h 57"/>
                    <a:gd name="T50" fmla="*/ 40 w 62"/>
                    <a:gd name="T51" fmla="*/ 38 h 57"/>
                    <a:gd name="T52" fmla="*/ 44 w 62"/>
                    <a:gd name="T53" fmla="*/ 36 h 57"/>
                    <a:gd name="T54" fmla="*/ 25 w 62"/>
                    <a:gd name="T55" fmla="*/ 35 h 57"/>
                    <a:gd name="T56" fmla="*/ 12 w 62"/>
                    <a:gd name="T57" fmla="*/ 19 h 57"/>
                    <a:gd name="T58" fmla="*/ 8 w 62"/>
                    <a:gd name="T59" fmla="*/ 41 h 57"/>
                    <a:gd name="T60" fmla="*/ 8 w 62"/>
                    <a:gd name="T61" fmla="*/ 41 h 57"/>
                    <a:gd name="T62" fmla="*/ 38 w 62"/>
                    <a:gd name="T63" fmla="*/ 44 h 57"/>
                    <a:gd name="T64" fmla="*/ 4 w 62"/>
                    <a:gd name="T65" fmla="*/ 41 h 57"/>
                    <a:gd name="T66" fmla="*/ 4 w 62"/>
                    <a:gd name="T67" fmla="*/ 41 h 57"/>
                    <a:gd name="T68" fmla="*/ 4 w 62"/>
                    <a:gd name="T69" fmla="*/ 41 h 57"/>
                    <a:gd name="T70" fmla="*/ 4 w 62"/>
                    <a:gd name="T71" fmla="*/ 41 h 57"/>
                    <a:gd name="T72" fmla="*/ 8 w 62"/>
                    <a:gd name="T73" fmla="*/ 41 h 57"/>
                    <a:gd name="T74" fmla="*/ 8 w 62"/>
                    <a:gd name="T75" fmla="*/ 41 h 57"/>
                    <a:gd name="T76" fmla="*/ 7 w 62"/>
                    <a:gd name="T77" fmla="*/ 41 h 57"/>
                    <a:gd name="T78" fmla="*/ 6 w 62"/>
                    <a:gd name="T79" fmla="*/ 32 h 57"/>
                    <a:gd name="T80" fmla="*/ 13 w 62"/>
                    <a:gd name="T81" fmla="*/ 11 h 57"/>
                    <a:gd name="T82" fmla="*/ 11 w 62"/>
                    <a:gd name="T83" fmla="*/ 4 h 57"/>
                    <a:gd name="T84" fmla="*/ 39 w 62"/>
                    <a:gd name="T85" fmla="*/ 32 h 57"/>
                    <a:gd name="T86" fmla="*/ 39 w 62"/>
                    <a:gd name="T87" fmla="*/ 32 h 57"/>
                    <a:gd name="T88" fmla="*/ 39 w 62"/>
                    <a:gd name="T89" fmla="*/ 32 h 57"/>
                    <a:gd name="T90" fmla="*/ 38 w 62"/>
                    <a:gd name="T91" fmla="*/ 32 h 57"/>
                    <a:gd name="T92" fmla="*/ 40 w 62"/>
                    <a:gd name="T93" fmla="*/ 32 h 57"/>
                    <a:gd name="T94" fmla="*/ 38 w 62"/>
                    <a:gd name="T95" fmla="*/ 32 h 57"/>
                    <a:gd name="T96" fmla="*/ 38 w 62"/>
                    <a:gd name="T97" fmla="*/ 32 h 57"/>
                    <a:gd name="T98" fmla="*/ 37 w 62"/>
                    <a:gd name="T99" fmla="*/ 32 h 57"/>
                    <a:gd name="T100" fmla="*/ 37 w 62"/>
                    <a:gd name="T101" fmla="*/ 32 h 57"/>
                    <a:gd name="T102" fmla="*/ 37 w 62"/>
                    <a:gd name="T103" fmla="*/ 32 h 57"/>
                    <a:gd name="T104" fmla="*/ 37 w 62"/>
                    <a:gd name="T105" fmla="*/ 32 h 57"/>
                    <a:gd name="T106" fmla="*/ 36 w 62"/>
                    <a:gd name="T107" fmla="*/ 32 h 57"/>
                    <a:gd name="T108" fmla="*/ 54 w 62"/>
                    <a:gd name="T109" fmla="*/ 31 h 57"/>
                    <a:gd name="T110" fmla="*/ 57 w 62"/>
                    <a:gd name="T111" fmla="*/ 31 h 57"/>
                    <a:gd name="T112" fmla="*/ 27 w 62"/>
                    <a:gd name="T113" fmla="*/ 31 h 57"/>
                    <a:gd name="T114" fmla="*/ 26 w 62"/>
                    <a:gd name="T115" fmla="*/ 31 h 57"/>
                    <a:gd name="T116" fmla="*/ 26 w 62"/>
                    <a:gd name="T117" fmla="*/ 31 h 57"/>
                    <a:gd name="T118" fmla="*/ 15 w 62"/>
                    <a:gd name="T1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7">
                      <a:moveTo>
                        <a:pt x="0" y="41"/>
                      </a:moveTo>
                      <a:cubicBezTo>
                        <a:pt x="2" y="41"/>
                        <a:pt x="2" y="41"/>
                        <a:pt x="2" y="41"/>
                      </a:cubicBezTo>
                      <a:cubicBezTo>
                        <a:pt x="0" y="41"/>
                        <a:pt x="0" y="41"/>
                        <a:pt x="0" y="41"/>
                      </a:cubicBezTo>
                      <a:cubicBezTo>
                        <a:pt x="0" y="40"/>
                        <a:pt x="0" y="40"/>
                        <a:pt x="0" y="39"/>
                      </a:cubicBezTo>
                      <a:cubicBezTo>
                        <a:pt x="0" y="39"/>
                        <a:pt x="0" y="39"/>
                        <a:pt x="0" y="39"/>
                      </a:cubicBezTo>
                      <a:cubicBezTo>
                        <a:pt x="1" y="33"/>
                        <a:pt x="7" y="2"/>
                        <a:pt x="7" y="1"/>
                      </a:cubicBezTo>
                      <a:cubicBezTo>
                        <a:pt x="7" y="1"/>
                        <a:pt x="7" y="1"/>
                        <a:pt x="7" y="1"/>
                      </a:cubicBezTo>
                      <a:cubicBezTo>
                        <a:pt x="8" y="0"/>
                        <a:pt x="8" y="0"/>
                        <a:pt x="8" y="0"/>
                      </a:cubicBezTo>
                      <a:cubicBezTo>
                        <a:pt x="9" y="0"/>
                        <a:pt x="9" y="0"/>
                        <a:pt x="9" y="0"/>
                      </a:cubicBezTo>
                      <a:cubicBezTo>
                        <a:pt x="14" y="0"/>
                        <a:pt x="14" y="0"/>
                        <a:pt x="14" y="0"/>
                      </a:cubicBezTo>
                      <a:cubicBezTo>
                        <a:pt x="15" y="0"/>
                        <a:pt x="15" y="0"/>
                        <a:pt x="15" y="0"/>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1"/>
                        <a:pt x="15" y="1"/>
                      </a:cubicBezTo>
                      <a:cubicBezTo>
                        <a:pt x="15" y="1"/>
                        <a:pt x="15" y="2"/>
                        <a:pt x="15" y="2"/>
                      </a:cubicBezTo>
                      <a:cubicBezTo>
                        <a:pt x="15" y="2"/>
                        <a:pt x="15" y="2"/>
                        <a:pt x="15" y="2"/>
                      </a:cubicBezTo>
                      <a:cubicBezTo>
                        <a:pt x="15" y="2"/>
                        <a:pt x="15" y="2"/>
                        <a:pt x="15" y="2"/>
                      </a:cubicBezTo>
                      <a:cubicBezTo>
                        <a:pt x="15" y="2"/>
                        <a:pt x="15" y="2"/>
                        <a:pt x="15" y="2"/>
                      </a:cubicBezTo>
                      <a:cubicBezTo>
                        <a:pt x="16" y="3"/>
                        <a:pt x="16" y="4"/>
                        <a:pt x="16" y="5"/>
                      </a:cubicBezTo>
                      <a:cubicBezTo>
                        <a:pt x="16" y="5"/>
                        <a:pt x="16" y="5"/>
                        <a:pt x="16" y="5"/>
                      </a:cubicBezTo>
                      <a:cubicBezTo>
                        <a:pt x="17" y="8"/>
                        <a:pt x="18" y="11"/>
                        <a:pt x="19" y="14"/>
                      </a:cubicBezTo>
                      <a:cubicBezTo>
                        <a:pt x="19" y="14"/>
                        <a:pt x="19" y="14"/>
                        <a:pt x="19" y="14"/>
                      </a:cubicBezTo>
                      <a:cubicBezTo>
                        <a:pt x="21" y="21"/>
                        <a:pt x="26" y="27"/>
                        <a:pt x="27" y="27"/>
                      </a:cubicBezTo>
                      <a:cubicBezTo>
                        <a:pt x="27" y="27"/>
                        <a:pt x="27" y="27"/>
                        <a:pt x="27" y="27"/>
                      </a:cubicBezTo>
                      <a:cubicBezTo>
                        <a:pt x="30" y="27"/>
                        <a:pt x="34"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39" y="28"/>
                        <a:pt x="39" y="28"/>
                        <a:pt x="39" y="28"/>
                      </a:cubicBezTo>
                      <a:cubicBezTo>
                        <a:pt x="49" y="28"/>
                        <a:pt x="58" y="27"/>
                        <a:pt x="59" y="27"/>
                      </a:cubicBezTo>
                      <a:cubicBezTo>
                        <a:pt x="59" y="27"/>
                        <a:pt x="59" y="27"/>
                        <a:pt x="59" y="27"/>
                      </a:cubicBezTo>
                      <a:cubicBezTo>
                        <a:pt x="60" y="27"/>
                        <a:pt x="60" y="27"/>
                        <a:pt x="60" y="27"/>
                      </a:cubicBezTo>
                      <a:cubicBezTo>
                        <a:pt x="62" y="34"/>
                        <a:pt x="62" y="34"/>
                        <a:pt x="62"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1" y="34"/>
                        <a:pt x="61" y="34"/>
                        <a:pt x="61" y="34"/>
                      </a:cubicBezTo>
                      <a:cubicBezTo>
                        <a:pt x="60" y="35"/>
                        <a:pt x="60" y="35"/>
                        <a:pt x="60" y="35"/>
                      </a:cubicBezTo>
                      <a:cubicBezTo>
                        <a:pt x="60" y="35"/>
                        <a:pt x="60" y="35"/>
                        <a:pt x="60" y="35"/>
                      </a:cubicBezTo>
                      <a:cubicBezTo>
                        <a:pt x="59" y="36"/>
                        <a:pt x="57" y="37"/>
                        <a:pt x="56" y="38"/>
                      </a:cubicBezTo>
                      <a:cubicBezTo>
                        <a:pt x="56" y="38"/>
                        <a:pt x="56" y="38"/>
                        <a:pt x="56" y="38"/>
                      </a:cubicBezTo>
                      <a:cubicBezTo>
                        <a:pt x="53" y="40"/>
                        <a:pt x="48" y="42"/>
                        <a:pt x="44" y="45"/>
                      </a:cubicBezTo>
                      <a:cubicBezTo>
                        <a:pt x="44" y="45"/>
                        <a:pt x="44" y="45"/>
                        <a:pt x="44" y="45"/>
                      </a:cubicBezTo>
                      <a:cubicBezTo>
                        <a:pt x="35" y="50"/>
                        <a:pt x="25" y="56"/>
                        <a:pt x="20" y="57"/>
                      </a:cubicBezTo>
                      <a:cubicBezTo>
                        <a:pt x="20" y="57"/>
                        <a:pt x="20" y="57"/>
                        <a:pt x="20" y="57"/>
                      </a:cubicBezTo>
                      <a:cubicBezTo>
                        <a:pt x="20" y="57"/>
                        <a:pt x="19" y="57"/>
                        <a:pt x="19" y="57"/>
                      </a:cubicBezTo>
                      <a:cubicBezTo>
                        <a:pt x="19" y="57"/>
                        <a:pt x="19" y="57"/>
                        <a:pt x="19" y="57"/>
                      </a:cubicBezTo>
                      <a:cubicBezTo>
                        <a:pt x="10" y="56"/>
                        <a:pt x="1" y="50"/>
                        <a:pt x="0" y="41"/>
                      </a:cubicBezTo>
                      <a:close/>
                      <a:moveTo>
                        <a:pt x="20" y="53"/>
                      </a:moveTo>
                      <a:cubicBezTo>
                        <a:pt x="20" y="53"/>
                        <a:pt x="19" y="53"/>
                        <a:pt x="19" y="53"/>
                      </a:cubicBezTo>
                      <a:cubicBezTo>
                        <a:pt x="19" y="53"/>
                        <a:pt x="19" y="53"/>
                        <a:pt x="19" y="53"/>
                      </a:cubicBezTo>
                      <a:cubicBezTo>
                        <a:pt x="19" y="53"/>
                        <a:pt x="20" y="53"/>
                        <a:pt x="20" y="53"/>
                      </a:cubicBezTo>
                      <a:cubicBezTo>
                        <a:pt x="20" y="53"/>
                        <a:pt x="20" y="53"/>
                        <a:pt x="20" y="53"/>
                      </a:cubicBezTo>
                      <a:cubicBezTo>
                        <a:pt x="20" y="53"/>
                        <a:pt x="20" y="53"/>
                        <a:pt x="20" y="53"/>
                      </a:cubicBezTo>
                      <a:cubicBezTo>
                        <a:pt x="20" y="53"/>
                        <a:pt x="20" y="53"/>
                        <a:pt x="20" y="53"/>
                      </a:cubicBezTo>
                      <a:cubicBezTo>
                        <a:pt x="20" y="53"/>
                        <a:pt x="20" y="53"/>
                        <a:pt x="20" y="53"/>
                      </a:cubicBezTo>
                      <a:close/>
                      <a:moveTo>
                        <a:pt x="13" y="51"/>
                      </a:moveTo>
                      <a:cubicBezTo>
                        <a:pt x="11" y="51"/>
                        <a:pt x="10" y="50"/>
                        <a:pt x="9" y="49"/>
                      </a:cubicBezTo>
                      <a:cubicBezTo>
                        <a:pt x="9" y="49"/>
                        <a:pt x="9" y="49"/>
                        <a:pt x="9" y="49"/>
                      </a:cubicBezTo>
                      <a:cubicBezTo>
                        <a:pt x="8" y="48"/>
                        <a:pt x="7" y="47"/>
                        <a:pt x="6" y="46"/>
                      </a:cubicBezTo>
                      <a:cubicBezTo>
                        <a:pt x="6" y="46"/>
                        <a:pt x="6" y="46"/>
                        <a:pt x="6" y="46"/>
                      </a:cubicBezTo>
                      <a:cubicBezTo>
                        <a:pt x="8" y="48"/>
                        <a:pt x="10" y="50"/>
                        <a:pt x="13" y="51"/>
                      </a:cubicBezTo>
                      <a:close/>
                      <a:moveTo>
                        <a:pt x="11" y="46"/>
                      </a:moveTo>
                      <a:cubicBezTo>
                        <a:pt x="14" y="48"/>
                        <a:pt x="17"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19" y="49"/>
                        <a:pt x="19" y="49"/>
                        <a:pt x="19" y="49"/>
                      </a:cubicBezTo>
                      <a:cubicBezTo>
                        <a:pt x="20" y="49"/>
                        <a:pt x="31" y="43"/>
                        <a:pt x="40" y="38"/>
                      </a:cubicBezTo>
                      <a:cubicBezTo>
                        <a:pt x="40" y="38"/>
                        <a:pt x="40" y="38"/>
                        <a:pt x="40" y="38"/>
                      </a:cubicBezTo>
                      <a:cubicBezTo>
                        <a:pt x="41" y="37"/>
                        <a:pt x="42" y="36"/>
                        <a:pt x="44" y="36"/>
                      </a:cubicBezTo>
                      <a:cubicBezTo>
                        <a:pt x="44" y="36"/>
                        <a:pt x="44" y="36"/>
                        <a:pt x="44" y="36"/>
                      </a:cubicBezTo>
                      <a:cubicBezTo>
                        <a:pt x="42" y="36"/>
                        <a:pt x="41" y="36"/>
                        <a:pt x="39" y="36"/>
                      </a:cubicBezTo>
                      <a:cubicBezTo>
                        <a:pt x="39" y="36"/>
                        <a:pt x="39" y="36"/>
                        <a:pt x="39" y="36"/>
                      </a:cubicBezTo>
                      <a:cubicBezTo>
                        <a:pt x="34" y="36"/>
                        <a:pt x="29" y="36"/>
                        <a:pt x="25" y="35"/>
                      </a:cubicBezTo>
                      <a:cubicBezTo>
                        <a:pt x="25" y="35"/>
                        <a:pt x="25" y="35"/>
                        <a:pt x="25" y="35"/>
                      </a:cubicBezTo>
                      <a:cubicBezTo>
                        <a:pt x="18" y="33"/>
                        <a:pt x="15" y="26"/>
                        <a:pt x="12" y="19"/>
                      </a:cubicBezTo>
                      <a:cubicBezTo>
                        <a:pt x="12" y="19"/>
                        <a:pt x="12" y="19"/>
                        <a:pt x="12" y="19"/>
                      </a:cubicBezTo>
                      <a:cubicBezTo>
                        <a:pt x="11" y="28"/>
                        <a:pt x="9" y="38"/>
                        <a:pt x="8" y="41"/>
                      </a:cubicBezTo>
                      <a:cubicBezTo>
                        <a:pt x="8" y="41"/>
                        <a:pt x="8" y="41"/>
                        <a:pt x="8" y="41"/>
                      </a:cubicBezTo>
                      <a:cubicBezTo>
                        <a:pt x="8" y="41"/>
                        <a:pt x="8" y="41"/>
                        <a:pt x="8" y="41"/>
                      </a:cubicBezTo>
                      <a:cubicBezTo>
                        <a:pt x="8" y="41"/>
                        <a:pt x="8" y="41"/>
                        <a:pt x="8" y="41"/>
                      </a:cubicBezTo>
                      <a:cubicBezTo>
                        <a:pt x="8" y="41"/>
                        <a:pt x="8" y="41"/>
                        <a:pt x="8" y="41"/>
                      </a:cubicBezTo>
                      <a:cubicBezTo>
                        <a:pt x="8" y="41"/>
                        <a:pt x="8" y="41"/>
                        <a:pt x="8" y="41"/>
                      </a:cubicBezTo>
                      <a:cubicBezTo>
                        <a:pt x="8" y="42"/>
                        <a:pt x="9" y="44"/>
                        <a:pt x="11" y="46"/>
                      </a:cubicBezTo>
                      <a:close/>
                      <a:moveTo>
                        <a:pt x="35" y="45"/>
                      </a:moveTo>
                      <a:cubicBezTo>
                        <a:pt x="36" y="45"/>
                        <a:pt x="37" y="44"/>
                        <a:pt x="38" y="44"/>
                      </a:cubicBezTo>
                      <a:cubicBezTo>
                        <a:pt x="38" y="44"/>
                        <a:pt x="38" y="44"/>
                        <a:pt x="38" y="44"/>
                      </a:cubicBezTo>
                      <a:cubicBezTo>
                        <a:pt x="37" y="44"/>
                        <a:pt x="36" y="45"/>
                        <a:pt x="35" y="45"/>
                      </a:cubicBezTo>
                      <a:close/>
                      <a:moveTo>
                        <a:pt x="4" y="41"/>
                      </a:move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lose/>
                      <a:moveTo>
                        <a:pt x="8" y="41"/>
                      </a:moveTo>
                      <a:cubicBezTo>
                        <a:pt x="8" y="41"/>
                        <a:pt x="8" y="41"/>
                        <a:pt x="8" y="41"/>
                      </a:cubicBezTo>
                      <a:cubicBezTo>
                        <a:pt x="8" y="41"/>
                        <a:pt x="8" y="41"/>
                        <a:pt x="8" y="41"/>
                      </a:cubicBezTo>
                      <a:close/>
                      <a:moveTo>
                        <a:pt x="8" y="41"/>
                      </a:moveTo>
                      <a:cubicBezTo>
                        <a:pt x="8" y="41"/>
                        <a:pt x="8" y="41"/>
                        <a:pt x="8" y="41"/>
                      </a:cubicBezTo>
                      <a:cubicBezTo>
                        <a:pt x="8" y="41"/>
                        <a:pt x="8" y="41"/>
                        <a:pt x="8" y="41"/>
                      </a:cubicBezTo>
                      <a:cubicBezTo>
                        <a:pt x="8" y="41"/>
                        <a:pt x="8" y="41"/>
                        <a:pt x="8" y="41"/>
                      </a:cubicBezTo>
                      <a:close/>
                      <a:moveTo>
                        <a:pt x="7" y="41"/>
                      </a:moveTo>
                      <a:cubicBezTo>
                        <a:pt x="7" y="41"/>
                        <a:pt x="7" y="41"/>
                        <a:pt x="7" y="41"/>
                      </a:cubicBezTo>
                      <a:cubicBezTo>
                        <a:pt x="6" y="41"/>
                        <a:pt x="6" y="41"/>
                        <a:pt x="6" y="41"/>
                      </a:cubicBezTo>
                      <a:cubicBezTo>
                        <a:pt x="7" y="41"/>
                        <a:pt x="7" y="41"/>
                        <a:pt x="7" y="41"/>
                      </a:cubicBezTo>
                      <a:close/>
                      <a:moveTo>
                        <a:pt x="6" y="32"/>
                      </a:moveTo>
                      <a:cubicBezTo>
                        <a:pt x="7" y="26"/>
                        <a:pt x="8" y="17"/>
                        <a:pt x="10" y="11"/>
                      </a:cubicBezTo>
                      <a:cubicBezTo>
                        <a:pt x="10" y="11"/>
                        <a:pt x="10" y="11"/>
                        <a:pt x="10" y="11"/>
                      </a:cubicBezTo>
                      <a:cubicBezTo>
                        <a:pt x="13" y="11"/>
                        <a:pt x="13" y="11"/>
                        <a:pt x="13" y="11"/>
                      </a:cubicBezTo>
                      <a:cubicBezTo>
                        <a:pt x="13" y="8"/>
                        <a:pt x="12" y="5"/>
                        <a:pt x="12" y="4"/>
                      </a:cubicBezTo>
                      <a:cubicBezTo>
                        <a:pt x="12" y="4"/>
                        <a:pt x="12" y="4"/>
                        <a:pt x="12" y="4"/>
                      </a:cubicBezTo>
                      <a:cubicBezTo>
                        <a:pt x="11" y="4"/>
                        <a:pt x="11" y="4"/>
                        <a:pt x="11" y="4"/>
                      </a:cubicBezTo>
                      <a:cubicBezTo>
                        <a:pt x="10" y="8"/>
                        <a:pt x="7" y="23"/>
                        <a:pt x="6"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9" y="32"/>
                        <a:pt x="39" y="32"/>
                        <a:pt x="39" y="32"/>
                      </a:cubicBezTo>
                      <a:cubicBezTo>
                        <a:pt x="39" y="32"/>
                        <a:pt x="39" y="32"/>
                        <a:pt x="39" y="32"/>
                      </a:cubicBezTo>
                      <a:cubicBezTo>
                        <a:pt x="39" y="32"/>
                        <a:pt x="39" y="32"/>
                        <a:pt x="39" y="32"/>
                      </a:cubicBezTo>
                      <a:close/>
                      <a:moveTo>
                        <a:pt x="39" y="32"/>
                      </a:moveTo>
                      <a:cubicBezTo>
                        <a:pt x="38" y="32"/>
                        <a:pt x="38" y="32"/>
                        <a:pt x="38" y="32"/>
                      </a:cubicBezTo>
                      <a:cubicBezTo>
                        <a:pt x="38" y="32"/>
                        <a:pt x="38" y="32"/>
                        <a:pt x="38" y="32"/>
                      </a:cubicBezTo>
                      <a:cubicBezTo>
                        <a:pt x="38" y="32"/>
                        <a:pt x="38" y="32"/>
                        <a:pt x="39" y="32"/>
                      </a:cubicBezTo>
                      <a:close/>
                      <a:moveTo>
                        <a:pt x="40" y="32"/>
                      </a:moveTo>
                      <a:cubicBezTo>
                        <a:pt x="40" y="32"/>
                        <a:pt x="40" y="32"/>
                        <a:pt x="40" y="32"/>
                      </a:cubicBezTo>
                      <a:cubicBezTo>
                        <a:pt x="40" y="32"/>
                        <a:pt x="40" y="32"/>
                        <a:pt x="40" y="32"/>
                      </a:cubicBezTo>
                      <a:cubicBezTo>
                        <a:pt x="40" y="32"/>
                        <a:pt x="40" y="32"/>
                        <a:pt x="40" y="32"/>
                      </a:cubicBezTo>
                      <a:close/>
                      <a:moveTo>
                        <a:pt x="38" y="32"/>
                      </a:moveTo>
                      <a:cubicBezTo>
                        <a:pt x="38" y="32"/>
                        <a:pt x="38" y="32"/>
                        <a:pt x="38" y="32"/>
                      </a:cubicBezTo>
                      <a:cubicBezTo>
                        <a:pt x="38" y="32"/>
                        <a:pt x="38" y="32"/>
                        <a:pt x="38" y="32"/>
                      </a:cubicBezTo>
                      <a:cubicBezTo>
                        <a:pt x="38" y="32"/>
                        <a:pt x="38" y="32"/>
                        <a:pt x="38"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7" y="32"/>
                        <a:pt x="37" y="32"/>
                        <a:pt x="37" y="32"/>
                      </a:cubicBezTo>
                      <a:cubicBezTo>
                        <a:pt x="37" y="32"/>
                        <a:pt x="37" y="32"/>
                        <a:pt x="37" y="32"/>
                      </a:cubicBezTo>
                      <a:cubicBezTo>
                        <a:pt x="37" y="32"/>
                        <a:pt x="37" y="32"/>
                        <a:pt x="37" y="32"/>
                      </a:cubicBezTo>
                      <a:close/>
                      <a:moveTo>
                        <a:pt x="37" y="32"/>
                      </a:moveTo>
                      <a:cubicBezTo>
                        <a:pt x="36" y="32"/>
                        <a:pt x="36" y="32"/>
                        <a:pt x="36" y="32"/>
                      </a:cubicBezTo>
                      <a:cubicBezTo>
                        <a:pt x="36" y="32"/>
                        <a:pt x="36" y="32"/>
                        <a:pt x="36" y="32"/>
                      </a:cubicBezTo>
                      <a:cubicBezTo>
                        <a:pt x="36" y="32"/>
                        <a:pt x="36" y="32"/>
                        <a:pt x="37" y="32"/>
                      </a:cubicBezTo>
                      <a:close/>
                      <a:moveTo>
                        <a:pt x="36" y="32"/>
                      </a:moveTo>
                      <a:cubicBezTo>
                        <a:pt x="36" y="32"/>
                        <a:pt x="36" y="32"/>
                        <a:pt x="36" y="32"/>
                      </a:cubicBezTo>
                      <a:cubicBezTo>
                        <a:pt x="36" y="32"/>
                        <a:pt x="36" y="32"/>
                        <a:pt x="36" y="32"/>
                      </a:cubicBezTo>
                      <a:cubicBezTo>
                        <a:pt x="36" y="32"/>
                        <a:pt x="36" y="32"/>
                        <a:pt x="36" y="32"/>
                      </a:cubicBezTo>
                      <a:close/>
                      <a:moveTo>
                        <a:pt x="57" y="31"/>
                      </a:moveTo>
                      <a:cubicBezTo>
                        <a:pt x="56" y="31"/>
                        <a:pt x="56" y="31"/>
                        <a:pt x="54" y="31"/>
                      </a:cubicBezTo>
                      <a:cubicBezTo>
                        <a:pt x="54" y="31"/>
                        <a:pt x="54" y="31"/>
                        <a:pt x="54" y="31"/>
                      </a:cubicBezTo>
                      <a:cubicBezTo>
                        <a:pt x="57" y="31"/>
                        <a:pt x="57" y="31"/>
                        <a:pt x="57" y="31"/>
                      </a:cubicBezTo>
                      <a:cubicBezTo>
                        <a:pt x="57" y="31"/>
                        <a:pt x="57" y="31"/>
                        <a:pt x="57" y="31"/>
                      </a:cubicBezTo>
                      <a:cubicBezTo>
                        <a:pt x="57" y="31"/>
                        <a:pt x="57" y="31"/>
                        <a:pt x="57" y="31"/>
                      </a:cubicBezTo>
                      <a:close/>
                      <a:moveTo>
                        <a:pt x="26" y="31"/>
                      </a:moveTo>
                      <a:cubicBezTo>
                        <a:pt x="27" y="31"/>
                        <a:pt x="27" y="31"/>
                        <a:pt x="27" y="31"/>
                      </a:cubicBezTo>
                      <a:cubicBezTo>
                        <a:pt x="27" y="31"/>
                        <a:pt x="27" y="31"/>
                        <a:pt x="27" y="31"/>
                      </a:cubicBezTo>
                      <a:cubicBezTo>
                        <a:pt x="27" y="31"/>
                        <a:pt x="27" y="31"/>
                        <a:pt x="26" y="31"/>
                      </a:cubicBezTo>
                      <a:cubicBezTo>
                        <a:pt x="26" y="31"/>
                        <a:pt x="26" y="31"/>
                        <a:pt x="26" y="31"/>
                      </a:cubicBezTo>
                      <a:cubicBezTo>
                        <a:pt x="24" y="30"/>
                        <a:pt x="22" y="29"/>
                        <a:pt x="20" y="26"/>
                      </a:cubicBezTo>
                      <a:cubicBezTo>
                        <a:pt x="20" y="26"/>
                        <a:pt x="20" y="26"/>
                        <a:pt x="20" y="26"/>
                      </a:cubicBezTo>
                      <a:cubicBezTo>
                        <a:pt x="22" y="29"/>
                        <a:pt x="24" y="30"/>
                        <a:pt x="26" y="31"/>
                      </a:cubicBezTo>
                      <a:close/>
                      <a:moveTo>
                        <a:pt x="19" y="24"/>
                      </a:moveTo>
                      <a:cubicBezTo>
                        <a:pt x="18" y="22"/>
                        <a:pt x="16" y="19"/>
                        <a:pt x="15" y="16"/>
                      </a:cubicBezTo>
                      <a:cubicBezTo>
                        <a:pt x="15" y="16"/>
                        <a:pt x="15" y="16"/>
                        <a:pt x="15" y="16"/>
                      </a:cubicBezTo>
                      <a:cubicBezTo>
                        <a:pt x="16" y="19"/>
                        <a:pt x="18" y="22"/>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9"/>
                <p:cNvSpPr/>
                <p:nvPr>
                  <p:custDataLst>
                    <p:tags r:id="rId9"/>
                  </p:custDataLst>
                </p:nvPr>
              </p:nvSpPr>
              <p:spPr bwMode="auto">
                <a:xfrm>
                  <a:off x="1574" y="1559"/>
                  <a:ext cx="20" cy="21"/>
                </a:xfrm>
                <a:custGeom>
                  <a:avLst/>
                  <a:gdLst>
                    <a:gd name="T0" fmla="*/ 0 w 20"/>
                    <a:gd name="T1" fmla="*/ 9 h 21"/>
                    <a:gd name="T2" fmla="*/ 8 w 20"/>
                    <a:gd name="T3" fmla="*/ 0 h 21"/>
                    <a:gd name="T4" fmla="*/ 20 w 20"/>
                    <a:gd name="T5" fmla="*/ 12 h 21"/>
                    <a:gd name="T6" fmla="*/ 14 w 20"/>
                    <a:gd name="T7" fmla="*/ 21 h 21"/>
                    <a:gd name="T8" fmla="*/ 0 w 20"/>
                    <a:gd name="T9" fmla="*/ 9 h 21"/>
                    <a:gd name="T10" fmla="*/ 0 w 20"/>
                    <a:gd name="T11" fmla="*/ 9 h 21"/>
                  </a:gdLst>
                  <a:ahLst/>
                  <a:cxnLst>
                    <a:cxn ang="0">
                      <a:pos x="T0" y="T1"/>
                    </a:cxn>
                    <a:cxn ang="0">
                      <a:pos x="T2" y="T3"/>
                    </a:cxn>
                    <a:cxn ang="0">
                      <a:pos x="T4" y="T5"/>
                    </a:cxn>
                    <a:cxn ang="0">
                      <a:pos x="T6" y="T7"/>
                    </a:cxn>
                    <a:cxn ang="0">
                      <a:pos x="T8" y="T9"/>
                    </a:cxn>
                    <a:cxn ang="0">
                      <a:pos x="T10" y="T11"/>
                    </a:cxn>
                  </a:cxnLst>
                  <a:rect l="0" t="0" r="r" b="b"/>
                  <a:pathLst>
                    <a:path w="20" h="21">
                      <a:moveTo>
                        <a:pt x="0" y="9"/>
                      </a:moveTo>
                      <a:lnTo>
                        <a:pt x="8" y="0"/>
                      </a:lnTo>
                      <a:lnTo>
                        <a:pt x="20" y="12"/>
                      </a:lnTo>
                      <a:lnTo>
                        <a:pt x="14" y="2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10"/>
                <p:cNvSpPr/>
                <p:nvPr>
                  <p:custDataLst>
                    <p:tags r:id="rId10"/>
                  </p:custDataLst>
                </p:nvPr>
              </p:nvSpPr>
              <p:spPr bwMode="auto">
                <a:xfrm>
                  <a:off x="1565" y="1551"/>
                  <a:ext cx="38" cy="38"/>
                </a:xfrm>
                <a:custGeom>
                  <a:avLst/>
                  <a:gdLst>
                    <a:gd name="T0" fmla="*/ 6 w 38"/>
                    <a:gd name="T1" fmla="*/ 23 h 38"/>
                    <a:gd name="T2" fmla="*/ 9 w 38"/>
                    <a:gd name="T3" fmla="*/ 17 h 38"/>
                    <a:gd name="T4" fmla="*/ 14 w 38"/>
                    <a:gd name="T5" fmla="*/ 23 h 38"/>
                    <a:gd name="T6" fmla="*/ 9 w 38"/>
                    <a:gd name="T7" fmla="*/ 17 h 38"/>
                    <a:gd name="T8" fmla="*/ 6 w 38"/>
                    <a:gd name="T9" fmla="*/ 23 h 38"/>
                    <a:gd name="T10" fmla="*/ 0 w 38"/>
                    <a:gd name="T11" fmla="*/ 20 h 38"/>
                    <a:gd name="T12" fmla="*/ 14 w 38"/>
                    <a:gd name="T13" fmla="*/ 0 h 38"/>
                    <a:gd name="T14" fmla="*/ 38 w 38"/>
                    <a:gd name="T15" fmla="*/ 20 h 38"/>
                    <a:gd name="T16" fmla="*/ 23 w 38"/>
                    <a:gd name="T17" fmla="*/ 38 h 38"/>
                    <a:gd name="T18" fmla="*/ 6 w 38"/>
                    <a:gd name="T19" fmla="*/ 23 h 38"/>
                    <a:gd name="T20" fmla="*/ 6 w 38"/>
                    <a:gd name="T21"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8">
                      <a:moveTo>
                        <a:pt x="6" y="23"/>
                      </a:moveTo>
                      <a:lnTo>
                        <a:pt x="9" y="17"/>
                      </a:lnTo>
                      <a:lnTo>
                        <a:pt x="14" y="23"/>
                      </a:lnTo>
                      <a:lnTo>
                        <a:pt x="9" y="17"/>
                      </a:lnTo>
                      <a:lnTo>
                        <a:pt x="6" y="23"/>
                      </a:lnTo>
                      <a:lnTo>
                        <a:pt x="0" y="20"/>
                      </a:lnTo>
                      <a:lnTo>
                        <a:pt x="14" y="0"/>
                      </a:lnTo>
                      <a:lnTo>
                        <a:pt x="38" y="20"/>
                      </a:lnTo>
                      <a:lnTo>
                        <a:pt x="23" y="38"/>
                      </a:lnTo>
                      <a:lnTo>
                        <a:pt x="6" y="23"/>
                      </a:lnTo>
                      <a:lnTo>
                        <a:pt x="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11"/>
                <p:cNvSpPr/>
                <p:nvPr>
                  <p:custDataLst>
                    <p:tags r:id="rId11"/>
                  </p:custDataLst>
                </p:nvPr>
              </p:nvSpPr>
              <p:spPr bwMode="auto">
                <a:xfrm>
                  <a:off x="1651" y="1580"/>
                  <a:ext cx="9" cy="12"/>
                </a:xfrm>
                <a:custGeom>
                  <a:avLst/>
                  <a:gdLst>
                    <a:gd name="T0" fmla="*/ 0 w 9"/>
                    <a:gd name="T1" fmla="*/ 12 h 12"/>
                    <a:gd name="T2" fmla="*/ 0 w 9"/>
                    <a:gd name="T3" fmla="*/ 0 h 12"/>
                    <a:gd name="T4" fmla="*/ 9 w 9"/>
                    <a:gd name="T5" fmla="*/ 0 h 12"/>
                    <a:gd name="T6" fmla="*/ 9 w 9"/>
                    <a:gd name="T7" fmla="*/ 12 h 12"/>
                    <a:gd name="T8" fmla="*/ 0 w 9"/>
                    <a:gd name="T9" fmla="*/ 12 h 12"/>
                    <a:gd name="T10" fmla="*/ 0 w 9"/>
                    <a:gd name="T11" fmla="*/ 12 h 12"/>
                  </a:gdLst>
                  <a:ahLst/>
                  <a:cxnLst>
                    <a:cxn ang="0">
                      <a:pos x="T0" y="T1"/>
                    </a:cxn>
                    <a:cxn ang="0">
                      <a:pos x="T2" y="T3"/>
                    </a:cxn>
                    <a:cxn ang="0">
                      <a:pos x="T4" y="T5"/>
                    </a:cxn>
                    <a:cxn ang="0">
                      <a:pos x="T6" y="T7"/>
                    </a:cxn>
                    <a:cxn ang="0">
                      <a:pos x="T8" y="T9"/>
                    </a:cxn>
                    <a:cxn ang="0">
                      <a:pos x="T10" y="T11"/>
                    </a:cxn>
                  </a:cxnLst>
                  <a:rect l="0" t="0" r="r" b="b"/>
                  <a:pathLst>
                    <a:path w="9" h="12">
                      <a:moveTo>
                        <a:pt x="0" y="12"/>
                      </a:moveTo>
                      <a:lnTo>
                        <a:pt x="0" y="0"/>
                      </a:lnTo>
                      <a:lnTo>
                        <a:pt x="9" y="0"/>
                      </a:lnTo>
                      <a:lnTo>
                        <a:pt x="9" y="12"/>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12"/>
                <p:cNvSpPr/>
                <p:nvPr>
                  <p:custDataLst>
                    <p:tags r:id="rId12"/>
                  </p:custDataLst>
                </p:nvPr>
              </p:nvSpPr>
              <p:spPr bwMode="auto">
                <a:xfrm>
                  <a:off x="1645" y="1574"/>
                  <a:ext cx="21" cy="24"/>
                </a:xfrm>
                <a:custGeom>
                  <a:avLst/>
                  <a:gdLst>
                    <a:gd name="T0" fmla="*/ 15 w 21"/>
                    <a:gd name="T1" fmla="*/ 24 h 24"/>
                    <a:gd name="T2" fmla="*/ 6 w 21"/>
                    <a:gd name="T3" fmla="*/ 24 h 24"/>
                    <a:gd name="T4" fmla="*/ 6 w 21"/>
                    <a:gd name="T5" fmla="*/ 18 h 24"/>
                    <a:gd name="T6" fmla="*/ 12 w 21"/>
                    <a:gd name="T7" fmla="*/ 18 h 24"/>
                    <a:gd name="T8" fmla="*/ 6 w 21"/>
                    <a:gd name="T9" fmla="*/ 18 h 24"/>
                    <a:gd name="T10" fmla="*/ 6 w 21"/>
                    <a:gd name="T11" fmla="*/ 24 h 24"/>
                    <a:gd name="T12" fmla="*/ 0 w 21"/>
                    <a:gd name="T13" fmla="*/ 24 h 24"/>
                    <a:gd name="T14" fmla="*/ 0 w 21"/>
                    <a:gd name="T15" fmla="*/ 0 h 24"/>
                    <a:gd name="T16" fmla="*/ 6 w 21"/>
                    <a:gd name="T17" fmla="*/ 0 h 24"/>
                    <a:gd name="T18" fmla="*/ 21 w 21"/>
                    <a:gd name="T19" fmla="*/ 0 h 24"/>
                    <a:gd name="T20" fmla="*/ 21 w 21"/>
                    <a:gd name="T21" fmla="*/ 24 h 24"/>
                    <a:gd name="T22" fmla="*/ 15 w 21"/>
                    <a:gd name="T23" fmla="*/ 24 h 24"/>
                    <a:gd name="T24" fmla="*/ 15 w 21"/>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4">
                      <a:moveTo>
                        <a:pt x="15" y="24"/>
                      </a:moveTo>
                      <a:lnTo>
                        <a:pt x="6" y="24"/>
                      </a:lnTo>
                      <a:lnTo>
                        <a:pt x="6" y="18"/>
                      </a:lnTo>
                      <a:lnTo>
                        <a:pt x="12" y="18"/>
                      </a:lnTo>
                      <a:lnTo>
                        <a:pt x="6" y="18"/>
                      </a:lnTo>
                      <a:lnTo>
                        <a:pt x="6" y="24"/>
                      </a:lnTo>
                      <a:lnTo>
                        <a:pt x="0" y="24"/>
                      </a:lnTo>
                      <a:lnTo>
                        <a:pt x="0" y="0"/>
                      </a:lnTo>
                      <a:lnTo>
                        <a:pt x="6" y="0"/>
                      </a:lnTo>
                      <a:lnTo>
                        <a:pt x="21" y="0"/>
                      </a:lnTo>
                      <a:lnTo>
                        <a:pt x="21" y="24"/>
                      </a:lnTo>
                      <a:lnTo>
                        <a:pt x="15" y="24"/>
                      </a:lnTo>
                      <a:lnTo>
                        <a:pt x="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13"/>
                <p:cNvSpPr/>
                <p:nvPr>
                  <p:custDataLst>
                    <p:tags r:id="rId13"/>
                  </p:custDataLst>
                </p:nvPr>
              </p:nvSpPr>
              <p:spPr bwMode="auto">
                <a:xfrm>
                  <a:off x="1630" y="1358"/>
                  <a:ext cx="83" cy="124"/>
                </a:xfrm>
                <a:custGeom>
                  <a:avLst/>
                  <a:gdLst>
                    <a:gd name="T0" fmla="*/ 0 w 28"/>
                    <a:gd name="T1" fmla="*/ 39 h 42"/>
                    <a:gd name="T2" fmla="*/ 12 w 28"/>
                    <a:gd name="T3" fmla="*/ 31 h 42"/>
                    <a:gd name="T4" fmla="*/ 12 w 28"/>
                    <a:gd name="T5" fmla="*/ 31 h 42"/>
                    <a:gd name="T6" fmla="*/ 24 w 28"/>
                    <a:gd name="T7" fmla="*/ 20 h 42"/>
                    <a:gd name="T8" fmla="*/ 24 w 28"/>
                    <a:gd name="T9" fmla="*/ 20 h 42"/>
                    <a:gd name="T10" fmla="*/ 18 w 28"/>
                    <a:gd name="T11" fmla="*/ 10 h 42"/>
                    <a:gd name="T12" fmla="*/ 18 w 28"/>
                    <a:gd name="T13" fmla="*/ 10 h 42"/>
                    <a:gd name="T14" fmla="*/ 9 w 28"/>
                    <a:gd name="T15" fmla="*/ 4 h 42"/>
                    <a:gd name="T16" fmla="*/ 9 w 28"/>
                    <a:gd name="T17" fmla="*/ 4 h 42"/>
                    <a:gd name="T18" fmla="*/ 8 w 28"/>
                    <a:gd name="T19" fmla="*/ 4 h 42"/>
                    <a:gd name="T20" fmla="*/ 8 w 28"/>
                    <a:gd name="T21" fmla="*/ 4 h 42"/>
                    <a:gd name="T22" fmla="*/ 6 w 28"/>
                    <a:gd name="T23" fmla="*/ 9 h 42"/>
                    <a:gd name="T24" fmla="*/ 6 w 28"/>
                    <a:gd name="T25" fmla="*/ 9 h 42"/>
                    <a:gd name="T26" fmla="*/ 7 w 28"/>
                    <a:gd name="T27" fmla="*/ 14 h 42"/>
                    <a:gd name="T28" fmla="*/ 7 w 28"/>
                    <a:gd name="T29" fmla="*/ 14 h 42"/>
                    <a:gd name="T30" fmla="*/ 14 w 28"/>
                    <a:gd name="T31" fmla="*/ 17 h 42"/>
                    <a:gd name="T32" fmla="*/ 14 w 28"/>
                    <a:gd name="T33" fmla="*/ 17 h 42"/>
                    <a:gd name="T34" fmla="*/ 12 w 28"/>
                    <a:gd name="T35" fmla="*/ 21 h 42"/>
                    <a:gd name="T36" fmla="*/ 6 w 28"/>
                    <a:gd name="T37" fmla="*/ 18 h 42"/>
                    <a:gd name="T38" fmla="*/ 6 w 28"/>
                    <a:gd name="T39" fmla="*/ 18 h 42"/>
                    <a:gd name="T40" fmla="*/ 2 w 28"/>
                    <a:gd name="T41" fmla="*/ 9 h 42"/>
                    <a:gd name="T42" fmla="*/ 2 w 28"/>
                    <a:gd name="T43" fmla="*/ 9 h 42"/>
                    <a:gd name="T44" fmla="*/ 5 w 28"/>
                    <a:gd name="T45" fmla="*/ 1 h 42"/>
                    <a:gd name="T46" fmla="*/ 5 w 28"/>
                    <a:gd name="T47" fmla="*/ 1 h 42"/>
                    <a:gd name="T48" fmla="*/ 9 w 28"/>
                    <a:gd name="T49" fmla="*/ 0 h 42"/>
                    <a:gd name="T50" fmla="*/ 9 w 28"/>
                    <a:gd name="T51" fmla="*/ 0 h 42"/>
                    <a:gd name="T52" fmla="*/ 21 w 28"/>
                    <a:gd name="T53" fmla="*/ 7 h 42"/>
                    <a:gd name="T54" fmla="*/ 21 w 28"/>
                    <a:gd name="T55" fmla="*/ 7 h 42"/>
                    <a:gd name="T56" fmla="*/ 28 w 28"/>
                    <a:gd name="T57" fmla="*/ 20 h 42"/>
                    <a:gd name="T58" fmla="*/ 28 w 28"/>
                    <a:gd name="T59" fmla="*/ 20 h 42"/>
                    <a:gd name="T60" fmla="*/ 15 w 28"/>
                    <a:gd name="T61" fmla="*/ 35 h 42"/>
                    <a:gd name="T62" fmla="*/ 15 w 28"/>
                    <a:gd name="T63" fmla="*/ 35 h 42"/>
                    <a:gd name="T64" fmla="*/ 2 w 28"/>
                    <a:gd name="T65" fmla="*/ 42 h 42"/>
                    <a:gd name="T66" fmla="*/ 2 w 28"/>
                    <a:gd name="T67" fmla="*/ 42 h 42"/>
                    <a:gd name="T68" fmla="*/ 0 w 28"/>
                    <a:gd name="T69"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42">
                      <a:moveTo>
                        <a:pt x="0" y="39"/>
                      </a:moveTo>
                      <a:cubicBezTo>
                        <a:pt x="0" y="39"/>
                        <a:pt x="6" y="36"/>
                        <a:pt x="12" y="31"/>
                      </a:cubicBezTo>
                      <a:cubicBezTo>
                        <a:pt x="12" y="31"/>
                        <a:pt x="12" y="31"/>
                        <a:pt x="12" y="31"/>
                      </a:cubicBezTo>
                      <a:cubicBezTo>
                        <a:pt x="18" y="28"/>
                        <a:pt x="24" y="22"/>
                        <a:pt x="24" y="20"/>
                      </a:cubicBezTo>
                      <a:cubicBezTo>
                        <a:pt x="24" y="20"/>
                        <a:pt x="24" y="20"/>
                        <a:pt x="24" y="20"/>
                      </a:cubicBezTo>
                      <a:cubicBezTo>
                        <a:pt x="24" y="18"/>
                        <a:pt x="21" y="14"/>
                        <a:pt x="18" y="10"/>
                      </a:cubicBezTo>
                      <a:cubicBezTo>
                        <a:pt x="18" y="10"/>
                        <a:pt x="18" y="10"/>
                        <a:pt x="18" y="10"/>
                      </a:cubicBezTo>
                      <a:cubicBezTo>
                        <a:pt x="15" y="6"/>
                        <a:pt x="10" y="4"/>
                        <a:pt x="9" y="4"/>
                      </a:cubicBezTo>
                      <a:cubicBezTo>
                        <a:pt x="9" y="4"/>
                        <a:pt x="9" y="4"/>
                        <a:pt x="9" y="4"/>
                      </a:cubicBezTo>
                      <a:cubicBezTo>
                        <a:pt x="8" y="4"/>
                        <a:pt x="8" y="4"/>
                        <a:pt x="8" y="4"/>
                      </a:cubicBezTo>
                      <a:cubicBezTo>
                        <a:pt x="8" y="4"/>
                        <a:pt x="8" y="4"/>
                        <a:pt x="8" y="4"/>
                      </a:cubicBezTo>
                      <a:cubicBezTo>
                        <a:pt x="7" y="5"/>
                        <a:pt x="6" y="7"/>
                        <a:pt x="6" y="9"/>
                      </a:cubicBezTo>
                      <a:cubicBezTo>
                        <a:pt x="6" y="9"/>
                        <a:pt x="6" y="9"/>
                        <a:pt x="6" y="9"/>
                      </a:cubicBezTo>
                      <a:cubicBezTo>
                        <a:pt x="6" y="11"/>
                        <a:pt x="7" y="14"/>
                        <a:pt x="7" y="14"/>
                      </a:cubicBezTo>
                      <a:cubicBezTo>
                        <a:pt x="7" y="14"/>
                        <a:pt x="7" y="14"/>
                        <a:pt x="7" y="14"/>
                      </a:cubicBezTo>
                      <a:cubicBezTo>
                        <a:pt x="10" y="15"/>
                        <a:pt x="14" y="17"/>
                        <a:pt x="14" y="17"/>
                      </a:cubicBezTo>
                      <a:cubicBezTo>
                        <a:pt x="14" y="17"/>
                        <a:pt x="14" y="17"/>
                        <a:pt x="14" y="17"/>
                      </a:cubicBezTo>
                      <a:cubicBezTo>
                        <a:pt x="12" y="21"/>
                        <a:pt x="12" y="21"/>
                        <a:pt x="12" y="21"/>
                      </a:cubicBezTo>
                      <a:cubicBezTo>
                        <a:pt x="12" y="21"/>
                        <a:pt x="8" y="18"/>
                        <a:pt x="6" y="18"/>
                      </a:cubicBezTo>
                      <a:cubicBezTo>
                        <a:pt x="6" y="18"/>
                        <a:pt x="6" y="18"/>
                        <a:pt x="6" y="18"/>
                      </a:cubicBezTo>
                      <a:cubicBezTo>
                        <a:pt x="3" y="16"/>
                        <a:pt x="2" y="13"/>
                        <a:pt x="2" y="9"/>
                      </a:cubicBezTo>
                      <a:cubicBezTo>
                        <a:pt x="2" y="9"/>
                        <a:pt x="2" y="9"/>
                        <a:pt x="2" y="9"/>
                      </a:cubicBezTo>
                      <a:cubicBezTo>
                        <a:pt x="2" y="7"/>
                        <a:pt x="3" y="4"/>
                        <a:pt x="5" y="1"/>
                      </a:cubicBezTo>
                      <a:cubicBezTo>
                        <a:pt x="5" y="1"/>
                        <a:pt x="5" y="1"/>
                        <a:pt x="5" y="1"/>
                      </a:cubicBezTo>
                      <a:cubicBezTo>
                        <a:pt x="6" y="0"/>
                        <a:pt x="8" y="0"/>
                        <a:pt x="9" y="0"/>
                      </a:cubicBezTo>
                      <a:cubicBezTo>
                        <a:pt x="9" y="0"/>
                        <a:pt x="9" y="0"/>
                        <a:pt x="9" y="0"/>
                      </a:cubicBezTo>
                      <a:cubicBezTo>
                        <a:pt x="13" y="0"/>
                        <a:pt x="17" y="3"/>
                        <a:pt x="21" y="7"/>
                      </a:cubicBezTo>
                      <a:cubicBezTo>
                        <a:pt x="21" y="7"/>
                        <a:pt x="21" y="7"/>
                        <a:pt x="21" y="7"/>
                      </a:cubicBezTo>
                      <a:cubicBezTo>
                        <a:pt x="24" y="11"/>
                        <a:pt x="27" y="16"/>
                        <a:pt x="28" y="20"/>
                      </a:cubicBezTo>
                      <a:cubicBezTo>
                        <a:pt x="28" y="20"/>
                        <a:pt x="28" y="20"/>
                        <a:pt x="28" y="20"/>
                      </a:cubicBezTo>
                      <a:cubicBezTo>
                        <a:pt x="27" y="26"/>
                        <a:pt x="21" y="30"/>
                        <a:pt x="15" y="35"/>
                      </a:cubicBezTo>
                      <a:cubicBezTo>
                        <a:pt x="15" y="35"/>
                        <a:pt x="15" y="35"/>
                        <a:pt x="15" y="35"/>
                      </a:cubicBezTo>
                      <a:cubicBezTo>
                        <a:pt x="8" y="39"/>
                        <a:pt x="2" y="42"/>
                        <a:pt x="2" y="42"/>
                      </a:cubicBezTo>
                      <a:cubicBezTo>
                        <a:pt x="2" y="42"/>
                        <a:pt x="2" y="42"/>
                        <a:pt x="2" y="42"/>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14"/>
                <p:cNvSpPr>
                  <a:spLocks noEditPoints="1"/>
                </p:cNvSpPr>
                <p:nvPr>
                  <p:custDataLst>
                    <p:tags r:id="rId14"/>
                  </p:custDataLst>
                </p:nvPr>
              </p:nvSpPr>
              <p:spPr bwMode="auto">
                <a:xfrm>
                  <a:off x="1624" y="1352"/>
                  <a:ext cx="95" cy="139"/>
                </a:xfrm>
                <a:custGeom>
                  <a:avLst/>
                  <a:gdLst>
                    <a:gd name="T0" fmla="*/ 0 w 32"/>
                    <a:gd name="T1" fmla="*/ 42 h 47"/>
                    <a:gd name="T2" fmla="*/ 1 w 32"/>
                    <a:gd name="T3" fmla="*/ 39 h 47"/>
                    <a:gd name="T4" fmla="*/ 1 w 32"/>
                    <a:gd name="T5" fmla="*/ 39 h 47"/>
                    <a:gd name="T6" fmla="*/ 1 w 32"/>
                    <a:gd name="T7" fmla="*/ 39 h 47"/>
                    <a:gd name="T8" fmla="*/ 2 w 32"/>
                    <a:gd name="T9" fmla="*/ 39 h 47"/>
                    <a:gd name="T10" fmla="*/ 5 w 32"/>
                    <a:gd name="T11" fmla="*/ 37 h 47"/>
                    <a:gd name="T12" fmla="*/ 13 w 32"/>
                    <a:gd name="T13" fmla="*/ 32 h 47"/>
                    <a:gd name="T14" fmla="*/ 24 w 32"/>
                    <a:gd name="T15" fmla="*/ 22 h 47"/>
                    <a:gd name="T16" fmla="*/ 24 w 32"/>
                    <a:gd name="T17" fmla="*/ 22 h 47"/>
                    <a:gd name="T18" fmla="*/ 11 w 32"/>
                    <a:gd name="T19" fmla="*/ 8 h 47"/>
                    <a:gd name="T20" fmla="*/ 10 w 32"/>
                    <a:gd name="T21" fmla="*/ 11 h 47"/>
                    <a:gd name="T22" fmla="*/ 11 w 32"/>
                    <a:gd name="T23" fmla="*/ 14 h 47"/>
                    <a:gd name="T24" fmla="*/ 17 w 32"/>
                    <a:gd name="T25" fmla="*/ 17 h 47"/>
                    <a:gd name="T26" fmla="*/ 14 w 32"/>
                    <a:gd name="T27" fmla="*/ 25 h 47"/>
                    <a:gd name="T28" fmla="*/ 14 w 32"/>
                    <a:gd name="T29" fmla="*/ 25 h 47"/>
                    <a:gd name="T30" fmla="*/ 13 w 32"/>
                    <a:gd name="T31" fmla="*/ 25 h 47"/>
                    <a:gd name="T32" fmla="*/ 13 w 32"/>
                    <a:gd name="T33" fmla="*/ 24 h 47"/>
                    <a:gd name="T34" fmla="*/ 13 w 32"/>
                    <a:gd name="T35" fmla="*/ 24 h 47"/>
                    <a:gd name="T36" fmla="*/ 7 w 32"/>
                    <a:gd name="T37" fmla="*/ 21 h 47"/>
                    <a:gd name="T38" fmla="*/ 7 w 32"/>
                    <a:gd name="T39" fmla="*/ 21 h 47"/>
                    <a:gd name="T40" fmla="*/ 2 w 32"/>
                    <a:gd name="T41" fmla="*/ 11 h 47"/>
                    <a:gd name="T42" fmla="*/ 6 w 32"/>
                    <a:gd name="T43" fmla="*/ 2 h 47"/>
                    <a:gd name="T44" fmla="*/ 11 w 32"/>
                    <a:gd name="T45" fmla="*/ 0 h 47"/>
                    <a:gd name="T46" fmla="*/ 24 w 32"/>
                    <a:gd name="T47" fmla="*/ 8 h 47"/>
                    <a:gd name="T48" fmla="*/ 18 w 32"/>
                    <a:gd name="T49" fmla="*/ 38 h 47"/>
                    <a:gd name="T50" fmla="*/ 5 w 32"/>
                    <a:gd name="T51" fmla="*/ 46 h 47"/>
                    <a:gd name="T52" fmla="*/ 5 w 32"/>
                    <a:gd name="T53" fmla="*/ 42 h 47"/>
                    <a:gd name="T54" fmla="*/ 5 w 32"/>
                    <a:gd name="T55" fmla="*/ 42 h 47"/>
                    <a:gd name="T56" fmla="*/ 9 w 32"/>
                    <a:gd name="T57" fmla="*/ 39 h 47"/>
                    <a:gd name="T58" fmla="*/ 15 w 32"/>
                    <a:gd name="T59" fmla="*/ 35 h 47"/>
                    <a:gd name="T60" fmla="*/ 15 w 32"/>
                    <a:gd name="T61" fmla="*/ 35 h 47"/>
                    <a:gd name="T62" fmla="*/ 21 w 32"/>
                    <a:gd name="T63" fmla="*/ 31 h 47"/>
                    <a:gd name="T64" fmla="*/ 23 w 32"/>
                    <a:gd name="T65" fmla="*/ 29 h 47"/>
                    <a:gd name="T66" fmla="*/ 22 w 32"/>
                    <a:gd name="T67" fmla="*/ 12 h 47"/>
                    <a:gd name="T68" fmla="*/ 28 w 32"/>
                    <a:gd name="T69" fmla="*/ 22 h 47"/>
                    <a:gd name="T70" fmla="*/ 13 w 32"/>
                    <a:gd name="T71" fmla="*/ 20 h 47"/>
                    <a:gd name="T72" fmla="*/ 10 w 32"/>
                    <a:gd name="T73" fmla="*/ 18 h 47"/>
                    <a:gd name="T74" fmla="*/ 7 w 32"/>
                    <a:gd name="T75" fmla="*/ 14 h 47"/>
                    <a:gd name="T76" fmla="*/ 6 w 32"/>
                    <a:gd name="T77" fmla="*/ 11 h 47"/>
                    <a:gd name="T78" fmla="*/ 9 w 32"/>
                    <a:gd name="T79" fmla="*/ 5 h 47"/>
                    <a:gd name="T80" fmla="*/ 9 w 32"/>
                    <a:gd name="T81" fmla="*/ 5 h 47"/>
                    <a:gd name="T82" fmla="*/ 6 w 32"/>
                    <a:gd name="T83" fmla="*/ 11 h 47"/>
                    <a:gd name="T84" fmla="*/ 6 w 32"/>
                    <a:gd name="T85" fmla="*/ 11 h 47"/>
                    <a:gd name="T86" fmla="*/ 6 w 32"/>
                    <a:gd name="T87" fmla="*/ 11 h 47"/>
                    <a:gd name="T88" fmla="*/ 10 w 32"/>
                    <a:gd name="T89"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42"/>
                      </a:moveTo>
                      <a:cubicBezTo>
                        <a:pt x="2" y="41"/>
                        <a:pt x="2" y="41"/>
                        <a:pt x="2" y="41"/>
                      </a:cubicBezTo>
                      <a:cubicBezTo>
                        <a:pt x="0" y="42"/>
                        <a:pt x="0" y="42"/>
                        <a:pt x="0" y="42"/>
                      </a:cubicBezTo>
                      <a:cubicBezTo>
                        <a:pt x="0" y="40"/>
                        <a:pt x="0" y="40"/>
                        <a:pt x="0" y="40"/>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1" y="39"/>
                      </a:cubicBezTo>
                      <a:cubicBezTo>
                        <a:pt x="1" y="39"/>
                        <a:pt x="1" y="39"/>
                        <a:pt x="2" y="39"/>
                      </a:cubicBezTo>
                      <a:cubicBezTo>
                        <a:pt x="2" y="39"/>
                        <a:pt x="2" y="39"/>
                        <a:pt x="2" y="39"/>
                      </a:cubicBezTo>
                      <a:cubicBezTo>
                        <a:pt x="2" y="39"/>
                        <a:pt x="2" y="39"/>
                        <a:pt x="2" y="38"/>
                      </a:cubicBezTo>
                      <a:cubicBezTo>
                        <a:pt x="2" y="38"/>
                        <a:pt x="2" y="38"/>
                        <a:pt x="2" y="38"/>
                      </a:cubicBezTo>
                      <a:cubicBezTo>
                        <a:pt x="3" y="38"/>
                        <a:pt x="4" y="38"/>
                        <a:pt x="5" y="37"/>
                      </a:cubicBezTo>
                      <a:cubicBezTo>
                        <a:pt x="5" y="37"/>
                        <a:pt x="5" y="37"/>
                        <a:pt x="5" y="37"/>
                      </a:cubicBezTo>
                      <a:cubicBezTo>
                        <a:pt x="7" y="36"/>
                        <a:pt x="10" y="34"/>
                        <a:pt x="13" y="32"/>
                      </a:cubicBezTo>
                      <a:cubicBezTo>
                        <a:pt x="13" y="32"/>
                        <a:pt x="13" y="32"/>
                        <a:pt x="13" y="32"/>
                      </a:cubicBezTo>
                      <a:cubicBezTo>
                        <a:pt x="18" y="29"/>
                        <a:pt x="23" y="24"/>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2"/>
                        <a:pt x="24" y="22"/>
                        <a:pt x="24" y="22"/>
                      </a:cubicBezTo>
                      <a:cubicBezTo>
                        <a:pt x="24" y="21"/>
                        <a:pt x="21" y="16"/>
                        <a:pt x="18" y="13"/>
                      </a:cubicBezTo>
                      <a:cubicBezTo>
                        <a:pt x="18" y="13"/>
                        <a:pt x="18" y="13"/>
                        <a:pt x="18" y="13"/>
                      </a:cubicBezTo>
                      <a:cubicBezTo>
                        <a:pt x="16" y="10"/>
                        <a:pt x="12" y="8"/>
                        <a:pt x="11" y="8"/>
                      </a:cubicBezTo>
                      <a:cubicBezTo>
                        <a:pt x="11" y="8"/>
                        <a:pt x="11" y="8"/>
                        <a:pt x="11" y="8"/>
                      </a:cubicBezTo>
                      <a:cubicBezTo>
                        <a:pt x="10" y="9"/>
                        <a:pt x="10" y="10"/>
                        <a:pt x="10" y="11"/>
                      </a:cubicBezTo>
                      <a:cubicBezTo>
                        <a:pt x="10" y="11"/>
                        <a:pt x="10" y="11"/>
                        <a:pt x="10" y="11"/>
                      </a:cubicBezTo>
                      <a:cubicBezTo>
                        <a:pt x="10" y="11"/>
                        <a:pt x="10" y="11"/>
                        <a:pt x="10" y="11"/>
                      </a:cubicBezTo>
                      <a:cubicBezTo>
                        <a:pt x="10" y="11"/>
                        <a:pt x="10" y="11"/>
                        <a:pt x="10" y="11"/>
                      </a:cubicBezTo>
                      <a:cubicBezTo>
                        <a:pt x="10" y="12"/>
                        <a:pt x="10" y="14"/>
                        <a:pt x="11" y="14"/>
                      </a:cubicBezTo>
                      <a:cubicBezTo>
                        <a:pt x="11" y="14"/>
                        <a:pt x="11" y="14"/>
                        <a:pt x="11" y="14"/>
                      </a:cubicBezTo>
                      <a:cubicBezTo>
                        <a:pt x="13" y="15"/>
                        <a:pt x="16" y="17"/>
                        <a:pt x="17" y="17"/>
                      </a:cubicBezTo>
                      <a:cubicBezTo>
                        <a:pt x="17" y="17"/>
                        <a:pt x="17" y="17"/>
                        <a:pt x="17" y="17"/>
                      </a:cubicBezTo>
                      <a:cubicBezTo>
                        <a:pt x="19" y="18"/>
                        <a:pt x="19" y="18"/>
                        <a:pt x="19" y="18"/>
                      </a:cubicBezTo>
                      <a:cubicBezTo>
                        <a:pt x="16" y="25"/>
                        <a:pt x="16" y="25"/>
                        <a:pt x="16"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4" y="25"/>
                        <a:pt x="14" y="25"/>
                        <a:pt x="14" y="25"/>
                      </a:cubicBezTo>
                      <a:cubicBezTo>
                        <a:pt x="13" y="25"/>
                        <a:pt x="13" y="25"/>
                        <a:pt x="13" y="25"/>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2" y="24"/>
                        <a:pt x="12" y="23"/>
                        <a:pt x="11" y="23"/>
                      </a:cubicBezTo>
                      <a:cubicBezTo>
                        <a:pt x="11" y="23"/>
                        <a:pt x="11" y="23"/>
                        <a:pt x="11" y="23"/>
                      </a:cubicBezTo>
                      <a:cubicBezTo>
                        <a:pt x="10" y="22"/>
                        <a:pt x="8" y="22"/>
                        <a:pt x="7" y="21"/>
                      </a:cubicBezTo>
                      <a:cubicBezTo>
                        <a:pt x="7" y="21"/>
                        <a:pt x="7" y="21"/>
                        <a:pt x="7" y="21"/>
                      </a:cubicBezTo>
                      <a:cubicBezTo>
                        <a:pt x="7" y="21"/>
                        <a:pt x="7" y="21"/>
                        <a:pt x="7" y="21"/>
                      </a:cubicBezTo>
                      <a:cubicBezTo>
                        <a:pt x="7" y="21"/>
                        <a:pt x="7" y="21"/>
                        <a:pt x="7" y="21"/>
                      </a:cubicBezTo>
                      <a:cubicBezTo>
                        <a:pt x="3" y="19"/>
                        <a:pt x="2" y="15"/>
                        <a:pt x="2" y="11"/>
                      </a:cubicBezTo>
                      <a:cubicBezTo>
                        <a:pt x="2" y="11"/>
                        <a:pt x="2" y="11"/>
                        <a:pt x="2" y="11"/>
                      </a:cubicBezTo>
                      <a:cubicBezTo>
                        <a:pt x="2" y="11"/>
                        <a:pt x="2" y="11"/>
                        <a:pt x="2" y="11"/>
                      </a:cubicBezTo>
                      <a:cubicBezTo>
                        <a:pt x="2" y="11"/>
                        <a:pt x="2" y="11"/>
                        <a:pt x="2" y="11"/>
                      </a:cubicBezTo>
                      <a:cubicBezTo>
                        <a:pt x="2" y="8"/>
                        <a:pt x="3" y="5"/>
                        <a:pt x="6" y="2"/>
                      </a:cubicBezTo>
                      <a:cubicBezTo>
                        <a:pt x="6" y="2"/>
                        <a:pt x="6" y="2"/>
                        <a:pt x="6" y="2"/>
                      </a:cubicBezTo>
                      <a:cubicBezTo>
                        <a:pt x="7" y="0"/>
                        <a:pt x="9" y="0"/>
                        <a:pt x="11" y="0"/>
                      </a:cubicBezTo>
                      <a:cubicBezTo>
                        <a:pt x="11" y="0"/>
                        <a:pt x="11" y="0"/>
                        <a:pt x="11" y="0"/>
                      </a:cubicBezTo>
                      <a:cubicBezTo>
                        <a:pt x="11" y="0"/>
                        <a:pt x="11" y="0"/>
                        <a:pt x="11" y="0"/>
                      </a:cubicBezTo>
                      <a:cubicBezTo>
                        <a:pt x="11" y="0"/>
                        <a:pt x="11" y="0"/>
                        <a:pt x="11" y="0"/>
                      </a:cubicBezTo>
                      <a:cubicBezTo>
                        <a:pt x="16" y="0"/>
                        <a:pt x="20" y="4"/>
                        <a:pt x="24" y="8"/>
                      </a:cubicBezTo>
                      <a:cubicBezTo>
                        <a:pt x="24" y="8"/>
                        <a:pt x="24" y="8"/>
                        <a:pt x="24" y="8"/>
                      </a:cubicBezTo>
                      <a:cubicBezTo>
                        <a:pt x="28" y="12"/>
                        <a:pt x="31" y="17"/>
                        <a:pt x="32" y="22"/>
                      </a:cubicBezTo>
                      <a:cubicBezTo>
                        <a:pt x="32" y="22"/>
                        <a:pt x="32" y="22"/>
                        <a:pt x="32" y="22"/>
                      </a:cubicBezTo>
                      <a:cubicBezTo>
                        <a:pt x="31" y="30"/>
                        <a:pt x="24" y="34"/>
                        <a:pt x="18" y="38"/>
                      </a:cubicBezTo>
                      <a:cubicBezTo>
                        <a:pt x="18" y="38"/>
                        <a:pt x="18" y="38"/>
                        <a:pt x="18" y="38"/>
                      </a:cubicBezTo>
                      <a:cubicBezTo>
                        <a:pt x="11" y="43"/>
                        <a:pt x="5" y="46"/>
                        <a:pt x="5" y="46"/>
                      </a:cubicBezTo>
                      <a:cubicBezTo>
                        <a:pt x="5" y="46"/>
                        <a:pt x="5" y="46"/>
                        <a:pt x="5" y="46"/>
                      </a:cubicBezTo>
                      <a:cubicBezTo>
                        <a:pt x="3" y="47"/>
                        <a:pt x="3" y="47"/>
                        <a:pt x="3" y="47"/>
                      </a:cubicBezTo>
                      <a:cubicBezTo>
                        <a:pt x="0" y="42"/>
                        <a:pt x="0" y="42"/>
                        <a:pt x="0" y="42"/>
                      </a:cubicBezTo>
                      <a:close/>
                      <a:moveTo>
                        <a:pt x="5" y="42"/>
                      </a:moveTo>
                      <a:cubicBezTo>
                        <a:pt x="5" y="41"/>
                        <a:pt x="6" y="41"/>
                        <a:pt x="6" y="41"/>
                      </a:cubicBezTo>
                      <a:cubicBezTo>
                        <a:pt x="6" y="41"/>
                        <a:pt x="6" y="41"/>
                        <a:pt x="6" y="41"/>
                      </a:cubicBezTo>
                      <a:cubicBezTo>
                        <a:pt x="6" y="41"/>
                        <a:pt x="5" y="41"/>
                        <a:pt x="5" y="42"/>
                      </a:cubicBezTo>
                      <a:cubicBezTo>
                        <a:pt x="5" y="42"/>
                        <a:pt x="5" y="42"/>
                        <a:pt x="5" y="42"/>
                      </a:cubicBezTo>
                      <a:close/>
                      <a:moveTo>
                        <a:pt x="15" y="35"/>
                      </a:moveTo>
                      <a:cubicBezTo>
                        <a:pt x="13" y="37"/>
                        <a:pt x="11" y="38"/>
                        <a:pt x="9" y="39"/>
                      </a:cubicBezTo>
                      <a:cubicBezTo>
                        <a:pt x="9" y="39"/>
                        <a:pt x="9" y="39"/>
                        <a:pt x="9" y="39"/>
                      </a:cubicBezTo>
                      <a:cubicBezTo>
                        <a:pt x="11" y="38"/>
                        <a:pt x="13" y="37"/>
                        <a:pt x="15" y="35"/>
                      </a:cubicBezTo>
                      <a:cubicBezTo>
                        <a:pt x="15" y="35"/>
                        <a:pt x="15" y="35"/>
                        <a:pt x="15" y="35"/>
                      </a:cubicBezTo>
                      <a:cubicBezTo>
                        <a:pt x="15" y="35"/>
                        <a:pt x="15" y="35"/>
                        <a:pt x="15" y="35"/>
                      </a:cubicBezTo>
                      <a:cubicBezTo>
                        <a:pt x="15" y="35"/>
                        <a:pt x="15" y="35"/>
                        <a:pt x="15" y="35"/>
                      </a:cubicBezTo>
                      <a:cubicBezTo>
                        <a:pt x="15" y="35"/>
                        <a:pt x="15" y="35"/>
                        <a:pt x="15" y="35"/>
                      </a:cubicBezTo>
                      <a:close/>
                      <a:moveTo>
                        <a:pt x="23" y="29"/>
                      </a:moveTo>
                      <a:cubicBezTo>
                        <a:pt x="23" y="29"/>
                        <a:pt x="22" y="30"/>
                        <a:pt x="21" y="31"/>
                      </a:cubicBezTo>
                      <a:cubicBezTo>
                        <a:pt x="21" y="31"/>
                        <a:pt x="21" y="31"/>
                        <a:pt x="21" y="31"/>
                      </a:cubicBezTo>
                      <a:cubicBezTo>
                        <a:pt x="24" y="29"/>
                        <a:pt x="26" y="27"/>
                        <a:pt x="27" y="25"/>
                      </a:cubicBezTo>
                      <a:cubicBezTo>
                        <a:pt x="27" y="25"/>
                        <a:pt x="27" y="25"/>
                        <a:pt x="27" y="25"/>
                      </a:cubicBezTo>
                      <a:cubicBezTo>
                        <a:pt x="26" y="26"/>
                        <a:pt x="25" y="27"/>
                        <a:pt x="23" y="29"/>
                      </a:cubicBezTo>
                      <a:close/>
                      <a:moveTo>
                        <a:pt x="28" y="22"/>
                      </a:moveTo>
                      <a:cubicBezTo>
                        <a:pt x="27" y="19"/>
                        <a:pt x="25" y="15"/>
                        <a:pt x="22" y="12"/>
                      </a:cubicBezTo>
                      <a:cubicBezTo>
                        <a:pt x="22" y="12"/>
                        <a:pt x="22" y="12"/>
                        <a:pt x="22" y="12"/>
                      </a:cubicBezTo>
                      <a:cubicBezTo>
                        <a:pt x="25" y="15"/>
                        <a:pt x="27" y="19"/>
                        <a:pt x="28" y="22"/>
                      </a:cubicBezTo>
                      <a:cubicBezTo>
                        <a:pt x="28" y="22"/>
                        <a:pt x="28" y="22"/>
                        <a:pt x="28" y="22"/>
                      </a:cubicBezTo>
                      <a:cubicBezTo>
                        <a:pt x="28" y="22"/>
                        <a:pt x="28" y="22"/>
                        <a:pt x="28" y="22"/>
                      </a:cubicBezTo>
                      <a:close/>
                      <a:moveTo>
                        <a:pt x="14" y="20"/>
                      </a:moveTo>
                      <a:cubicBezTo>
                        <a:pt x="14" y="20"/>
                        <a:pt x="14" y="20"/>
                        <a:pt x="14" y="20"/>
                      </a:cubicBezTo>
                      <a:cubicBezTo>
                        <a:pt x="13" y="20"/>
                        <a:pt x="13" y="20"/>
                        <a:pt x="13" y="20"/>
                      </a:cubicBezTo>
                      <a:cubicBezTo>
                        <a:pt x="13" y="20"/>
                        <a:pt x="13" y="20"/>
                        <a:pt x="13" y="20"/>
                      </a:cubicBezTo>
                      <a:cubicBezTo>
                        <a:pt x="12" y="19"/>
                        <a:pt x="11" y="19"/>
                        <a:pt x="10" y="18"/>
                      </a:cubicBezTo>
                      <a:cubicBezTo>
                        <a:pt x="10" y="18"/>
                        <a:pt x="10" y="18"/>
                        <a:pt x="10" y="18"/>
                      </a:cubicBezTo>
                      <a:cubicBezTo>
                        <a:pt x="11" y="19"/>
                        <a:pt x="13" y="20"/>
                        <a:pt x="14" y="20"/>
                      </a:cubicBezTo>
                      <a:close/>
                      <a:moveTo>
                        <a:pt x="8" y="17"/>
                      </a:moveTo>
                      <a:cubicBezTo>
                        <a:pt x="7" y="16"/>
                        <a:pt x="7" y="16"/>
                        <a:pt x="7" y="14"/>
                      </a:cubicBezTo>
                      <a:cubicBezTo>
                        <a:pt x="7" y="14"/>
                        <a:pt x="7" y="14"/>
                        <a:pt x="7" y="14"/>
                      </a:cubicBezTo>
                      <a:cubicBezTo>
                        <a:pt x="7" y="16"/>
                        <a:pt x="7" y="16"/>
                        <a:pt x="8" y="17"/>
                      </a:cubicBezTo>
                      <a:close/>
                      <a:moveTo>
                        <a:pt x="6" y="11"/>
                      </a:moveTo>
                      <a:cubicBezTo>
                        <a:pt x="6" y="9"/>
                        <a:pt x="7" y="7"/>
                        <a:pt x="9" y="5"/>
                      </a:cubicBezTo>
                      <a:cubicBezTo>
                        <a:pt x="9" y="5"/>
                        <a:pt x="9" y="5"/>
                        <a:pt x="9" y="5"/>
                      </a:cubicBezTo>
                      <a:cubicBezTo>
                        <a:pt x="9" y="5"/>
                        <a:pt x="9" y="5"/>
                        <a:pt x="9" y="5"/>
                      </a:cubicBezTo>
                      <a:cubicBezTo>
                        <a:pt x="9" y="5"/>
                        <a:pt x="9" y="5"/>
                        <a:pt x="9" y="5"/>
                      </a:cubicBezTo>
                      <a:cubicBezTo>
                        <a:pt x="9" y="5"/>
                        <a:pt x="9" y="5"/>
                        <a:pt x="9" y="5"/>
                      </a:cubicBezTo>
                      <a:cubicBezTo>
                        <a:pt x="9" y="5"/>
                        <a:pt x="9" y="5"/>
                        <a:pt x="9" y="5"/>
                      </a:cubicBezTo>
                      <a:cubicBezTo>
                        <a:pt x="7" y="6"/>
                        <a:pt x="6" y="9"/>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lose/>
                      <a:moveTo>
                        <a:pt x="9" y="4"/>
                      </a:moveTo>
                      <a:cubicBezTo>
                        <a:pt x="9" y="4"/>
                        <a:pt x="10" y="4"/>
                        <a:pt x="10" y="4"/>
                      </a:cubicBezTo>
                      <a:cubicBezTo>
                        <a:pt x="10" y="4"/>
                        <a:pt x="10" y="4"/>
                        <a:pt x="10" y="4"/>
                      </a:cubicBezTo>
                      <a:cubicBezTo>
                        <a:pt x="10"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15"/>
                <p:cNvSpPr>
                  <a:spLocks noEditPoints="1"/>
                </p:cNvSpPr>
                <p:nvPr>
                  <p:custDataLst>
                    <p:tags r:id="rId15"/>
                  </p:custDataLst>
                </p:nvPr>
              </p:nvSpPr>
              <p:spPr bwMode="auto">
                <a:xfrm>
                  <a:off x="1651" y="1423"/>
                  <a:ext cx="98" cy="68"/>
                </a:xfrm>
                <a:custGeom>
                  <a:avLst/>
                  <a:gdLst>
                    <a:gd name="T0" fmla="*/ 0 w 33"/>
                    <a:gd name="T1" fmla="*/ 23 h 23"/>
                    <a:gd name="T2" fmla="*/ 0 w 33"/>
                    <a:gd name="T3" fmla="*/ 19 h 23"/>
                    <a:gd name="T4" fmla="*/ 7 w 33"/>
                    <a:gd name="T5" fmla="*/ 19 h 23"/>
                    <a:gd name="T6" fmla="*/ 7 w 33"/>
                    <a:gd name="T7" fmla="*/ 19 h 23"/>
                    <a:gd name="T8" fmla="*/ 18 w 33"/>
                    <a:gd name="T9" fmla="*/ 19 h 23"/>
                    <a:gd name="T10" fmla="*/ 18 w 33"/>
                    <a:gd name="T11" fmla="*/ 19 h 23"/>
                    <a:gd name="T12" fmla="*/ 24 w 33"/>
                    <a:gd name="T13" fmla="*/ 18 h 23"/>
                    <a:gd name="T14" fmla="*/ 24 w 33"/>
                    <a:gd name="T15" fmla="*/ 18 h 23"/>
                    <a:gd name="T16" fmla="*/ 27 w 33"/>
                    <a:gd name="T17" fmla="*/ 12 h 23"/>
                    <a:gd name="T18" fmla="*/ 27 w 33"/>
                    <a:gd name="T19" fmla="*/ 12 h 23"/>
                    <a:gd name="T20" fmla="*/ 29 w 33"/>
                    <a:gd name="T21" fmla="*/ 7 h 23"/>
                    <a:gd name="T22" fmla="*/ 29 w 33"/>
                    <a:gd name="T23" fmla="*/ 7 h 23"/>
                    <a:gd name="T24" fmla="*/ 27 w 33"/>
                    <a:gd name="T25" fmla="*/ 4 h 23"/>
                    <a:gd name="T26" fmla="*/ 27 w 33"/>
                    <a:gd name="T27" fmla="*/ 4 h 23"/>
                    <a:gd name="T28" fmla="*/ 26 w 33"/>
                    <a:gd name="T29" fmla="*/ 4 h 23"/>
                    <a:gd name="T30" fmla="*/ 26 w 33"/>
                    <a:gd name="T31" fmla="*/ 4 h 23"/>
                    <a:gd name="T32" fmla="*/ 25 w 33"/>
                    <a:gd name="T33" fmla="*/ 7 h 23"/>
                    <a:gd name="T34" fmla="*/ 25 w 33"/>
                    <a:gd name="T35" fmla="*/ 7 h 23"/>
                    <a:gd name="T36" fmla="*/ 23 w 33"/>
                    <a:gd name="T37" fmla="*/ 11 h 23"/>
                    <a:gd name="T38" fmla="*/ 23 w 33"/>
                    <a:gd name="T39" fmla="*/ 11 h 23"/>
                    <a:gd name="T40" fmla="*/ 19 w 33"/>
                    <a:gd name="T41" fmla="*/ 9 h 23"/>
                    <a:gd name="T42" fmla="*/ 21 w 33"/>
                    <a:gd name="T43" fmla="*/ 5 h 23"/>
                    <a:gd name="T44" fmla="*/ 21 w 33"/>
                    <a:gd name="T45" fmla="*/ 5 h 23"/>
                    <a:gd name="T46" fmla="*/ 27 w 33"/>
                    <a:gd name="T47" fmla="*/ 0 h 23"/>
                    <a:gd name="T48" fmla="*/ 27 w 33"/>
                    <a:gd name="T49" fmla="*/ 0 h 23"/>
                    <a:gd name="T50" fmla="*/ 30 w 33"/>
                    <a:gd name="T51" fmla="*/ 1 h 23"/>
                    <a:gd name="T52" fmla="*/ 30 w 33"/>
                    <a:gd name="T53" fmla="*/ 1 h 23"/>
                    <a:gd name="T54" fmla="*/ 33 w 33"/>
                    <a:gd name="T55" fmla="*/ 7 h 23"/>
                    <a:gd name="T56" fmla="*/ 33 w 33"/>
                    <a:gd name="T57" fmla="*/ 7 h 23"/>
                    <a:gd name="T58" fmla="*/ 30 w 33"/>
                    <a:gd name="T59" fmla="*/ 14 h 23"/>
                    <a:gd name="T60" fmla="*/ 30 w 33"/>
                    <a:gd name="T61" fmla="*/ 14 h 23"/>
                    <a:gd name="T62" fmla="*/ 27 w 33"/>
                    <a:gd name="T63" fmla="*/ 20 h 23"/>
                    <a:gd name="T64" fmla="*/ 27 w 33"/>
                    <a:gd name="T65" fmla="*/ 20 h 23"/>
                    <a:gd name="T66" fmla="*/ 19 w 33"/>
                    <a:gd name="T67" fmla="*/ 23 h 23"/>
                    <a:gd name="T68" fmla="*/ 19 w 33"/>
                    <a:gd name="T69" fmla="*/ 23 h 23"/>
                    <a:gd name="T70" fmla="*/ 7 w 33"/>
                    <a:gd name="T71" fmla="*/ 23 h 23"/>
                    <a:gd name="T72" fmla="*/ 7 w 33"/>
                    <a:gd name="T73" fmla="*/ 23 h 23"/>
                    <a:gd name="T74" fmla="*/ 0 w 33"/>
                    <a:gd name="T75" fmla="*/ 23 h 23"/>
                    <a:gd name="T76" fmla="*/ 23 w 33"/>
                    <a:gd name="T77" fmla="*/ 11 h 23"/>
                    <a:gd name="T78" fmla="*/ 23 w 33"/>
                    <a:gd name="T79" fmla="*/ 11 h 23"/>
                    <a:gd name="T80" fmla="*/ 23 w 33"/>
                    <a:gd name="T81" fmla="*/ 11 h 23"/>
                    <a:gd name="T82" fmla="*/ 23 w 33"/>
                    <a:gd name="T83" fmla="*/ 11 h 23"/>
                    <a:gd name="T84" fmla="*/ 23 w 33"/>
                    <a:gd name="T8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23">
                      <a:moveTo>
                        <a:pt x="0" y="23"/>
                      </a:moveTo>
                      <a:cubicBezTo>
                        <a:pt x="0" y="19"/>
                        <a:pt x="0" y="19"/>
                        <a:pt x="0" y="19"/>
                      </a:cubicBezTo>
                      <a:cubicBezTo>
                        <a:pt x="0" y="19"/>
                        <a:pt x="3" y="19"/>
                        <a:pt x="7" y="19"/>
                      </a:cubicBezTo>
                      <a:cubicBezTo>
                        <a:pt x="7" y="19"/>
                        <a:pt x="7" y="19"/>
                        <a:pt x="7" y="19"/>
                      </a:cubicBezTo>
                      <a:cubicBezTo>
                        <a:pt x="10" y="19"/>
                        <a:pt x="14" y="19"/>
                        <a:pt x="18" y="19"/>
                      </a:cubicBezTo>
                      <a:cubicBezTo>
                        <a:pt x="18" y="19"/>
                        <a:pt x="18" y="19"/>
                        <a:pt x="18" y="19"/>
                      </a:cubicBezTo>
                      <a:cubicBezTo>
                        <a:pt x="23" y="19"/>
                        <a:pt x="24" y="18"/>
                        <a:pt x="24" y="18"/>
                      </a:cubicBezTo>
                      <a:cubicBezTo>
                        <a:pt x="24" y="18"/>
                        <a:pt x="24" y="18"/>
                        <a:pt x="24" y="18"/>
                      </a:cubicBezTo>
                      <a:cubicBezTo>
                        <a:pt x="24" y="18"/>
                        <a:pt x="25" y="15"/>
                        <a:pt x="27" y="12"/>
                      </a:cubicBezTo>
                      <a:cubicBezTo>
                        <a:pt x="27" y="12"/>
                        <a:pt x="27" y="12"/>
                        <a:pt x="27" y="12"/>
                      </a:cubicBezTo>
                      <a:cubicBezTo>
                        <a:pt x="28" y="9"/>
                        <a:pt x="29" y="8"/>
                        <a:pt x="29" y="7"/>
                      </a:cubicBezTo>
                      <a:cubicBezTo>
                        <a:pt x="29" y="7"/>
                        <a:pt x="29" y="7"/>
                        <a:pt x="29" y="7"/>
                      </a:cubicBezTo>
                      <a:cubicBezTo>
                        <a:pt x="29" y="6"/>
                        <a:pt x="29" y="5"/>
                        <a:pt x="27" y="4"/>
                      </a:cubicBezTo>
                      <a:cubicBezTo>
                        <a:pt x="27" y="4"/>
                        <a:pt x="27" y="4"/>
                        <a:pt x="27" y="4"/>
                      </a:cubicBezTo>
                      <a:cubicBezTo>
                        <a:pt x="27" y="4"/>
                        <a:pt x="27" y="4"/>
                        <a:pt x="26" y="4"/>
                      </a:cubicBezTo>
                      <a:cubicBezTo>
                        <a:pt x="26" y="4"/>
                        <a:pt x="26" y="4"/>
                        <a:pt x="26" y="4"/>
                      </a:cubicBezTo>
                      <a:cubicBezTo>
                        <a:pt x="26" y="5"/>
                        <a:pt x="25" y="6"/>
                        <a:pt x="25" y="7"/>
                      </a:cubicBezTo>
                      <a:cubicBezTo>
                        <a:pt x="25" y="7"/>
                        <a:pt x="25" y="7"/>
                        <a:pt x="25" y="7"/>
                      </a:cubicBezTo>
                      <a:cubicBezTo>
                        <a:pt x="24" y="9"/>
                        <a:pt x="23" y="11"/>
                        <a:pt x="23" y="11"/>
                      </a:cubicBezTo>
                      <a:cubicBezTo>
                        <a:pt x="23" y="11"/>
                        <a:pt x="23" y="11"/>
                        <a:pt x="23" y="11"/>
                      </a:cubicBezTo>
                      <a:cubicBezTo>
                        <a:pt x="19" y="9"/>
                        <a:pt x="19" y="9"/>
                        <a:pt x="19" y="9"/>
                      </a:cubicBezTo>
                      <a:cubicBezTo>
                        <a:pt x="19" y="9"/>
                        <a:pt x="20" y="7"/>
                        <a:pt x="21" y="5"/>
                      </a:cubicBezTo>
                      <a:cubicBezTo>
                        <a:pt x="21" y="5"/>
                        <a:pt x="21" y="5"/>
                        <a:pt x="21" y="5"/>
                      </a:cubicBezTo>
                      <a:cubicBezTo>
                        <a:pt x="23" y="3"/>
                        <a:pt x="24" y="0"/>
                        <a:pt x="27" y="0"/>
                      </a:cubicBezTo>
                      <a:cubicBezTo>
                        <a:pt x="27" y="0"/>
                        <a:pt x="27" y="0"/>
                        <a:pt x="27" y="0"/>
                      </a:cubicBezTo>
                      <a:cubicBezTo>
                        <a:pt x="28" y="0"/>
                        <a:pt x="29" y="0"/>
                        <a:pt x="30" y="1"/>
                      </a:cubicBezTo>
                      <a:cubicBezTo>
                        <a:pt x="30" y="1"/>
                        <a:pt x="30" y="1"/>
                        <a:pt x="30" y="1"/>
                      </a:cubicBezTo>
                      <a:cubicBezTo>
                        <a:pt x="32" y="3"/>
                        <a:pt x="33" y="4"/>
                        <a:pt x="33" y="7"/>
                      </a:cubicBezTo>
                      <a:cubicBezTo>
                        <a:pt x="33" y="7"/>
                        <a:pt x="33" y="7"/>
                        <a:pt x="33" y="7"/>
                      </a:cubicBezTo>
                      <a:cubicBezTo>
                        <a:pt x="33" y="9"/>
                        <a:pt x="32" y="11"/>
                        <a:pt x="30" y="14"/>
                      </a:cubicBezTo>
                      <a:cubicBezTo>
                        <a:pt x="30" y="14"/>
                        <a:pt x="30" y="14"/>
                        <a:pt x="30" y="14"/>
                      </a:cubicBezTo>
                      <a:cubicBezTo>
                        <a:pt x="28" y="17"/>
                        <a:pt x="28" y="18"/>
                        <a:pt x="27" y="20"/>
                      </a:cubicBezTo>
                      <a:cubicBezTo>
                        <a:pt x="27" y="20"/>
                        <a:pt x="27" y="20"/>
                        <a:pt x="27" y="20"/>
                      </a:cubicBezTo>
                      <a:cubicBezTo>
                        <a:pt x="26" y="22"/>
                        <a:pt x="24" y="23"/>
                        <a:pt x="19" y="23"/>
                      </a:cubicBezTo>
                      <a:cubicBezTo>
                        <a:pt x="19" y="23"/>
                        <a:pt x="19" y="23"/>
                        <a:pt x="19" y="23"/>
                      </a:cubicBezTo>
                      <a:cubicBezTo>
                        <a:pt x="14" y="23"/>
                        <a:pt x="10" y="23"/>
                        <a:pt x="7" y="23"/>
                      </a:cubicBezTo>
                      <a:cubicBezTo>
                        <a:pt x="7" y="23"/>
                        <a:pt x="7" y="23"/>
                        <a:pt x="7" y="23"/>
                      </a:cubicBezTo>
                      <a:cubicBezTo>
                        <a:pt x="2" y="23"/>
                        <a:pt x="0" y="23"/>
                        <a:pt x="0" y="23"/>
                      </a:cubicBezTo>
                      <a:close/>
                      <a:moveTo>
                        <a:pt x="23" y="11"/>
                      </a:moveTo>
                      <a:cubicBezTo>
                        <a:pt x="23" y="11"/>
                        <a:pt x="23" y="11"/>
                        <a:pt x="23" y="11"/>
                      </a:cubicBezTo>
                      <a:cubicBezTo>
                        <a:pt x="23" y="11"/>
                        <a:pt x="23" y="11"/>
                        <a:pt x="23" y="11"/>
                      </a:cubicBezTo>
                      <a:cubicBezTo>
                        <a:pt x="23" y="11"/>
                        <a:pt x="23" y="11"/>
                        <a:pt x="23" y="11"/>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16"/>
                <p:cNvSpPr>
                  <a:spLocks noEditPoints="1"/>
                </p:cNvSpPr>
                <p:nvPr>
                  <p:custDataLst>
                    <p:tags r:id="rId16"/>
                  </p:custDataLst>
                </p:nvPr>
              </p:nvSpPr>
              <p:spPr bwMode="auto">
                <a:xfrm>
                  <a:off x="1642" y="1417"/>
                  <a:ext cx="113" cy="80"/>
                </a:xfrm>
                <a:custGeom>
                  <a:avLst/>
                  <a:gdLst>
                    <a:gd name="T0" fmla="*/ 3 w 38"/>
                    <a:gd name="T1" fmla="*/ 25 h 27"/>
                    <a:gd name="T2" fmla="*/ 3 w 38"/>
                    <a:gd name="T3" fmla="*/ 25 h 27"/>
                    <a:gd name="T4" fmla="*/ 0 w 38"/>
                    <a:gd name="T5" fmla="*/ 27 h 27"/>
                    <a:gd name="T6" fmla="*/ 3 w 38"/>
                    <a:gd name="T7" fmla="*/ 19 h 27"/>
                    <a:gd name="T8" fmla="*/ 10 w 38"/>
                    <a:gd name="T9" fmla="*/ 19 h 27"/>
                    <a:gd name="T10" fmla="*/ 21 w 38"/>
                    <a:gd name="T11" fmla="*/ 19 h 27"/>
                    <a:gd name="T12" fmla="*/ 25 w 38"/>
                    <a:gd name="T13" fmla="*/ 19 h 27"/>
                    <a:gd name="T14" fmla="*/ 26 w 38"/>
                    <a:gd name="T15" fmla="*/ 18 h 27"/>
                    <a:gd name="T16" fmla="*/ 27 w 38"/>
                    <a:gd name="T17" fmla="*/ 15 h 27"/>
                    <a:gd name="T18" fmla="*/ 24 w 38"/>
                    <a:gd name="T19" fmla="*/ 15 h 27"/>
                    <a:gd name="T20" fmla="*/ 20 w 38"/>
                    <a:gd name="T21" fmla="*/ 13 h 27"/>
                    <a:gd name="T22" fmla="*/ 20 w 38"/>
                    <a:gd name="T23" fmla="*/ 11 h 27"/>
                    <a:gd name="T24" fmla="*/ 21 w 38"/>
                    <a:gd name="T25" fmla="*/ 10 h 27"/>
                    <a:gd name="T26" fmla="*/ 21 w 38"/>
                    <a:gd name="T27" fmla="*/ 9 h 27"/>
                    <a:gd name="T28" fmla="*/ 23 w 38"/>
                    <a:gd name="T29" fmla="*/ 6 h 27"/>
                    <a:gd name="T30" fmla="*/ 30 w 38"/>
                    <a:gd name="T31" fmla="*/ 0 h 27"/>
                    <a:gd name="T32" fmla="*/ 30 w 38"/>
                    <a:gd name="T33" fmla="*/ 0 h 27"/>
                    <a:gd name="T34" fmla="*/ 34 w 38"/>
                    <a:gd name="T35" fmla="*/ 1 h 27"/>
                    <a:gd name="T36" fmla="*/ 38 w 38"/>
                    <a:gd name="T37" fmla="*/ 9 h 27"/>
                    <a:gd name="T38" fmla="*/ 35 w 38"/>
                    <a:gd name="T39" fmla="*/ 18 h 27"/>
                    <a:gd name="T40" fmla="*/ 32 w 38"/>
                    <a:gd name="T41" fmla="*/ 23 h 27"/>
                    <a:gd name="T42" fmla="*/ 22 w 38"/>
                    <a:gd name="T43" fmla="*/ 27 h 27"/>
                    <a:gd name="T44" fmla="*/ 10 w 38"/>
                    <a:gd name="T45" fmla="*/ 27 h 27"/>
                    <a:gd name="T46" fmla="*/ 9 w 38"/>
                    <a:gd name="T47" fmla="*/ 27 h 27"/>
                    <a:gd name="T48" fmla="*/ 3 w 38"/>
                    <a:gd name="T49" fmla="*/ 27 h 27"/>
                    <a:gd name="T50" fmla="*/ 22 w 38"/>
                    <a:gd name="T51" fmla="*/ 23 h 27"/>
                    <a:gd name="T52" fmla="*/ 22 w 38"/>
                    <a:gd name="T53" fmla="*/ 23 h 27"/>
                    <a:gd name="T54" fmla="*/ 22 w 38"/>
                    <a:gd name="T55" fmla="*/ 23 h 27"/>
                    <a:gd name="T56" fmla="*/ 10 w 38"/>
                    <a:gd name="T57" fmla="*/ 23 h 27"/>
                    <a:gd name="T58" fmla="*/ 5 w 38"/>
                    <a:gd name="T59" fmla="*/ 23 h 27"/>
                    <a:gd name="T60" fmla="*/ 10 w 38"/>
                    <a:gd name="T61" fmla="*/ 23 h 27"/>
                    <a:gd name="T62" fmla="*/ 27 w 38"/>
                    <a:gd name="T63" fmla="*/ 22 h 27"/>
                    <a:gd name="T64" fmla="*/ 24 w 38"/>
                    <a:gd name="T65" fmla="*/ 23 h 27"/>
                    <a:gd name="T66" fmla="*/ 28 w 38"/>
                    <a:gd name="T67" fmla="*/ 22 h 27"/>
                    <a:gd name="T68" fmla="*/ 28 w 38"/>
                    <a:gd name="T69" fmla="*/ 22 h 27"/>
                    <a:gd name="T70" fmla="*/ 29 w 38"/>
                    <a:gd name="T71" fmla="*/ 20 h 27"/>
                    <a:gd name="T72" fmla="*/ 30 w 38"/>
                    <a:gd name="T73" fmla="*/ 18 h 27"/>
                    <a:gd name="T74" fmla="*/ 29 w 38"/>
                    <a:gd name="T75" fmla="*/ 20 h 27"/>
                    <a:gd name="T76" fmla="*/ 31 w 38"/>
                    <a:gd name="T77" fmla="*/ 16 h 27"/>
                    <a:gd name="T78" fmla="*/ 31 w 38"/>
                    <a:gd name="T79" fmla="*/ 15 h 27"/>
                    <a:gd name="T80" fmla="*/ 34 w 38"/>
                    <a:gd name="T81" fmla="*/ 10 h 27"/>
                    <a:gd name="T82" fmla="*/ 34 w 38"/>
                    <a:gd name="T83" fmla="*/ 10 h 27"/>
                    <a:gd name="T84" fmla="*/ 30 w 38"/>
                    <a:gd name="T85" fmla="*/ 10 h 27"/>
                    <a:gd name="T86" fmla="*/ 28 w 38"/>
                    <a:gd name="T87" fmla="*/ 12 h 27"/>
                    <a:gd name="T88" fmla="*/ 28 w 38"/>
                    <a:gd name="T89" fmla="*/ 13 h 27"/>
                    <a:gd name="T90" fmla="*/ 30 w 38"/>
                    <a:gd name="T91" fmla="*/ 9 h 27"/>
                    <a:gd name="T92" fmla="*/ 30 w 38"/>
                    <a:gd name="T93" fmla="*/ 9 h 27"/>
                    <a:gd name="T94" fmla="*/ 30 w 38"/>
                    <a:gd name="T95" fmla="*/ 9 h 27"/>
                    <a:gd name="T96" fmla="*/ 30 w 38"/>
                    <a:gd name="T97" fmla="*/ 9 h 27"/>
                    <a:gd name="T98" fmla="*/ 28 w 38"/>
                    <a:gd name="T99" fmla="*/ 13 h 27"/>
                    <a:gd name="T100" fmla="*/ 28 w 38"/>
                    <a:gd name="T101" fmla="*/ 13 h 27"/>
                    <a:gd name="T102" fmla="*/ 26 w 38"/>
                    <a:gd name="T103" fmla="*/ 8 h 27"/>
                    <a:gd name="T104" fmla="*/ 25 w 38"/>
                    <a:gd name="T105" fmla="*/ 10 h 27"/>
                    <a:gd name="T106" fmla="*/ 34 w 38"/>
                    <a:gd name="T107" fmla="*/ 9 h 27"/>
                    <a:gd name="T108" fmla="*/ 34 w 38"/>
                    <a:gd name="T109" fmla="*/ 9 h 27"/>
                    <a:gd name="T110" fmla="*/ 32 w 38"/>
                    <a:gd name="T111" fmla="*/ 5 h 27"/>
                    <a:gd name="T112" fmla="*/ 34 w 38"/>
                    <a:gd name="T113" fmla="*/ 9 h 27"/>
                    <a:gd name="T114" fmla="*/ 34 w 38"/>
                    <a:gd name="T115" fmla="*/ 9 h 27"/>
                    <a:gd name="T116" fmla="*/ 34 w 38"/>
                    <a:gd name="T117" fmla="*/ 9 h 27"/>
                    <a:gd name="T118" fmla="*/ 34 w 38"/>
                    <a:gd name="T119" fmla="*/ 9 h 27"/>
                    <a:gd name="T120" fmla="*/ 28 w 38"/>
                    <a:gd name="T121" fmla="*/ 5 h 27"/>
                    <a:gd name="T122" fmla="*/ 29 w 38"/>
                    <a:gd name="T123" fmla="*/ 4 h 27"/>
                    <a:gd name="T124" fmla="*/ 29 w 38"/>
                    <a:gd name="T12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27">
                      <a:moveTo>
                        <a:pt x="3" y="27"/>
                      </a:moveTo>
                      <a:cubicBezTo>
                        <a:pt x="3" y="25"/>
                        <a:pt x="3" y="25"/>
                        <a:pt x="3" y="25"/>
                      </a:cubicBezTo>
                      <a:cubicBezTo>
                        <a:pt x="5" y="25"/>
                        <a:pt x="5" y="25"/>
                        <a:pt x="5" y="25"/>
                      </a:cubicBezTo>
                      <a:cubicBezTo>
                        <a:pt x="3" y="25"/>
                        <a:pt x="3" y="25"/>
                        <a:pt x="3" y="25"/>
                      </a:cubicBezTo>
                      <a:cubicBezTo>
                        <a:pt x="3" y="27"/>
                        <a:pt x="3" y="27"/>
                        <a:pt x="3" y="27"/>
                      </a:cubicBezTo>
                      <a:cubicBezTo>
                        <a:pt x="0" y="27"/>
                        <a:pt x="0" y="27"/>
                        <a:pt x="0" y="27"/>
                      </a:cubicBezTo>
                      <a:cubicBezTo>
                        <a:pt x="1" y="19"/>
                        <a:pt x="1" y="19"/>
                        <a:pt x="1" y="19"/>
                      </a:cubicBezTo>
                      <a:cubicBezTo>
                        <a:pt x="3" y="19"/>
                        <a:pt x="3" y="19"/>
                        <a:pt x="3" y="19"/>
                      </a:cubicBezTo>
                      <a:cubicBezTo>
                        <a:pt x="3" y="19"/>
                        <a:pt x="6" y="19"/>
                        <a:pt x="10" y="19"/>
                      </a:cubicBezTo>
                      <a:cubicBezTo>
                        <a:pt x="10" y="19"/>
                        <a:pt x="10" y="19"/>
                        <a:pt x="10" y="19"/>
                      </a:cubicBezTo>
                      <a:cubicBezTo>
                        <a:pt x="13" y="19"/>
                        <a:pt x="17" y="19"/>
                        <a:pt x="21" y="19"/>
                      </a:cubicBezTo>
                      <a:cubicBezTo>
                        <a:pt x="21" y="19"/>
                        <a:pt x="21" y="19"/>
                        <a:pt x="21" y="19"/>
                      </a:cubicBezTo>
                      <a:cubicBezTo>
                        <a:pt x="24" y="19"/>
                        <a:pt x="25" y="19"/>
                        <a:pt x="25" y="19"/>
                      </a:cubicBezTo>
                      <a:cubicBezTo>
                        <a:pt x="25" y="19"/>
                        <a:pt x="25" y="19"/>
                        <a:pt x="25" y="19"/>
                      </a:cubicBezTo>
                      <a:cubicBezTo>
                        <a:pt x="25" y="18"/>
                        <a:pt x="26" y="18"/>
                        <a:pt x="26" y="18"/>
                      </a:cubicBezTo>
                      <a:cubicBezTo>
                        <a:pt x="26" y="18"/>
                        <a:pt x="26" y="18"/>
                        <a:pt x="26" y="18"/>
                      </a:cubicBezTo>
                      <a:cubicBezTo>
                        <a:pt x="26" y="17"/>
                        <a:pt x="26" y="16"/>
                        <a:pt x="27" y="15"/>
                      </a:cubicBezTo>
                      <a:cubicBezTo>
                        <a:pt x="27" y="15"/>
                        <a:pt x="27" y="15"/>
                        <a:pt x="27" y="15"/>
                      </a:cubicBezTo>
                      <a:cubicBezTo>
                        <a:pt x="26" y="15"/>
                        <a:pt x="26" y="15"/>
                        <a:pt x="26" y="15"/>
                      </a:cubicBezTo>
                      <a:cubicBezTo>
                        <a:pt x="24" y="15"/>
                        <a:pt x="24" y="15"/>
                        <a:pt x="24" y="15"/>
                      </a:cubicBezTo>
                      <a:cubicBezTo>
                        <a:pt x="24" y="14"/>
                        <a:pt x="24" y="14"/>
                        <a:pt x="24" y="14"/>
                      </a:cubicBezTo>
                      <a:cubicBezTo>
                        <a:pt x="20" y="13"/>
                        <a:pt x="20" y="13"/>
                        <a:pt x="20" y="13"/>
                      </a:cubicBezTo>
                      <a:cubicBezTo>
                        <a:pt x="20" y="11"/>
                        <a:pt x="20" y="11"/>
                        <a:pt x="20" y="11"/>
                      </a:cubicBezTo>
                      <a:cubicBezTo>
                        <a:pt x="20" y="11"/>
                        <a:pt x="20" y="11"/>
                        <a:pt x="20" y="11"/>
                      </a:cubicBezTo>
                      <a:cubicBezTo>
                        <a:pt x="20" y="10"/>
                        <a:pt x="21" y="10"/>
                        <a:pt x="21" y="10"/>
                      </a:cubicBezTo>
                      <a:cubicBezTo>
                        <a:pt x="21" y="10"/>
                        <a:pt x="21" y="10"/>
                        <a:pt x="21" y="10"/>
                      </a:cubicBezTo>
                      <a:cubicBezTo>
                        <a:pt x="21" y="10"/>
                        <a:pt x="21" y="10"/>
                        <a:pt x="21" y="9"/>
                      </a:cubicBezTo>
                      <a:cubicBezTo>
                        <a:pt x="21" y="9"/>
                        <a:pt x="21" y="9"/>
                        <a:pt x="21" y="9"/>
                      </a:cubicBezTo>
                      <a:cubicBezTo>
                        <a:pt x="21" y="8"/>
                        <a:pt x="22" y="7"/>
                        <a:pt x="23" y="6"/>
                      </a:cubicBezTo>
                      <a:cubicBezTo>
                        <a:pt x="23" y="6"/>
                        <a:pt x="23" y="6"/>
                        <a:pt x="23" y="6"/>
                      </a:cubicBezTo>
                      <a:cubicBezTo>
                        <a:pt x="24" y="4"/>
                        <a:pt x="25" y="0"/>
                        <a:pt x="30" y="0"/>
                      </a:cubicBezTo>
                      <a:cubicBezTo>
                        <a:pt x="30" y="0"/>
                        <a:pt x="30" y="0"/>
                        <a:pt x="30" y="0"/>
                      </a:cubicBezTo>
                      <a:cubicBezTo>
                        <a:pt x="30" y="0"/>
                        <a:pt x="30" y="0"/>
                        <a:pt x="30" y="0"/>
                      </a:cubicBezTo>
                      <a:cubicBezTo>
                        <a:pt x="30" y="0"/>
                        <a:pt x="30" y="0"/>
                        <a:pt x="30" y="0"/>
                      </a:cubicBezTo>
                      <a:cubicBezTo>
                        <a:pt x="30" y="0"/>
                        <a:pt x="30" y="0"/>
                        <a:pt x="30" y="0"/>
                      </a:cubicBezTo>
                      <a:cubicBezTo>
                        <a:pt x="32" y="0"/>
                        <a:pt x="33" y="0"/>
                        <a:pt x="34" y="1"/>
                      </a:cubicBezTo>
                      <a:cubicBezTo>
                        <a:pt x="34" y="1"/>
                        <a:pt x="34" y="1"/>
                        <a:pt x="34" y="1"/>
                      </a:cubicBezTo>
                      <a:cubicBezTo>
                        <a:pt x="36" y="3"/>
                        <a:pt x="38" y="6"/>
                        <a:pt x="38" y="9"/>
                      </a:cubicBezTo>
                      <a:cubicBezTo>
                        <a:pt x="38" y="9"/>
                        <a:pt x="38" y="9"/>
                        <a:pt x="38" y="9"/>
                      </a:cubicBezTo>
                      <a:cubicBezTo>
                        <a:pt x="38" y="12"/>
                        <a:pt x="37" y="15"/>
                        <a:pt x="35" y="18"/>
                      </a:cubicBezTo>
                      <a:cubicBezTo>
                        <a:pt x="35" y="18"/>
                        <a:pt x="35" y="18"/>
                        <a:pt x="35" y="18"/>
                      </a:cubicBezTo>
                      <a:cubicBezTo>
                        <a:pt x="33" y="20"/>
                        <a:pt x="33" y="21"/>
                        <a:pt x="32" y="23"/>
                      </a:cubicBezTo>
                      <a:cubicBezTo>
                        <a:pt x="32" y="23"/>
                        <a:pt x="32" y="23"/>
                        <a:pt x="32" y="23"/>
                      </a:cubicBezTo>
                      <a:cubicBezTo>
                        <a:pt x="30" y="26"/>
                        <a:pt x="27" y="27"/>
                        <a:pt x="22" y="27"/>
                      </a:cubicBezTo>
                      <a:cubicBezTo>
                        <a:pt x="22" y="27"/>
                        <a:pt x="22" y="27"/>
                        <a:pt x="22" y="27"/>
                      </a:cubicBezTo>
                      <a:cubicBezTo>
                        <a:pt x="17" y="27"/>
                        <a:pt x="13" y="27"/>
                        <a:pt x="10" y="27"/>
                      </a:cubicBezTo>
                      <a:cubicBezTo>
                        <a:pt x="10" y="27"/>
                        <a:pt x="10" y="27"/>
                        <a:pt x="10" y="27"/>
                      </a:cubicBezTo>
                      <a:cubicBezTo>
                        <a:pt x="10" y="27"/>
                        <a:pt x="10" y="27"/>
                        <a:pt x="9" y="27"/>
                      </a:cubicBezTo>
                      <a:cubicBezTo>
                        <a:pt x="9" y="27"/>
                        <a:pt x="9" y="27"/>
                        <a:pt x="9" y="27"/>
                      </a:cubicBezTo>
                      <a:cubicBezTo>
                        <a:pt x="5" y="27"/>
                        <a:pt x="3" y="27"/>
                        <a:pt x="3" y="27"/>
                      </a:cubicBezTo>
                      <a:close/>
                      <a:moveTo>
                        <a:pt x="10" y="23"/>
                      </a:moveTo>
                      <a:cubicBezTo>
                        <a:pt x="13" y="23"/>
                        <a:pt x="17"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22" y="23"/>
                        <a:pt x="22" y="23"/>
                        <a:pt x="22" y="23"/>
                      </a:cubicBezTo>
                      <a:cubicBezTo>
                        <a:pt x="17" y="23"/>
                        <a:pt x="13" y="23"/>
                        <a:pt x="10" y="23"/>
                      </a:cubicBezTo>
                      <a:cubicBezTo>
                        <a:pt x="10" y="23"/>
                        <a:pt x="10" y="23"/>
                        <a:pt x="10" y="23"/>
                      </a:cubicBezTo>
                      <a:cubicBezTo>
                        <a:pt x="8" y="23"/>
                        <a:pt x="7" y="23"/>
                        <a:pt x="5" y="23"/>
                      </a:cubicBezTo>
                      <a:cubicBezTo>
                        <a:pt x="5" y="23"/>
                        <a:pt x="5" y="23"/>
                        <a:pt x="5" y="23"/>
                      </a:cubicBezTo>
                      <a:cubicBezTo>
                        <a:pt x="7" y="23"/>
                        <a:pt x="8" y="23"/>
                        <a:pt x="10" y="23"/>
                      </a:cubicBezTo>
                      <a:close/>
                      <a:moveTo>
                        <a:pt x="28" y="22"/>
                      </a:moveTo>
                      <a:cubicBezTo>
                        <a:pt x="27" y="22"/>
                        <a:pt x="27" y="22"/>
                        <a:pt x="27" y="22"/>
                      </a:cubicBezTo>
                      <a:cubicBezTo>
                        <a:pt x="27" y="22"/>
                        <a:pt x="27" y="22"/>
                        <a:pt x="27" y="22"/>
                      </a:cubicBezTo>
                      <a:cubicBezTo>
                        <a:pt x="26" y="23"/>
                        <a:pt x="25" y="23"/>
                        <a:pt x="24" y="23"/>
                      </a:cubicBezTo>
                      <a:cubicBezTo>
                        <a:pt x="24" y="23"/>
                        <a:pt x="24" y="23"/>
                        <a:pt x="24" y="23"/>
                      </a:cubicBezTo>
                      <a:cubicBezTo>
                        <a:pt x="27" y="23"/>
                        <a:pt x="28" y="22"/>
                        <a:pt x="28" y="22"/>
                      </a:cubicBezTo>
                      <a:cubicBezTo>
                        <a:pt x="28" y="22"/>
                        <a:pt x="28" y="22"/>
                        <a:pt x="28" y="22"/>
                      </a:cubicBezTo>
                      <a:cubicBezTo>
                        <a:pt x="28" y="22"/>
                        <a:pt x="28" y="22"/>
                        <a:pt x="28" y="22"/>
                      </a:cubicBezTo>
                      <a:close/>
                      <a:moveTo>
                        <a:pt x="29" y="20"/>
                      </a:moveTo>
                      <a:cubicBezTo>
                        <a:pt x="29" y="20"/>
                        <a:pt x="29" y="20"/>
                        <a:pt x="29" y="20"/>
                      </a:cubicBezTo>
                      <a:cubicBezTo>
                        <a:pt x="29" y="20"/>
                        <a:pt x="29" y="20"/>
                        <a:pt x="29" y="20"/>
                      </a:cubicBezTo>
                      <a:cubicBezTo>
                        <a:pt x="29" y="20"/>
                        <a:pt x="29" y="19"/>
                        <a:pt x="30" y="18"/>
                      </a:cubicBezTo>
                      <a:cubicBezTo>
                        <a:pt x="30" y="18"/>
                        <a:pt x="30" y="18"/>
                        <a:pt x="30" y="18"/>
                      </a:cubicBezTo>
                      <a:cubicBezTo>
                        <a:pt x="30" y="19"/>
                        <a:pt x="29" y="20"/>
                        <a:pt x="29" y="20"/>
                      </a:cubicBezTo>
                      <a:close/>
                      <a:moveTo>
                        <a:pt x="31" y="15"/>
                      </a:moveTo>
                      <a:cubicBezTo>
                        <a:pt x="31" y="15"/>
                        <a:pt x="31" y="16"/>
                        <a:pt x="31" y="16"/>
                      </a:cubicBezTo>
                      <a:cubicBezTo>
                        <a:pt x="31" y="16"/>
                        <a:pt x="31" y="16"/>
                        <a:pt x="31" y="16"/>
                      </a:cubicBezTo>
                      <a:cubicBezTo>
                        <a:pt x="31" y="16"/>
                        <a:pt x="31" y="15"/>
                        <a:pt x="31" y="15"/>
                      </a:cubicBezTo>
                      <a:cubicBezTo>
                        <a:pt x="31" y="15"/>
                        <a:pt x="31" y="15"/>
                        <a:pt x="31" y="15"/>
                      </a:cubicBezTo>
                      <a:cubicBezTo>
                        <a:pt x="33" y="13"/>
                        <a:pt x="34" y="11"/>
                        <a:pt x="34" y="10"/>
                      </a:cubicBezTo>
                      <a:cubicBezTo>
                        <a:pt x="34" y="10"/>
                        <a:pt x="34" y="10"/>
                        <a:pt x="34" y="10"/>
                      </a:cubicBezTo>
                      <a:cubicBezTo>
                        <a:pt x="34" y="10"/>
                        <a:pt x="34" y="10"/>
                        <a:pt x="34" y="10"/>
                      </a:cubicBezTo>
                      <a:cubicBezTo>
                        <a:pt x="34" y="11"/>
                        <a:pt x="33" y="13"/>
                        <a:pt x="31" y="15"/>
                      </a:cubicBezTo>
                      <a:close/>
                      <a:moveTo>
                        <a:pt x="30" y="10"/>
                      </a:moveTo>
                      <a:cubicBezTo>
                        <a:pt x="29" y="11"/>
                        <a:pt x="29" y="11"/>
                        <a:pt x="28" y="12"/>
                      </a:cubicBezTo>
                      <a:cubicBezTo>
                        <a:pt x="28" y="12"/>
                        <a:pt x="28" y="12"/>
                        <a:pt x="28" y="12"/>
                      </a:cubicBezTo>
                      <a:cubicBezTo>
                        <a:pt x="28" y="13"/>
                        <a:pt x="28" y="13"/>
                        <a:pt x="28" y="13"/>
                      </a:cubicBezTo>
                      <a:cubicBezTo>
                        <a:pt x="28" y="13"/>
                        <a:pt x="28" y="13"/>
                        <a:pt x="28" y="13"/>
                      </a:cubicBezTo>
                      <a:cubicBezTo>
                        <a:pt x="30" y="11"/>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9"/>
                      </a:cubicBezTo>
                      <a:cubicBezTo>
                        <a:pt x="30" y="9"/>
                        <a:pt x="30" y="9"/>
                        <a:pt x="30" y="10"/>
                      </a:cubicBezTo>
                      <a:close/>
                      <a:moveTo>
                        <a:pt x="28" y="13"/>
                      </a:moveTo>
                      <a:cubicBezTo>
                        <a:pt x="27" y="13"/>
                        <a:pt x="27" y="13"/>
                        <a:pt x="27" y="13"/>
                      </a:cubicBezTo>
                      <a:cubicBezTo>
                        <a:pt x="28" y="13"/>
                        <a:pt x="28" y="13"/>
                        <a:pt x="28" y="13"/>
                      </a:cubicBezTo>
                      <a:close/>
                      <a:moveTo>
                        <a:pt x="25" y="10"/>
                      </a:moveTo>
                      <a:cubicBezTo>
                        <a:pt x="25" y="9"/>
                        <a:pt x="26" y="8"/>
                        <a:pt x="26" y="8"/>
                      </a:cubicBezTo>
                      <a:cubicBezTo>
                        <a:pt x="26" y="8"/>
                        <a:pt x="26" y="8"/>
                        <a:pt x="26" y="8"/>
                      </a:cubicBezTo>
                      <a:cubicBezTo>
                        <a:pt x="26" y="8"/>
                        <a:pt x="25" y="9"/>
                        <a:pt x="25" y="10"/>
                      </a:cubicBezTo>
                      <a:close/>
                      <a:moveTo>
                        <a:pt x="34" y="9"/>
                      </a:moveTo>
                      <a:cubicBezTo>
                        <a:pt x="34" y="9"/>
                        <a:pt x="34" y="9"/>
                        <a:pt x="34" y="9"/>
                      </a:cubicBezTo>
                      <a:cubicBezTo>
                        <a:pt x="34" y="9"/>
                        <a:pt x="34" y="9"/>
                        <a:pt x="34" y="9"/>
                      </a:cubicBezTo>
                      <a:cubicBezTo>
                        <a:pt x="34" y="9"/>
                        <a:pt x="34" y="9"/>
                        <a:pt x="34" y="9"/>
                      </a:cubicBezTo>
                      <a:cubicBezTo>
                        <a:pt x="34" y="8"/>
                        <a:pt x="33" y="7"/>
                        <a:pt x="32" y="5"/>
                      </a:cubicBezTo>
                      <a:cubicBezTo>
                        <a:pt x="32" y="5"/>
                        <a:pt x="32" y="5"/>
                        <a:pt x="32" y="5"/>
                      </a:cubicBezTo>
                      <a:cubicBezTo>
                        <a:pt x="33" y="7"/>
                        <a:pt x="34" y="8"/>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ubicBezTo>
                        <a:pt x="34" y="9"/>
                        <a:pt x="34" y="9"/>
                        <a:pt x="34" y="9"/>
                      </a:cubicBezTo>
                      <a:close/>
                      <a:moveTo>
                        <a:pt x="27" y="6"/>
                      </a:moveTo>
                      <a:cubicBezTo>
                        <a:pt x="27" y="5"/>
                        <a:pt x="28" y="5"/>
                        <a:pt x="28" y="5"/>
                      </a:cubicBezTo>
                      <a:cubicBezTo>
                        <a:pt x="28" y="5"/>
                        <a:pt x="28" y="5"/>
                        <a:pt x="28" y="5"/>
                      </a:cubicBezTo>
                      <a:cubicBezTo>
                        <a:pt x="28" y="5"/>
                        <a:pt x="29" y="4"/>
                        <a:pt x="29" y="4"/>
                      </a:cubicBezTo>
                      <a:cubicBezTo>
                        <a:pt x="29" y="4"/>
                        <a:pt x="29" y="4"/>
                        <a:pt x="29" y="4"/>
                      </a:cubicBezTo>
                      <a:cubicBezTo>
                        <a:pt x="29" y="4"/>
                        <a:pt x="29" y="4"/>
                        <a:pt x="29" y="4"/>
                      </a:cubicBezTo>
                      <a:cubicBezTo>
                        <a:pt x="28" y="4"/>
                        <a:pt x="28" y="5"/>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17"/>
                <p:cNvSpPr>
                  <a:spLocks noEditPoints="1"/>
                </p:cNvSpPr>
                <p:nvPr>
                  <p:custDataLst>
                    <p:tags r:id="rId17"/>
                  </p:custDataLst>
                </p:nvPr>
              </p:nvSpPr>
              <p:spPr bwMode="auto">
                <a:xfrm>
                  <a:off x="1256" y="1820"/>
                  <a:ext cx="315" cy="376"/>
                </a:xfrm>
                <a:custGeom>
                  <a:avLst/>
                  <a:gdLst>
                    <a:gd name="T0" fmla="*/ 19 w 106"/>
                    <a:gd name="T1" fmla="*/ 124 h 127"/>
                    <a:gd name="T2" fmla="*/ 0 w 106"/>
                    <a:gd name="T3" fmla="*/ 73 h 127"/>
                    <a:gd name="T4" fmla="*/ 0 w 106"/>
                    <a:gd name="T5" fmla="*/ 73 h 127"/>
                    <a:gd name="T6" fmla="*/ 10 w 106"/>
                    <a:gd name="T7" fmla="*/ 34 h 127"/>
                    <a:gd name="T8" fmla="*/ 10 w 106"/>
                    <a:gd name="T9" fmla="*/ 34 h 127"/>
                    <a:gd name="T10" fmla="*/ 74 w 106"/>
                    <a:gd name="T11" fmla="*/ 0 h 127"/>
                    <a:gd name="T12" fmla="*/ 74 w 106"/>
                    <a:gd name="T13" fmla="*/ 0 h 127"/>
                    <a:gd name="T14" fmla="*/ 93 w 106"/>
                    <a:gd name="T15" fmla="*/ 5 h 127"/>
                    <a:gd name="T16" fmla="*/ 93 w 106"/>
                    <a:gd name="T17" fmla="*/ 5 h 127"/>
                    <a:gd name="T18" fmla="*/ 106 w 106"/>
                    <a:gd name="T19" fmla="*/ 34 h 127"/>
                    <a:gd name="T20" fmla="*/ 106 w 106"/>
                    <a:gd name="T21" fmla="*/ 34 h 127"/>
                    <a:gd name="T22" fmla="*/ 91 w 106"/>
                    <a:gd name="T23" fmla="*/ 81 h 127"/>
                    <a:gd name="T24" fmla="*/ 91 w 106"/>
                    <a:gd name="T25" fmla="*/ 81 h 127"/>
                    <a:gd name="T26" fmla="*/ 30 w 106"/>
                    <a:gd name="T27" fmla="*/ 127 h 127"/>
                    <a:gd name="T28" fmla="*/ 30 w 106"/>
                    <a:gd name="T29" fmla="*/ 127 h 127"/>
                    <a:gd name="T30" fmla="*/ 30 w 106"/>
                    <a:gd name="T31" fmla="*/ 127 h 127"/>
                    <a:gd name="T32" fmla="*/ 30 w 106"/>
                    <a:gd name="T33" fmla="*/ 127 h 127"/>
                    <a:gd name="T34" fmla="*/ 19 w 106"/>
                    <a:gd name="T35" fmla="*/ 124 h 127"/>
                    <a:gd name="T36" fmla="*/ 14 w 106"/>
                    <a:gd name="T37" fmla="*/ 36 h 127"/>
                    <a:gd name="T38" fmla="*/ 4 w 106"/>
                    <a:gd name="T39" fmla="*/ 73 h 127"/>
                    <a:gd name="T40" fmla="*/ 4 w 106"/>
                    <a:gd name="T41" fmla="*/ 73 h 127"/>
                    <a:gd name="T42" fmla="*/ 21 w 106"/>
                    <a:gd name="T43" fmla="*/ 120 h 127"/>
                    <a:gd name="T44" fmla="*/ 21 w 106"/>
                    <a:gd name="T45" fmla="*/ 120 h 127"/>
                    <a:gd name="T46" fmla="*/ 30 w 106"/>
                    <a:gd name="T47" fmla="*/ 123 h 127"/>
                    <a:gd name="T48" fmla="*/ 30 w 106"/>
                    <a:gd name="T49" fmla="*/ 123 h 127"/>
                    <a:gd name="T50" fmla="*/ 88 w 106"/>
                    <a:gd name="T51" fmla="*/ 79 h 127"/>
                    <a:gd name="T52" fmla="*/ 88 w 106"/>
                    <a:gd name="T53" fmla="*/ 79 h 127"/>
                    <a:gd name="T54" fmla="*/ 102 w 106"/>
                    <a:gd name="T55" fmla="*/ 34 h 127"/>
                    <a:gd name="T56" fmla="*/ 102 w 106"/>
                    <a:gd name="T57" fmla="*/ 34 h 127"/>
                    <a:gd name="T58" fmla="*/ 91 w 106"/>
                    <a:gd name="T59" fmla="*/ 8 h 127"/>
                    <a:gd name="T60" fmla="*/ 91 w 106"/>
                    <a:gd name="T61" fmla="*/ 8 h 127"/>
                    <a:gd name="T62" fmla="*/ 74 w 106"/>
                    <a:gd name="T63" fmla="*/ 4 h 127"/>
                    <a:gd name="T64" fmla="*/ 74 w 106"/>
                    <a:gd name="T65" fmla="*/ 4 h 127"/>
                    <a:gd name="T66" fmla="*/ 73 w 106"/>
                    <a:gd name="T67" fmla="*/ 4 h 127"/>
                    <a:gd name="T68" fmla="*/ 73 w 106"/>
                    <a:gd name="T69" fmla="*/ 4 h 127"/>
                    <a:gd name="T70" fmla="*/ 14 w 106"/>
                    <a:gd name="T71" fmla="*/ 3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27">
                      <a:moveTo>
                        <a:pt x="19" y="124"/>
                      </a:moveTo>
                      <a:cubicBezTo>
                        <a:pt x="8" y="116"/>
                        <a:pt x="0" y="95"/>
                        <a:pt x="0" y="73"/>
                      </a:cubicBezTo>
                      <a:cubicBezTo>
                        <a:pt x="0" y="73"/>
                        <a:pt x="0" y="73"/>
                        <a:pt x="0" y="73"/>
                      </a:cubicBezTo>
                      <a:cubicBezTo>
                        <a:pt x="0" y="59"/>
                        <a:pt x="3" y="45"/>
                        <a:pt x="10" y="34"/>
                      </a:cubicBezTo>
                      <a:cubicBezTo>
                        <a:pt x="10" y="34"/>
                        <a:pt x="10" y="34"/>
                        <a:pt x="10" y="34"/>
                      </a:cubicBezTo>
                      <a:cubicBezTo>
                        <a:pt x="25" y="12"/>
                        <a:pt x="52" y="0"/>
                        <a:pt x="74" y="0"/>
                      </a:cubicBezTo>
                      <a:cubicBezTo>
                        <a:pt x="74" y="0"/>
                        <a:pt x="74" y="0"/>
                        <a:pt x="74" y="0"/>
                      </a:cubicBezTo>
                      <a:cubicBezTo>
                        <a:pt x="81" y="0"/>
                        <a:pt x="88" y="2"/>
                        <a:pt x="93" y="5"/>
                      </a:cubicBezTo>
                      <a:cubicBezTo>
                        <a:pt x="93" y="5"/>
                        <a:pt x="93" y="5"/>
                        <a:pt x="93" y="5"/>
                      </a:cubicBezTo>
                      <a:cubicBezTo>
                        <a:pt x="102" y="11"/>
                        <a:pt x="106" y="22"/>
                        <a:pt x="106" y="34"/>
                      </a:cubicBezTo>
                      <a:cubicBezTo>
                        <a:pt x="106" y="34"/>
                        <a:pt x="106" y="34"/>
                        <a:pt x="106" y="34"/>
                      </a:cubicBezTo>
                      <a:cubicBezTo>
                        <a:pt x="106" y="48"/>
                        <a:pt x="101" y="65"/>
                        <a:pt x="91" y="81"/>
                      </a:cubicBezTo>
                      <a:cubicBezTo>
                        <a:pt x="91" y="81"/>
                        <a:pt x="91" y="81"/>
                        <a:pt x="91" y="81"/>
                      </a:cubicBezTo>
                      <a:cubicBezTo>
                        <a:pt x="75" y="105"/>
                        <a:pt x="50" y="127"/>
                        <a:pt x="30" y="127"/>
                      </a:cubicBezTo>
                      <a:cubicBezTo>
                        <a:pt x="30" y="127"/>
                        <a:pt x="30" y="127"/>
                        <a:pt x="30" y="127"/>
                      </a:cubicBezTo>
                      <a:cubicBezTo>
                        <a:pt x="30" y="127"/>
                        <a:pt x="30" y="127"/>
                        <a:pt x="30" y="127"/>
                      </a:cubicBezTo>
                      <a:cubicBezTo>
                        <a:pt x="30" y="127"/>
                        <a:pt x="30" y="127"/>
                        <a:pt x="30" y="127"/>
                      </a:cubicBezTo>
                      <a:cubicBezTo>
                        <a:pt x="26" y="127"/>
                        <a:pt x="23" y="126"/>
                        <a:pt x="19" y="124"/>
                      </a:cubicBezTo>
                      <a:close/>
                      <a:moveTo>
                        <a:pt x="14" y="36"/>
                      </a:moveTo>
                      <a:cubicBezTo>
                        <a:pt x="7" y="46"/>
                        <a:pt x="4" y="60"/>
                        <a:pt x="4" y="73"/>
                      </a:cubicBezTo>
                      <a:cubicBezTo>
                        <a:pt x="4" y="73"/>
                        <a:pt x="4" y="73"/>
                        <a:pt x="4" y="73"/>
                      </a:cubicBezTo>
                      <a:cubicBezTo>
                        <a:pt x="4" y="94"/>
                        <a:pt x="12" y="114"/>
                        <a:pt x="21" y="120"/>
                      </a:cubicBezTo>
                      <a:cubicBezTo>
                        <a:pt x="21" y="120"/>
                        <a:pt x="21" y="120"/>
                        <a:pt x="21" y="120"/>
                      </a:cubicBezTo>
                      <a:cubicBezTo>
                        <a:pt x="24" y="122"/>
                        <a:pt x="27" y="123"/>
                        <a:pt x="30" y="123"/>
                      </a:cubicBezTo>
                      <a:cubicBezTo>
                        <a:pt x="30" y="123"/>
                        <a:pt x="30" y="123"/>
                        <a:pt x="30" y="123"/>
                      </a:cubicBezTo>
                      <a:cubicBezTo>
                        <a:pt x="47" y="123"/>
                        <a:pt x="73" y="102"/>
                        <a:pt x="88" y="79"/>
                      </a:cubicBezTo>
                      <a:cubicBezTo>
                        <a:pt x="88" y="79"/>
                        <a:pt x="88" y="79"/>
                        <a:pt x="88" y="79"/>
                      </a:cubicBezTo>
                      <a:cubicBezTo>
                        <a:pt x="98" y="63"/>
                        <a:pt x="102" y="47"/>
                        <a:pt x="102" y="34"/>
                      </a:cubicBezTo>
                      <a:cubicBezTo>
                        <a:pt x="102" y="34"/>
                        <a:pt x="102" y="34"/>
                        <a:pt x="102" y="34"/>
                      </a:cubicBezTo>
                      <a:cubicBezTo>
                        <a:pt x="102" y="22"/>
                        <a:pt x="98" y="13"/>
                        <a:pt x="91" y="8"/>
                      </a:cubicBezTo>
                      <a:cubicBezTo>
                        <a:pt x="91" y="8"/>
                        <a:pt x="91" y="8"/>
                        <a:pt x="91" y="8"/>
                      </a:cubicBezTo>
                      <a:cubicBezTo>
                        <a:pt x="87" y="6"/>
                        <a:pt x="81" y="4"/>
                        <a:pt x="74" y="4"/>
                      </a:cubicBezTo>
                      <a:cubicBezTo>
                        <a:pt x="74" y="4"/>
                        <a:pt x="74" y="4"/>
                        <a:pt x="74" y="4"/>
                      </a:cubicBezTo>
                      <a:cubicBezTo>
                        <a:pt x="74" y="4"/>
                        <a:pt x="73" y="4"/>
                        <a:pt x="73" y="4"/>
                      </a:cubicBezTo>
                      <a:cubicBezTo>
                        <a:pt x="73" y="4"/>
                        <a:pt x="73" y="4"/>
                        <a:pt x="73" y="4"/>
                      </a:cubicBezTo>
                      <a:cubicBezTo>
                        <a:pt x="54" y="4"/>
                        <a:pt x="27" y="15"/>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18"/>
                <p:cNvSpPr>
                  <a:spLocks noEditPoints="1"/>
                </p:cNvSpPr>
                <p:nvPr>
                  <p:custDataLst>
                    <p:tags r:id="rId18"/>
                  </p:custDataLst>
                </p:nvPr>
              </p:nvSpPr>
              <p:spPr bwMode="auto">
                <a:xfrm>
                  <a:off x="1250" y="1814"/>
                  <a:ext cx="327" cy="388"/>
                </a:xfrm>
                <a:custGeom>
                  <a:avLst/>
                  <a:gdLst>
                    <a:gd name="T0" fmla="*/ 20 w 110"/>
                    <a:gd name="T1" fmla="*/ 127 h 131"/>
                    <a:gd name="T2" fmla="*/ 0 w 110"/>
                    <a:gd name="T3" fmla="*/ 75 h 131"/>
                    <a:gd name="T4" fmla="*/ 11 w 110"/>
                    <a:gd name="T5" fmla="*/ 34 h 131"/>
                    <a:gd name="T6" fmla="*/ 96 w 110"/>
                    <a:gd name="T7" fmla="*/ 5 h 131"/>
                    <a:gd name="T8" fmla="*/ 110 w 110"/>
                    <a:gd name="T9" fmla="*/ 36 h 131"/>
                    <a:gd name="T10" fmla="*/ 95 w 110"/>
                    <a:gd name="T11" fmla="*/ 84 h 131"/>
                    <a:gd name="T12" fmla="*/ 32 w 110"/>
                    <a:gd name="T13" fmla="*/ 131 h 131"/>
                    <a:gd name="T14" fmla="*/ 33 w 110"/>
                    <a:gd name="T15" fmla="*/ 127 h 131"/>
                    <a:gd name="T16" fmla="*/ 34 w 110"/>
                    <a:gd name="T17" fmla="*/ 127 h 131"/>
                    <a:gd name="T18" fmla="*/ 34 w 110"/>
                    <a:gd name="T19" fmla="*/ 127 h 131"/>
                    <a:gd name="T20" fmla="*/ 34 w 110"/>
                    <a:gd name="T21" fmla="*/ 127 h 131"/>
                    <a:gd name="T22" fmla="*/ 35 w 110"/>
                    <a:gd name="T23" fmla="*/ 127 h 131"/>
                    <a:gd name="T24" fmla="*/ 35 w 110"/>
                    <a:gd name="T25" fmla="*/ 127 h 131"/>
                    <a:gd name="T26" fmla="*/ 35 w 110"/>
                    <a:gd name="T27" fmla="*/ 127 h 131"/>
                    <a:gd name="T28" fmla="*/ 79 w 110"/>
                    <a:gd name="T29" fmla="*/ 98 h 131"/>
                    <a:gd name="T30" fmla="*/ 8 w 110"/>
                    <a:gd name="T31" fmla="*/ 75 h 131"/>
                    <a:gd name="T32" fmla="*/ 25 w 110"/>
                    <a:gd name="T33" fmla="*/ 121 h 131"/>
                    <a:gd name="T34" fmla="*/ 32 w 110"/>
                    <a:gd name="T35" fmla="*/ 123 h 131"/>
                    <a:gd name="T36" fmla="*/ 88 w 110"/>
                    <a:gd name="T37" fmla="*/ 79 h 131"/>
                    <a:gd name="T38" fmla="*/ 102 w 110"/>
                    <a:gd name="T39" fmla="*/ 36 h 131"/>
                    <a:gd name="T40" fmla="*/ 102 w 110"/>
                    <a:gd name="T41" fmla="*/ 36 h 131"/>
                    <a:gd name="T42" fmla="*/ 92 w 110"/>
                    <a:gd name="T43" fmla="*/ 12 h 131"/>
                    <a:gd name="T44" fmla="*/ 75 w 110"/>
                    <a:gd name="T45" fmla="*/ 8 h 131"/>
                    <a:gd name="T46" fmla="*/ 16 w 110"/>
                    <a:gd name="T47" fmla="*/ 38 h 131"/>
                    <a:gd name="T48" fmla="*/ 8 w 110"/>
                    <a:gd name="T49" fmla="*/ 75 h 131"/>
                    <a:gd name="T50" fmla="*/ 80 w 110"/>
                    <a:gd name="T51" fmla="*/ 97 h 131"/>
                    <a:gd name="T52" fmla="*/ 4 w 110"/>
                    <a:gd name="T53" fmla="*/ 75 h 131"/>
                    <a:gd name="T54" fmla="*/ 4 w 110"/>
                    <a:gd name="T55" fmla="*/ 75 h 131"/>
                    <a:gd name="T56" fmla="*/ 4 w 110"/>
                    <a:gd name="T57" fmla="*/ 75 h 131"/>
                    <a:gd name="T58" fmla="*/ 4 w 110"/>
                    <a:gd name="T59" fmla="*/ 75 h 131"/>
                    <a:gd name="T60" fmla="*/ 101 w 110"/>
                    <a:gd name="T61" fmla="*/ 62 h 131"/>
                    <a:gd name="T62" fmla="*/ 101 w 110"/>
                    <a:gd name="T63" fmla="*/ 62 h 131"/>
                    <a:gd name="T64" fmla="*/ 106 w 110"/>
                    <a:gd name="T65" fmla="*/ 40 h 131"/>
                    <a:gd name="T66" fmla="*/ 106 w 110"/>
                    <a:gd name="T67" fmla="*/ 39 h 131"/>
                    <a:gd name="T68" fmla="*/ 106 w 110"/>
                    <a:gd name="T69" fmla="*/ 39 h 131"/>
                    <a:gd name="T70" fmla="*/ 106 w 110"/>
                    <a:gd name="T71" fmla="*/ 39 h 131"/>
                    <a:gd name="T72" fmla="*/ 106 w 110"/>
                    <a:gd name="T73" fmla="*/ 38 h 131"/>
                    <a:gd name="T74" fmla="*/ 106 w 110"/>
                    <a:gd name="T75" fmla="*/ 37 h 131"/>
                    <a:gd name="T76" fmla="*/ 106 w 110"/>
                    <a:gd name="T77" fmla="*/ 37 h 131"/>
                    <a:gd name="T78" fmla="*/ 106 w 110"/>
                    <a:gd name="T79" fmla="*/ 37 h 131"/>
                    <a:gd name="T80" fmla="*/ 73 w 110"/>
                    <a:gd name="T81" fmla="*/ 4 h 131"/>
                    <a:gd name="T82" fmla="*/ 14 w 110"/>
                    <a:gd name="T83" fmla="*/ 37 h 131"/>
                    <a:gd name="T84" fmla="*/ 102 w 110"/>
                    <a:gd name="T85" fmla="*/ 18 h 131"/>
                    <a:gd name="T86" fmla="*/ 94 w 110"/>
                    <a:gd name="T87" fmla="*/ 9 h 131"/>
                    <a:gd name="T88" fmla="*/ 94 w 110"/>
                    <a:gd name="T89" fmla="*/ 9 h 131"/>
                    <a:gd name="T90" fmla="*/ 91 w 110"/>
                    <a:gd name="T91" fmla="*/ 7 h 131"/>
                    <a:gd name="T92" fmla="*/ 74 w 110"/>
                    <a:gd name="T93" fmla="*/ 4 h 131"/>
                    <a:gd name="T94" fmla="*/ 74 w 110"/>
                    <a:gd name="T95" fmla="*/ 4 h 131"/>
                    <a:gd name="T96" fmla="*/ 74 w 110"/>
                    <a:gd name="T97" fmla="*/ 4 h 131"/>
                    <a:gd name="T98" fmla="*/ 75 w 110"/>
                    <a:gd name="T99" fmla="*/ 4 h 131"/>
                    <a:gd name="T100" fmla="*/ 75 w 110"/>
                    <a:gd name="T101" fmla="*/ 4 h 131"/>
                    <a:gd name="T102" fmla="*/ 76 w 110"/>
                    <a:gd name="T103" fmla="*/ 4 h 131"/>
                    <a:gd name="T104" fmla="*/ 76 w 110"/>
                    <a:gd name="T105"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0" h="131">
                      <a:moveTo>
                        <a:pt x="32" y="131"/>
                      </a:moveTo>
                      <a:cubicBezTo>
                        <a:pt x="28" y="131"/>
                        <a:pt x="24" y="130"/>
                        <a:pt x="20" y="127"/>
                      </a:cubicBezTo>
                      <a:cubicBezTo>
                        <a:pt x="20" y="127"/>
                        <a:pt x="20" y="127"/>
                        <a:pt x="20" y="127"/>
                      </a:cubicBezTo>
                      <a:cubicBezTo>
                        <a:pt x="21" y="126"/>
                        <a:pt x="21" y="126"/>
                        <a:pt x="21" y="126"/>
                      </a:cubicBezTo>
                      <a:cubicBezTo>
                        <a:pt x="20" y="127"/>
                        <a:pt x="20" y="127"/>
                        <a:pt x="20" y="127"/>
                      </a:cubicBezTo>
                      <a:cubicBezTo>
                        <a:pt x="8" y="119"/>
                        <a:pt x="0" y="97"/>
                        <a:pt x="0" y="75"/>
                      </a:cubicBezTo>
                      <a:cubicBezTo>
                        <a:pt x="0" y="75"/>
                        <a:pt x="0" y="75"/>
                        <a:pt x="0" y="75"/>
                      </a:cubicBezTo>
                      <a:cubicBezTo>
                        <a:pt x="0" y="61"/>
                        <a:pt x="3" y="46"/>
                        <a:pt x="11" y="34"/>
                      </a:cubicBezTo>
                      <a:cubicBezTo>
                        <a:pt x="11" y="34"/>
                        <a:pt x="11" y="34"/>
                        <a:pt x="11" y="34"/>
                      </a:cubicBezTo>
                      <a:cubicBezTo>
                        <a:pt x="26" y="12"/>
                        <a:pt x="54" y="0"/>
                        <a:pt x="76" y="0"/>
                      </a:cubicBezTo>
                      <a:cubicBezTo>
                        <a:pt x="76" y="0"/>
                        <a:pt x="76" y="0"/>
                        <a:pt x="76" y="0"/>
                      </a:cubicBezTo>
                      <a:cubicBezTo>
                        <a:pt x="84" y="0"/>
                        <a:pt x="91" y="2"/>
                        <a:pt x="96" y="5"/>
                      </a:cubicBezTo>
                      <a:cubicBezTo>
                        <a:pt x="96" y="5"/>
                        <a:pt x="96" y="5"/>
                        <a:pt x="96" y="5"/>
                      </a:cubicBezTo>
                      <a:cubicBezTo>
                        <a:pt x="106" y="12"/>
                        <a:pt x="110" y="23"/>
                        <a:pt x="110" y="36"/>
                      </a:cubicBezTo>
                      <a:cubicBezTo>
                        <a:pt x="110" y="36"/>
                        <a:pt x="110" y="36"/>
                        <a:pt x="110" y="36"/>
                      </a:cubicBezTo>
                      <a:cubicBezTo>
                        <a:pt x="110" y="36"/>
                        <a:pt x="110" y="36"/>
                        <a:pt x="110" y="36"/>
                      </a:cubicBezTo>
                      <a:cubicBezTo>
                        <a:pt x="110" y="36"/>
                        <a:pt x="110" y="36"/>
                        <a:pt x="110" y="36"/>
                      </a:cubicBezTo>
                      <a:cubicBezTo>
                        <a:pt x="110" y="51"/>
                        <a:pt x="105" y="68"/>
                        <a:pt x="95" y="84"/>
                      </a:cubicBezTo>
                      <a:cubicBezTo>
                        <a:pt x="95" y="84"/>
                        <a:pt x="95" y="84"/>
                        <a:pt x="95" y="84"/>
                      </a:cubicBezTo>
                      <a:cubicBezTo>
                        <a:pt x="79" y="109"/>
                        <a:pt x="53" y="130"/>
                        <a:pt x="32" y="131"/>
                      </a:cubicBezTo>
                      <a:cubicBezTo>
                        <a:pt x="32" y="131"/>
                        <a:pt x="32" y="131"/>
                        <a:pt x="32" y="131"/>
                      </a:cubicBezTo>
                      <a:cubicBezTo>
                        <a:pt x="32" y="131"/>
                        <a:pt x="32" y="131"/>
                        <a:pt x="32" y="131"/>
                      </a:cubicBezTo>
                      <a:close/>
                      <a:moveTo>
                        <a:pt x="33" y="127"/>
                      </a:moveTo>
                      <a:cubicBezTo>
                        <a:pt x="33" y="127"/>
                        <a:pt x="33" y="127"/>
                        <a:pt x="33" y="127"/>
                      </a:cubicBezTo>
                      <a:cubicBezTo>
                        <a:pt x="33" y="127"/>
                        <a:pt x="33" y="127"/>
                        <a:pt x="33" y="127"/>
                      </a:cubicBezTo>
                      <a:cubicBezTo>
                        <a:pt x="33" y="127"/>
                        <a:pt x="33" y="127"/>
                        <a:pt x="33"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4" y="127"/>
                        <a:pt x="34" y="127"/>
                      </a:cubicBezTo>
                      <a:cubicBezTo>
                        <a:pt x="34" y="127"/>
                        <a:pt x="34" y="127"/>
                        <a:pt x="34" y="127"/>
                      </a:cubicBezTo>
                      <a:cubicBezTo>
                        <a:pt x="34" y="127"/>
                        <a:pt x="34" y="127"/>
                        <a:pt x="34" y="127"/>
                      </a:cubicBezTo>
                      <a:close/>
                      <a:moveTo>
                        <a:pt x="34" y="127"/>
                      </a:moveTo>
                      <a:cubicBezTo>
                        <a:pt x="34" y="127"/>
                        <a:pt x="35" y="127"/>
                        <a:pt x="35" y="127"/>
                      </a:cubicBezTo>
                      <a:cubicBezTo>
                        <a:pt x="35" y="127"/>
                        <a:pt x="35" y="127"/>
                        <a:pt x="35" y="127"/>
                      </a:cubicBezTo>
                      <a:cubicBezTo>
                        <a:pt x="35" y="127"/>
                        <a:pt x="34" y="127"/>
                        <a:pt x="34" y="127"/>
                      </a:cubicBezTo>
                      <a:close/>
                      <a:moveTo>
                        <a:pt x="35" y="127"/>
                      </a:moveTo>
                      <a:cubicBezTo>
                        <a:pt x="35" y="127"/>
                        <a:pt x="35" y="127"/>
                        <a:pt x="35" y="127"/>
                      </a:cubicBezTo>
                      <a:cubicBezTo>
                        <a:pt x="35" y="127"/>
                        <a:pt x="35" y="127"/>
                        <a:pt x="35" y="127"/>
                      </a:cubicBezTo>
                      <a:cubicBezTo>
                        <a:pt x="35" y="127"/>
                        <a:pt x="35" y="127"/>
                        <a:pt x="35" y="127"/>
                      </a:cubicBezTo>
                      <a:close/>
                      <a:moveTo>
                        <a:pt x="35" y="127"/>
                      </a:moveTo>
                      <a:cubicBezTo>
                        <a:pt x="49" y="125"/>
                        <a:pt x="65" y="113"/>
                        <a:pt x="79" y="98"/>
                      </a:cubicBezTo>
                      <a:cubicBezTo>
                        <a:pt x="79" y="98"/>
                        <a:pt x="79" y="98"/>
                        <a:pt x="79" y="98"/>
                      </a:cubicBezTo>
                      <a:cubicBezTo>
                        <a:pt x="65" y="113"/>
                        <a:pt x="49" y="125"/>
                        <a:pt x="35" y="127"/>
                      </a:cubicBezTo>
                      <a:close/>
                      <a:moveTo>
                        <a:pt x="8" y="75"/>
                      </a:moveTo>
                      <a:cubicBezTo>
                        <a:pt x="8" y="75"/>
                        <a:pt x="8" y="75"/>
                        <a:pt x="8" y="75"/>
                      </a:cubicBezTo>
                      <a:cubicBezTo>
                        <a:pt x="8" y="75"/>
                        <a:pt x="8" y="75"/>
                        <a:pt x="8" y="75"/>
                      </a:cubicBezTo>
                      <a:cubicBezTo>
                        <a:pt x="8" y="75"/>
                        <a:pt x="8" y="75"/>
                        <a:pt x="8" y="75"/>
                      </a:cubicBezTo>
                      <a:cubicBezTo>
                        <a:pt x="8" y="96"/>
                        <a:pt x="16" y="116"/>
                        <a:pt x="25" y="121"/>
                      </a:cubicBezTo>
                      <a:cubicBezTo>
                        <a:pt x="25" y="121"/>
                        <a:pt x="25" y="121"/>
                        <a:pt x="25" y="121"/>
                      </a:cubicBezTo>
                      <a:cubicBezTo>
                        <a:pt x="27" y="122"/>
                        <a:pt x="29" y="123"/>
                        <a:pt x="32" y="123"/>
                      </a:cubicBezTo>
                      <a:cubicBezTo>
                        <a:pt x="32" y="123"/>
                        <a:pt x="32" y="123"/>
                        <a:pt x="32" y="123"/>
                      </a:cubicBezTo>
                      <a:cubicBezTo>
                        <a:pt x="32" y="123"/>
                        <a:pt x="32" y="123"/>
                        <a:pt x="33" y="123"/>
                      </a:cubicBezTo>
                      <a:cubicBezTo>
                        <a:pt x="33" y="123"/>
                        <a:pt x="33" y="123"/>
                        <a:pt x="33" y="123"/>
                      </a:cubicBezTo>
                      <a:cubicBezTo>
                        <a:pt x="48" y="123"/>
                        <a:pt x="73" y="103"/>
                        <a:pt x="88" y="79"/>
                      </a:cubicBezTo>
                      <a:cubicBezTo>
                        <a:pt x="88" y="79"/>
                        <a:pt x="88" y="79"/>
                        <a:pt x="88" y="79"/>
                      </a:cubicBezTo>
                      <a:cubicBezTo>
                        <a:pt x="98" y="65"/>
                        <a:pt x="102" y="49"/>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36"/>
                        <a:pt x="102" y="36"/>
                        <a:pt x="102" y="36"/>
                      </a:cubicBezTo>
                      <a:cubicBezTo>
                        <a:pt x="102" y="25"/>
                        <a:pt x="99" y="16"/>
                        <a:pt x="92" y="12"/>
                      </a:cubicBezTo>
                      <a:cubicBezTo>
                        <a:pt x="92" y="12"/>
                        <a:pt x="92" y="12"/>
                        <a:pt x="92" y="12"/>
                      </a:cubicBezTo>
                      <a:cubicBezTo>
                        <a:pt x="88" y="10"/>
                        <a:pt x="82" y="8"/>
                        <a:pt x="76" y="8"/>
                      </a:cubicBezTo>
                      <a:cubicBezTo>
                        <a:pt x="76" y="8"/>
                        <a:pt x="76" y="8"/>
                        <a:pt x="76" y="8"/>
                      </a:cubicBezTo>
                      <a:cubicBezTo>
                        <a:pt x="75" y="8"/>
                        <a:pt x="75" y="8"/>
                        <a:pt x="75" y="8"/>
                      </a:cubicBezTo>
                      <a:cubicBezTo>
                        <a:pt x="56" y="8"/>
                        <a:pt x="30" y="19"/>
                        <a:pt x="17" y="39"/>
                      </a:cubicBezTo>
                      <a:cubicBezTo>
                        <a:pt x="17" y="39"/>
                        <a:pt x="17" y="39"/>
                        <a:pt x="17" y="39"/>
                      </a:cubicBezTo>
                      <a:cubicBezTo>
                        <a:pt x="16" y="38"/>
                        <a:pt x="16" y="38"/>
                        <a:pt x="16" y="38"/>
                      </a:cubicBezTo>
                      <a:cubicBezTo>
                        <a:pt x="17" y="39"/>
                        <a:pt x="17" y="39"/>
                        <a:pt x="17" y="39"/>
                      </a:cubicBezTo>
                      <a:cubicBezTo>
                        <a:pt x="11" y="49"/>
                        <a:pt x="8" y="62"/>
                        <a:pt x="8" y="75"/>
                      </a:cubicBezTo>
                      <a:cubicBezTo>
                        <a:pt x="8" y="75"/>
                        <a:pt x="8" y="75"/>
                        <a:pt x="8" y="75"/>
                      </a:cubicBezTo>
                      <a:cubicBezTo>
                        <a:pt x="8" y="75"/>
                        <a:pt x="8" y="75"/>
                        <a:pt x="8" y="75"/>
                      </a:cubicBezTo>
                      <a:close/>
                      <a:moveTo>
                        <a:pt x="79" y="97"/>
                      </a:moveTo>
                      <a:cubicBezTo>
                        <a:pt x="79" y="97"/>
                        <a:pt x="80" y="97"/>
                        <a:pt x="80" y="97"/>
                      </a:cubicBezTo>
                      <a:cubicBezTo>
                        <a:pt x="80" y="97"/>
                        <a:pt x="80" y="97"/>
                        <a:pt x="80" y="97"/>
                      </a:cubicBezTo>
                      <a:cubicBezTo>
                        <a:pt x="80" y="97"/>
                        <a:pt x="79" y="97"/>
                        <a:pt x="79" y="97"/>
                      </a:cubicBezTo>
                      <a:close/>
                      <a:moveTo>
                        <a:pt x="4" y="75"/>
                      </a:move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ubicBezTo>
                        <a:pt x="4" y="75"/>
                        <a:pt x="4" y="75"/>
                        <a:pt x="4" y="75"/>
                      </a:cubicBezTo>
                      <a:close/>
                      <a:moveTo>
                        <a:pt x="4" y="75"/>
                      </a:moveTo>
                      <a:cubicBezTo>
                        <a:pt x="4" y="75"/>
                        <a:pt x="4" y="75"/>
                        <a:pt x="4" y="75"/>
                      </a:cubicBezTo>
                      <a:cubicBezTo>
                        <a:pt x="4" y="75"/>
                        <a:pt x="4" y="75"/>
                        <a:pt x="4" y="75"/>
                      </a:cubicBezTo>
                      <a:cubicBezTo>
                        <a:pt x="4" y="75"/>
                        <a:pt x="4" y="75"/>
                        <a:pt x="4" y="75"/>
                      </a:cubicBezTo>
                      <a:close/>
                      <a:moveTo>
                        <a:pt x="101" y="62"/>
                      </a:moveTo>
                      <a:cubicBezTo>
                        <a:pt x="104" y="54"/>
                        <a:pt x="106" y="47"/>
                        <a:pt x="106" y="40"/>
                      </a:cubicBezTo>
                      <a:cubicBezTo>
                        <a:pt x="106" y="40"/>
                        <a:pt x="106" y="40"/>
                        <a:pt x="106" y="40"/>
                      </a:cubicBezTo>
                      <a:cubicBezTo>
                        <a:pt x="106" y="47"/>
                        <a:pt x="104" y="54"/>
                        <a:pt x="101" y="62"/>
                      </a:cubicBezTo>
                      <a:close/>
                      <a:moveTo>
                        <a:pt x="106" y="40"/>
                      </a:moveTo>
                      <a:cubicBezTo>
                        <a:pt x="106" y="40"/>
                        <a:pt x="106" y="40"/>
                        <a:pt x="106" y="40"/>
                      </a:cubicBezTo>
                      <a:cubicBezTo>
                        <a:pt x="106" y="40"/>
                        <a:pt x="106" y="40"/>
                        <a:pt x="106" y="40"/>
                      </a:cubicBezTo>
                      <a:cubicBezTo>
                        <a:pt x="106" y="40"/>
                        <a:pt x="106" y="40"/>
                        <a:pt x="106" y="40"/>
                      </a:cubicBezTo>
                      <a:close/>
                      <a:moveTo>
                        <a:pt x="106" y="40"/>
                      </a:moveTo>
                      <a:cubicBezTo>
                        <a:pt x="106" y="39"/>
                        <a:pt x="106" y="39"/>
                        <a:pt x="106" y="39"/>
                      </a:cubicBezTo>
                      <a:cubicBezTo>
                        <a:pt x="106" y="39"/>
                        <a:pt x="106" y="39"/>
                        <a:pt x="106" y="39"/>
                      </a:cubicBezTo>
                      <a:cubicBezTo>
                        <a:pt x="106" y="39"/>
                        <a:pt x="106" y="39"/>
                        <a:pt x="106" y="40"/>
                      </a:cubicBezTo>
                      <a:close/>
                      <a:moveTo>
                        <a:pt x="106" y="39"/>
                      </a:moveTo>
                      <a:cubicBezTo>
                        <a:pt x="106" y="39"/>
                        <a:pt x="106" y="39"/>
                        <a:pt x="106" y="39"/>
                      </a:cubicBezTo>
                      <a:cubicBezTo>
                        <a:pt x="106" y="39"/>
                        <a:pt x="106" y="39"/>
                        <a:pt x="106" y="39"/>
                      </a:cubicBezTo>
                      <a:cubicBezTo>
                        <a:pt x="106" y="39"/>
                        <a:pt x="106" y="39"/>
                        <a:pt x="106" y="39"/>
                      </a:cubicBezTo>
                      <a:close/>
                      <a:moveTo>
                        <a:pt x="106" y="38"/>
                      </a:moveTo>
                      <a:cubicBezTo>
                        <a:pt x="106" y="38"/>
                        <a:pt x="106" y="38"/>
                        <a:pt x="106" y="38"/>
                      </a:cubicBezTo>
                      <a:cubicBezTo>
                        <a:pt x="106" y="38"/>
                        <a:pt x="106" y="38"/>
                        <a:pt x="106" y="38"/>
                      </a:cubicBezTo>
                      <a:cubicBezTo>
                        <a:pt x="106" y="38"/>
                        <a:pt x="106" y="38"/>
                        <a:pt x="106" y="38"/>
                      </a:cubicBezTo>
                      <a:close/>
                      <a:moveTo>
                        <a:pt x="106" y="38"/>
                      </a:moveTo>
                      <a:cubicBezTo>
                        <a:pt x="106" y="38"/>
                        <a:pt x="106" y="37"/>
                        <a:pt x="106" y="37"/>
                      </a:cubicBezTo>
                      <a:cubicBezTo>
                        <a:pt x="106" y="37"/>
                        <a:pt x="106" y="37"/>
                        <a:pt x="106" y="37"/>
                      </a:cubicBezTo>
                      <a:cubicBezTo>
                        <a:pt x="106" y="37"/>
                        <a:pt x="106" y="38"/>
                        <a:pt x="106" y="38"/>
                      </a:cubicBezTo>
                      <a:close/>
                      <a:moveTo>
                        <a:pt x="106" y="37"/>
                      </a:moveTo>
                      <a:cubicBezTo>
                        <a:pt x="106" y="37"/>
                        <a:pt x="106" y="37"/>
                        <a:pt x="106" y="37"/>
                      </a:cubicBezTo>
                      <a:cubicBezTo>
                        <a:pt x="106" y="37"/>
                        <a:pt x="106" y="37"/>
                        <a:pt x="106" y="37"/>
                      </a:cubicBezTo>
                      <a:cubicBezTo>
                        <a:pt x="106" y="37"/>
                        <a:pt x="106" y="37"/>
                        <a:pt x="106" y="37"/>
                      </a:cubicBezTo>
                      <a:cubicBezTo>
                        <a:pt x="106" y="37"/>
                        <a:pt x="106" y="37"/>
                        <a:pt x="106" y="37"/>
                      </a:cubicBezTo>
                      <a:close/>
                      <a:moveTo>
                        <a:pt x="14" y="37"/>
                      </a:moveTo>
                      <a:cubicBezTo>
                        <a:pt x="27" y="16"/>
                        <a:pt x="53" y="5"/>
                        <a:pt x="73" y="4"/>
                      </a:cubicBezTo>
                      <a:cubicBezTo>
                        <a:pt x="73" y="4"/>
                        <a:pt x="73" y="4"/>
                        <a:pt x="73" y="4"/>
                      </a:cubicBezTo>
                      <a:cubicBezTo>
                        <a:pt x="53" y="5"/>
                        <a:pt x="27" y="16"/>
                        <a:pt x="14" y="37"/>
                      </a:cubicBezTo>
                      <a:cubicBezTo>
                        <a:pt x="14" y="37"/>
                        <a:pt x="14" y="37"/>
                        <a:pt x="14" y="37"/>
                      </a:cubicBezTo>
                      <a:cubicBezTo>
                        <a:pt x="14" y="37"/>
                        <a:pt x="14" y="37"/>
                        <a:pt x="14" y="37"/>
                      </a:cubicBezTo>
                      <a:close/>
                      <a:moveTo>
                        <a:pt x="102" y="18"/>
                      </a:moveTo>
                      <a:cubicBezTo>
                        <a:pt x="102" y="18"/>
                        <a:pt x="102" y="18"/>
                        <a:pt x="102" y="18"/>
                      </a:cubicBezTo>
                      <a:cubicBezTo>
                        <a:pt x="102" y="18"/>
                        <a:pt x="102" y="18"/>
                        <a:pt x="102" y="18"/>
                      </a:cubicBezTo>
                      <a:cubicBezTo>
                        <a:pt x="102" y="18"/>
                        <a:pt x="102" y="18"/>
                        <a:pt x="102" y="18"/>
                      </a:cubicBezTo>
                      <a:close/>
                      <a:moveTo>
                        <a:pt x="94" y="9"/>
                      </a:moveTo>
                      <a:cubicBezTo>
                        <a:pt x="97" y="11"/>
                        <a:pt x="100" y="14"/>
                        <a:pt x="102" y="17"/>
                      </a:cubicBezTo>
                      <a:cubicBezTo>
                        <a:pt x="102" y="17"/>
                        <a:pt x="102" y="17"/>
                        <a:pt x="102" y="17"/>
                      </a:cubicBezTo>
                      <a:cubicBezTo>
                        <a:pt x="100" y="14"/>
                        <a:pt x="97" y="11"/>
                        <a:pt x="94" y="9"/>
                      </a:cubicBezTo>
                      <a:cubicBezTo>
                        <a:pt x="94" y="9"/>
                        <a:pt x="94" y="9"/>
                        <a:pt x="94" y="9"/>
                      </a:cubicBezTo>
                      <a:cubicBezTo>
                        <a:pt x="93" y="8"/>
                        <a:pt x="92" y="8"/>
                        <a:pt x="91" y="7"/>
                      </a:cubicBezTo>
                      <a:cubicBezTo>
                        <a:pt x="91" y="7"/>
                        <a:pt x="91" y="7"/>
                        <a:pt x="91" y="7"/>
                      </a:cubicBezTo>
                      <a:cubicBezTo>
                        <a:pt x="92" y="8"/>
                        <a:pt x="93" y="8"/>
                        <a:pt x="94" y="9"/>
                      </a:cubicBezTo>
                      <a:close/>
                      <a:moveTo>
                        <a:pt x="74" y="4"/>
                      </a:moveTo>
                      <a:cubicBezTo>
                        <a:pt x="74" y="4"/>
                        <a:pt x="74" y="4"/>
                        <a:pt x="74" y="4"/>
                      </a:cubicBezTo>
                      <a:cubicBezTo>
                        <a:pt x="74" y="4"/>
                        <a:pt x="74" y="4"/>
                        <a:pt x="74" y="4"/>
                      </a:cubicBezTo>
                      <a:cubicBezTo>
                        <a:pt x="74" y="4"/>
                        <a:pt x="74" y="4"/>
                        <a:pt x="74" y="4"/>
                      </a:cubicBezTo>
                      <a:close/>
                      <a:moveTo>
                        <a:pt x="74" y="4"/>
                      </a:moveTo>
                      <a:cubicBezTo>
                        <a:pt x="74" y="4"/>
                        <a:pt x="74" y="4"/>
                        <a:pt x="74" y="4"/>
                      </a:cubicBezTo>
                      <a:cubicBezTo>
                        <a:pt x="74" y="4"/>
                        <a:pt x="74" y="4"/>
                        <a:pt x="74" y="4"/>
                      </a:cubicBezTo>
                      <a:cubicBezTo>
                        <a:pt x="74" y="4"/>
                        <a:pt x="74" y="4"/>
                        <a:pt x="74" y="4"/>
                      </a:cubicBezTo>
                      <a:close/>
                      <a:moveTo>
                        <a:pt x="75" y="4"/>
                      </a:moveTo>
                      <a:cubicBezTo>
                        <a:pt x="75" y="4"/>
                        <a:pt x="75" y="4"/>
                        <a:pt x="75" y="4"/>
                      </a:cubicBezTo>
                      <a:cubicBezTo>
                        <a:pt x="75" y="4"/>
                        <a:pt x="75" y="4"/>
                        <a:pt x="75" y="4"/>
                      </a:cubicBezTo>
                      <a:cubicBezTo>
                        <a:pt x="75" y="4"/>
                        <a:pt x="75" y="4"/>
                        <a:pt x="75" y="4"/>
                      </a:cubicBezTo>
                      <a:close/>
                      <a:moveTo>
                        <a:pt x="75" y="4"/>
                      </a:moveTo>
                      <a:cubicBezTo>
                        <a:pt x="75" y="4"/>
                        <a:pt x="75" y="4"/>
                        <a:pt x="75" y="4"/>
                      </a:cubicBezTo>
                      <a:cubicBezTo>
                        <a:pt x="75" y="4"/>
                        <a:pt x="75" y="4"/>
                        <a:pt x="75" y="4"/>
                      </a:cubicBezTo>
                      <a:cubicBezTo>
                        <a:pt x="75" y="4"/>
                        <a:pt x="75" y="4"/>
                        <a:pt x="75" y="4"/>
                      </a:cubicBezTo>
                      <a:close/>
                      <a:moveTo>
                        <a:pt x="76" y="4"/>
                      </a:moveTo>
                      <a:cubicBezTo>
                        <a:pt x="76" y="4"/>
                        <a:pt x="76" y="4"/>
                        <a:pt x="76" y="4"/>
                      </a:cubicBezTo>
                      <a:cubicBezTo>
                        <a:pt x="76" y="4"/>
                        <a:pt x="76" y="4"/>
                        <a:pt x="76" y="4"/>
                      </a:cubicBezTo>
                      <a:cubicBezTo>
                        <a:pt x="76" y="4"/>
                        <a:pt x="76" y="4"/>
                        <a:pt x="7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9"/>
                <p:cNvSpPr/>
                <p:nvPr>
                  <p:custDataLst>
                    <p:tags r:id="rId19"/>
                  </p:custDataLst>
                </p:nvPr>
              </p:nvSpPr>
              <p:spPr bwMode="auto">
                <a:xfrm>
                  <a:off x="1449" y="1805"/>
                  <a:ext cx="80" cy="54"/>
                </a:xfrm>
                <a:custGeom>
                  <a:avLst/>
                  <a:gdLst>
                    <a:gd name="T0" fmla="*/ 0 w 80"/>
                    <a:gd name="T1" fmla="*/ 18 h 54"/>
                    <a:gd name="T2" fmla="*/ 32 w 80"/>
                    <a:gd name="T3" fmla="*/ 15 h 54"/>
                    <a:gd name="T4" fmla="*/ 32 w 80"/>
                    <a:gd name="T5" fmla="*/ 15 h 54"/>
                    <a:gd name="T6" fmla="*/ 35 w 80"/>
                    <a:gd name="T7" fmla="*/ 27 h 54"/>
                    <a:gd name="T8" fmla="*/ 12 w 80"/>
                    <a:gd name="T9" fmla="*/ 30 h 54"/>
                    <a:gd name="T10" fmla="*/ 12 w 80"/>
                    <a:gd name="T11" fmla="*/ 42 h 54"/>
                    <a:gd name="T12" fmla="*/ 56 w 80"/>
                    <a:gd name="T13" fmla="*/ 36 h 54"/>
                    <a:gd name="T14" fmla="*/ 71 w 80"/>
                    <a:gd name="T15" fmla="*/ 0 h 54"/>
                    <a:gd name="T16" fmla="*/ 80 w 80"/>
                    <a:gd name="T17" fmla="*/ 3 h 54"/>
                    <a:gd name="T18" fmla="*/ 65 w 80"/>
                    <a:gd name="T19" fmla="*/ 45 h 54"/>
                    <a:gd name="T20" fmla="*/ 0 w 80"/>
                    <a:gd name="T21" fmla="*/ 54 h 54"/>
                    <a:gd name="T22" fmla="*/ 0 w 80"/>
                    <a:gd name="T23" fmla="*/ 18 h 54"/>
                    <a:gd name="T24" fmla="*/ 0 w 80"/>
                    <a:gd name="T25"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4">
                      <a:moveTo>
                        <a:pt x="0" y="18"/>
                      </a:moveTo>
                      <a:lnTo>
                        <a:pt x="32" y="15"/>
                      </a:lnTo>
                      <a:lnTo>
                        <a:pt x="32" y="15"/>
                      </a:lnTo>
                      <a:lnTo>
                        <a:pt x="35" y="27"/>
                      </a:lnTo>
                      <a:lnTo>
                        <a:pt x="12" y="30"/>
                      </a:lnTo>
                      <a:lnTo>
                        <a:pt x="12" y="42"/>
                      </a:lnTo>
                      <a:lnTo>
                        <a:pt x="56" y="36"/>
                      </a:lnTo>
                      <a:lnTo>
                        <a:pt x="71" y="0"/>
                      </a:lnTo>
                      <a:lnTo>
                        <a:pt x="80" y="3"/>
                      </a:lnTo>
                      <a:lnTo>
                        <a:pt x="65" y="45"/>
                      </a:lnTo>
                      <a:lnTo>
                        <a:pt x="0" y="54"/>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20"/>
                <p:cNvSpPr>
                  <a:spLocks noEditPoints="1"/>
                </p:cNvSpPr>
                <p:nvPr>
                  <p:custDataLst>
                    <p:tags r:id="rId20"/>
                  </p:custDataLst>
                </p:nvPr>
              </p:nvSpPr>
              <p:spPr bwMode="auto">
                <a:xfrm>
                  <a:off x="1443" y="1796"/>
                  <a:ext cx="95" cy="71"/>
                </a:xfrm>
                <a:custGeom>
                  <a:avLst/>
                  <a:gdLst>
                    <a:gd name="T0" fmla="*/ 0 w 95"/>
                    <a:gd name="T1" fmla="*/ 27 h 71"/>
                    <a:gd name="T2" fmla="*/ 0 w 95"/>
                    <a:gd name="T3" fmla="*/ 21 h 71"/>
                    <a:gd name="T4" fmla="*/ 38 w 95"/>
                    <a:gd name="T5" fmla="*/ 18 h 71"/>
                    <a:gd name="T6" fmla="*/ 44 w 95"/>
                    <a:gd name="T7" fmla="*/ 18 h 71"/>
                    <a:gd name="T8" fmla="*/ 47 w 95"/>
                    <a:gd name="T9" fmla="*/ 39 h 71"/>
                    <a:gd name="T10" fmla="*/ 59 w 95"/>
                    <a:gd name="T11" fmla="*/ 39 h 71"/>
                    <a:gd name="T12" fmla="*/ 74 w 95"/>
                    <a:gd name="T13" fmla="*/ 0 h 71"/>
                    <a:gd name="T14" fmla="*/ 95 w 95"/>
                    <a:gd name="T15" fmla="*/ 9 h 71"/>
                    <a:gd name="T16" fmla="*/ 77 w 95"/>
                    <a:gd name="T17" fmla="*/ 60 h 71"/>
                    <a:gd name="T18" fmla="*/ 0 w 95"/>
                    <a:gd name="T19" fmla="*/ 71 h 71"/>
                    <a:gd name="T20" fmla="*/ 0 w 95"/>
                    <a:gd name="T21" fmla="*/ 27 h 71"/>
                    <a:gd name="T22" fmla="*/ 0 w 95"/>
                    <a:gd name="T23" fmla="*/ 27 h 71"/>
                    <a:gd name="T24" fmla="*/ 12 w 95"/>
                    <a:gd name="T25" fmla="*/ 57 h 71"/>
                    <a:gd name="T26" fmla="*/ 68 w 95"/>
                    <a:gd name="T27" fmla="*/ 51 h 71"/>
                    <a:gd name="T28" fmla="*/ 68 w 95"/>
                    <a:gd name="T29" fmla="*/ 51 h 71"/>
                    <a:gd name="T30" fmla="*/ 12 w 95"/>
                    <a:gd name="T31" fmla="*/ 57 h 71"/>
                    <a:gd name="T32" fmla="*/ 12 w 95"/>
                    <a:gd name="T33" fmla="*/ 57 h 71"/>
                    <a:gd name="T34" fmla="*/ 29 w 95"/>
                    <a:gd name="T35" fmla="*/ 30 h 71"/>
                    <a:gd name="T36" fmla="*/ 35 w 95"/>
                    <a:gd name="T37" fmla="*/ 30 h 71"/>
                    <a:gd name="T38" fmla="*/ 35 w 95"/>
                    <a:gd name="T39" fmla="*/ 30 h 71"/>
                    <a:gd name="T40" fmla="*/ 29 w 95"/>
                    <a:gd name="T41" fmla="*/ 30 h 71"/>
                    <a:gd name="T42" fmla="*/ 29 w 95"/>
                    <a:gd name="T43" fmla="*/ 3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71">
                      <a:moveTo>
                        <a:pt x="0" y="27"/>
                      </a:moveTo>
                      <a:lnTo>
                        <a:pt x="0" y="21"/>
                      </a:lnTo>
                      <a:lnTo>
                        <a:pt x="38" y="18"/>
                      </a:lnTo>
                      <a:lnTo>
                        <a:pt x="44" y="18"/>
                      </a:lnTo>
                      <a:lnTo>
                        <a:pt x="47" y="39"/>
                      </a:lnTo>
                      <a:lnTo>
                        <a:pt x="59" y="39"/>
                      </a:lnTo>
                      <a:lnTo>
                        <a:pt x="74" y="0"/>
                      </a:lnTo>
                      <a:lnTo>
                        <a:pt x="95" y="9"/>
                      </a:lnTo>
                      <a:lnTo>
                        <a:pt x="77" y="60"/>
                      </a:lnTo>
                      <a:lnTo>
                        <a:pt x="0" y="71"/>
                      </a:lnTo>
                      <a:lnTo>
                        <a:pt x="0" y="27"/>
                      </a:lnTo>
                      <a:lnTo>
                        <a:pt x="0" y="27"/>
                      </a:lnTo>
                      <a:close/>
                      <a:moveTo>
                        <a:pt x="12" y="57"/>
                      </a:moveTo>
                      <a:lnTo>
                        <a:pt x="68" y="51"/>
                      </a:lnTo>
                      <a:lnTo>
                        <a:pt x="68" y="51"/>
                      </a:lnTo>
                      <a:lnTo>
                        <a:pt x="12" y="57"/>
                      </a:lnTo>
                      <a:lnTo>
                        <a:pt x="12" y="57"/>
                      </a:lnTo>
                      <a:close/>
                      <a:moveTo>
                        <a:pt x="29" y="30"/>
                      </a:moveTo>
                      <a:lnTo>
                        <a:pt x="35" y="30"/>
                      </a:lnTo>
                      <a:lnTo>
                        <a:pt x="35" y="30"/>
                      </a:lnTo>
                      <a:lnTo>
                        <a:pt x="29" y="30"/>
                      </a:lnTo>
                      <a:lnTo>
                        <a:pt x="2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21"/>
                <p:cNvSpPr/>
                <p:nvPr>
                  <p:custDataLst>
                    <p:tags r:id="rId21"/>
                  </p:custDataLst>
                </p:nvPr>
              </p:nvSpPr>
              <p:spPr bwMode="auto">
                <a:xfrm>
                  <a:off x="1514" y="1862"/>
                  <a:ext cx="42" cy="23"/>
                </a:xfrm>
                <a:custGeom>
                  <a:avLst/>
                  <a:gdLst>
                    <a:gd name="T0" fmla="*/ 0 w 42"/>
                    <a:gd name="T1" fmla="*/ 11 h 23"/>
                    <a:gd name="T2" fmla="*/ 39 w 42"/>
                    <a:gd name="T3" fmla="*/ 0 h 23"/>
                    <a:gd name="T4" fmla="*/ 42 w 42"/>
                    <a:gd name="T5" fmla="*/ 8 h 23"/>
                    <a:gd name="T6" fmla="*/ 3 w 42"/>
                    <a:gd name="T7" fmla="*/ 23 h 23"/>
                    <a:gd name="T8" fmla="*/ 0 w 42"/>
                    <a:gd name="T9" fmla="*/ 11 h 23"/>
                    <a:gd name="T10" fmla="*/ 0 w 42"/>
                    <a:gd name="T11" fmla="*/ 11 h 23"/>
                  </a:gdLst>
                  <a:ahLst/>
                  <a:cxnLst>
                    <a:cxn ang="0">
                      <a:pos x="T0" y="T1"/>
                    </a:cxn>
                    <a:cxn ang="0">
                      <a:pos x="T2" y="T3"/>
                    </a:cxn>
                    <a:cxn ang="0">
                      <a:pos x="T4" y="T5"/>
                    </a:cxn>
                    <a:cxn ang="0">
                      <a:pos x="T6" y="T7"/>
                    </a:cxn>
                    <a:cxn ang="0">
                      <a:pos x="T8" y="T9"/>
                    </a:cxn>
                    <a:cxn ang="0">
                      <a:pos x="T10" y="T11"/>
                    </a:cxn>
                  </a:cxnLst>
                  <a:rect l="0" t="0" r="r" b="b"/>
                  <a:pathLst>
                    <a:path w="42" h="23">
                      <a:moveTo>
                        <a:pt x="0" y="11"/>
                      </a:moveTo>
                      <a:lnTo>
                        <a:pt x="39" y="0"/>
                      </a:lnTo>
                      <a:lnTo>
                        <a:pt x="42" y="8"/>
                      </a:lnTo>
                      <a:lnTo>
                        <a:pt x="3" y="23"/>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22"/>
                <p:cNvSpPr>
                  <a:spLocks noEditPoints="1"/>
                </p:cNvSpPr>
                <p:nvPr>
                  <p:custDataLst>
                    <p:tags r:id="rId22"/>
                  </p:custDataLst>
                </p:nvPr>
              </p:nvSpPr>
              <p:spPr bwMode="auto">
                <a:xfrm>
                  <a:off x="1505" y="1853"/>
                  <a:ext cx="57" cy="38"/>
                </a:xfrm>
                <a:custGeom>
                  <a:avLst/>
                  <a:gdLst>
                    <a:gd name="T0" fmla="*/ 6 w 57"/>
                    <a:gd name="T1" fmla="*/ 32 h 38"/>
                    <a:gd name="T2" fmla="*/ 3 w 57"/>
                    <a:gd name="T3" fmla="*/ 20 h 38"/>
                    <a:gd name="T4" fmla="*/ 9 w 57"/>
                    <a:gd name="T5" fmla="*/ 20 h 38"/>
                    <a:gd name="T6" fmla="*/ 12 w 57"/>
                    <a:gd name="T7" fmla="*/ 26 h 38"/>
                    <a:gd name="T8" fmla="*/ 9 w 57"/>
                    <a:gd name="T9" fmla="*/ 20 h 38"/>
                    <a:gd name="T10" fmla="*/ 3 w 57"/>
                    <a:gd name="T11" fmla="*/ 20 h 38"/>
                    <a:gd name="T12" fmla="*/ 0 w 57"/>
                    <a:gd name="T13" fmla="*/ 14 h 38"/>
                    <a:gd name="T14" fmla="*/ 51 w 57"/>
                    <a:gd name="T15" fmla="*/ 0 h 38"/>
                    <a:gd name="T16" fmla="*/ 57 w 57"/>
                    <a:gd name="T17" fmla="*/ 23 h 38"/>
                    <a:gd name="T18" fmla="*/ 9 w 57"/>
                    <a:gd name="T19" fmla="*/ 38 h 38"/>
                    <a:gd name="T20" fmla="*/ 6 w 57"/>
                    <a:gd name="T21" fmla="*/ 32 h 38"/>
                    <a:gd name="T22" fmla="*/ 6 w 57"/>
                    <a:gd name="T23" fmla="*/ 32 h 38"/>
                    <a:gd name="T24" fmla="*/ 21 w 57"/>
                    <a:gd name="T25" fmla="*/ 20 h 38"/>
                    <a:gd name="T26" fmla="*/ 42 w 57"/>
                    <a:gd name="T27" fmla="*/ 14 h 38"/>
                    <a:gd name="T28" fmla="*/ 42 w 57"/>
                    <a:gd name="T29" fmla="*/ 14 h 38"/>
                    <a:gd name="T30" fmla="*/ 21 w 57"/>
                    <a:gd name="T31" fmla="*/ 20 h 38"/>
                    <a:gd name="T32" fmla="*/ 21 w 57"/>
                    <a:gd name="T3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6" y="32"/>
                      </a:moveTo>
                      <a:lnTo>
                        <a:pt x="3" y="20"/>
                      </a:lnTo>
                      <a:lnTo>
                        <a:pt x="9" y="20"/>
                      </a:lnTo>
                      <a:lnTo>
                        <a:pt x="12" y="26"/>
                      </a:lnTo>
                      <a:lnTo>
                        <a:pt x="9" y="20"/>
                      </a:lnTo>
                      <a:lnTo>
                        <a:pt x="3" y="20"/>
                      </a:lnTo>
                      <a:lnTo>
                        <a:pt x="0" y="14"/>
                      </a:lnTo>
                      <a:lnTo>
                        <a:pt x="51" y="0"/>
                      </a:lnTo>
                      <a:lnTo>
                        <a:pt x="57" y="23"/>
                      </a:lnTo>
                      <a:lnTo>
                        <a:pt x="9" y="38"/>
                      </a:lnTo>
                      <a:lnTo>
                        <a:pt x="6" y="32"/>
                      </a:lnTo>
                      <a:lnTo>
                        <a:pt x="6" y="32"/>
                      </a:lnTo>
                      <a:close/>
                      <a:moveTo>
                        <a:pt x="21" y="20"/>
                      </a:moveTo>
                      <a:lnTo>
                        <a:pt x="42" y="14"/>
                      </a:lnTo>
                      <a:lnTo>
                        <a:pt x="42" y="14"/>
                      </a:lnTo>
                      <a:lnTo>
                        <a:pt x="21" y="20"/>
                      </a:lnTo>
                      <a:lnTo>
                        <a:pt x="2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23"/>
                <p:cNvSpPr/>
                <p:nvPr>
                  <p:custDataLst>
                    <p:tags r:id="rId23"/>
                  </p:custDataLst>
                </p:nvPr>
              </p:nvSpPr>
              <p:spPr bwMode="auto">
                <a:xfrm>
                  <a:off x="1505" y="1844"/>
                  <a:ext cx="18" cy="35"/>
                </a:xfrm>
                <a:custGeom>
                  <a:avLst/>
                  <a:gdLst>
                    <a:gd name="T0" fmla="*/ 0 w 18"/>
                    <a:gd name="T1" fmla="*/ 3 h 35"/>
                    <a:gd name="T2" fmla="*/ 12 w 18"/>
                    <a:gd name="T3" fmla="*/ 0 h 35"/>
                    <a:gd name="T4" fmla="*/ 18 w 18"/>
                    <a:gd name="T5" fmla="*/ 32 h 35"/>
                    <a:gd name="T6" fmla="*/ 6 w 18"/>
                    <a:gd name="T7" fmla="*/ 35 h 35"/>
                    <a:gd name="T8" fmla="*/ 0 w 18"/>
                    <a:gd name="T9" fmla="*/ 3 h 35"/>
                    <a:gd name="T10" fmla="*/ 0 w 18"/>
                    <a:gd name="T11" fmla="*/ 3 h 35"/>
                  </a:gdLst>
                  <a:ahLst/>
                  <a:cxnLst>
                    <a:cxn ang="0">
                      <a:pos x="T0" y="T1"/>
                    </a:cxn>
                    <a:cxn ang="0">
                      <a:pos x="T2" y="T3"/>
                    </a:cxn>
                    <a:cxn ang="0">
                      <a:pos x="T4" y="T5"/>
                    </a:cxn>
                    <a:cxn ang="0">
                      <a:pos x="T6" y="T7"/>
                    </a:cxn>
                    <a:cxn ang="0">
                      <a:pos x="T8" y="T9"/>
                    </a:cxn>
                    <a:cxn ang="0">
                      <a:pos x="T10" y="T11"/>
                    </a:cxn>
                  </a:cxnLst>
                  <a:rect l="0" t="0" r="r" b="b"/>
                  <a:pathLst>
                    <a:path w="18" h="35">
                      <a:moveTo>
                        <a:pt x="0" y="3"/>
                      </a:moveTo>
                      <a:lnTo>
                        <a:pt x="12" y="0"/>
                      </a:lnTo>
                      <a:lnTo>
                        <a:pt x="18" y="32"/>
                      </a:lnTo>
                      <a:lnTo>
                        <a:pt x="6" y="35"/>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24"/>
                <p:cNvSpPr>
                  <a:spLocks noEditPoints="1"/>
                </p:cNvSpPr>
                <p:nvPr>
                  <p:custDataLst>
                    <p:tags r:id="rId24"/>
                  </p:custDataLst>
                </p:nvPr>
              </p:nvSpPr>
              <p:spPr bwMode="auto">
                <a:xfrm>
                  <a:off x="1496" y="1838"/>
                  <a:ext cx="33" cy="47"/>
                </a:xfrm>
                <a:custGeom>
                  <a:avLst/>
                  <a:gdLst>
                    <a:gd name="T0" fmla="*/ 3 w 33"/>
                    <a:gd name="T1" fmla="*/ 9 h 47"/>
                    <a:gd name="T2" fmla="*/ 9 w 33"/>
                    <a:gd name="T3" fmla="*/ 9 h 47"/>
                    <a:gd name="T4" fmla="*/ 9 w 33"/>
                    <a:gd name="T5" fmla="*/ 15 h 47"/>
                    <a:gd name="T6" fmla="*/ 9 w 33"/>
                    <a:gd name="T7" fmla="*/ 9 h 47"/>
                    <a:gd name="T8" fmla="*/ 3 w 33"/>
                    <a:gd name="T9" fmla="*/ 9 h 47"/>
                    <a:gd name="T10" fmla="*/ 0 w 33"/>
                    <a:gd name="T11" fmla="*/ 3 h 47"/>
                    <a:gd name="T12" fmla="*/ 24 w 33"/>
                    <a:gd name="T13" fmla="*/ 0 h 47"/>
                    <a:gd name="T14" fmla="*/ 33 w 33"/>
                    <a:gd name="T15" fmla="*/ 44 h 47"/>
                    <a:gd name="T16" fmla="*/ 9 w 33"/>
                    <a:gd name="T17" fmla="*/ 47 h 47"/>
                    <a:gd name="T18" fmla="*/ 3 w 33"/>
                    <a:gd name="T19" fmla="*/ 9 h 47"/>
                    <a:gd name="T20" fmla="*/ 3 w 33"/>
                    <a:gd name="T21" fmla="*/ 9 h 47"/>
                    <a:gd name="T22" fmla="*/ 18 w 33"/>
                    <a:gd name="T23" fmla="*/ 35 h 47"/>
                    <a:gd name="T24" fmla="*/ 15 w 33"/>
                    <a:gd name="T25" fmla="*/ 12 h 47"/>
                    <a:gd name="T26" fmla="*/ 15 w 33"/>
                    <a:gd name="T27" fmla="*/ 12 h 47"/>
                    <a:gd name="T28" fmla="*/ 18 w 33"/>
                    <a:gd name="T29" fmla="*/ 35 h 47"/>
                    <a:gd name="T30" fmla="*/ 18 w 33"/>
                    <a:gd name="T31"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7">
                      <a:moveTo>
                        <a:pt x="3" y="9"/>
                      </a:moveTo>
                      <a:lnTo>
                        <a:pt x="9" y="9"/>
                      </a:lnTo>
                      <a:lnTo>
                        <a:pt x="9" y="15"/>
                      </a:lnTo>
                      <a:lnTo>
                        <a:pt x="9" y="9"/>
                      </a:lnTo>
                      <a:lnTo>
                        <a:pt x="3" y="9"/>
                      </a:lnTo>
                      <a:lnTo>
                        <a:pt x="0" y="3"/>
                      </a:lnTo>
                      <a:lnTo>
                        <a:pt x="24" y="0"/>
                      </a:lnTo>
                      <a:lnTo>
                        <a:pt x="33" y="44"/>
                      </a:lnTo>
                      <a:lnTo>
                        <a:pt x="9" y="47"/>
                      </a:lnTo>
                      <a:lnTo>
                        <a:pt x="3" y="9"/>
                      </a:lnTo>
                      <a:lnTo>
                        <a:pt x="3" y="9"/>
                      </a:lnTo>
                      <a:close/>
                      <a:moveTo>
                        <a:pt x="18" y="35"/>
                      </a:moveTo>
                      <a:lnTo>
                        <a:pt x="15" y="12"/>
                      </a:lnTo>
                      <a:lnTo>
                        <a:pt x="15" y="12"/>
                      </a:lnTo>
                      <a:lnTo>
                        <a:pt x="18" y="35"/>
                      </a:lnTo>
                      <a:lnTo>
                        <a:pt x="1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25"/>
                <p:cNvSpPr>
                  <a:spLocks noEditPoints="1"/>
                </p:cNvSpPr>
                <p:nvPr>
                  <p:custDataLst>
                    <p:tags r:id="rId25"/>
                  </p:custDataLst>
                </p:nvPr>
              </p:nvSpPr>
              <p:spPr bwMode="auto">
                <a:xfrm>
                  <a:off x="1321" y="1850"/>
                  <a:ext cx="196" cy="293"/>
                </a:xfrm>
                <a:custGeom>
                  <a:avLst/>
                  <a:gdLst>
                    <a:gd name="T0" fmla="*/ 0 w 196"/>
                    <a:gd name="T1" fmla="*/ 234 h 293"/>
                    <a:gd name="T2" fmla="*/ 0 w 196"/>
                    <a:gd name="T3" fmla="*/ 231 h 293"/>
                    <a:gd name="T4" fmla="*/ 184 w 196"/>
                    <a:gd name="T5" fmla="*/ 0 h 293"/>
                    <a:gd name="T6" fmla="*/ 196 w 196"/>
                    <a:gd name="T7" fmla="*/ 6 h 293"/>
                    <a:gd name="T8" fmla="*/ 113 w 196"/>
                    <a:gd name="T9" fmla="*/ 248 h 293"/>
                    <a:gd name="T10" fmla="*/ 15 w 196"/>
                    <a:gd name="T11" fmla="*/ 293 h 293"/>
                    <a:gd name="T12" fmla="*/ 0 w 196"/>
                    <a:gd name="T13" fmla="*/ 234 h 293"/>
                    <a:gd name="T14" fmla="*/ 0 w 196"/>
                    <a:gd name="T15" fmla="*/ 234 h 293"/>
                    <a:gd name="T16" fmla="*/ 24 w 196"/>
                    <a:gd name="T17" fmla="*/ 275 h 293"/>
                    <a:gd name="T18" fmla="*/ 104 w 196"/>
                    <a:gd name="T19" fmla="*/ 240 h 293"/>
                    <a:gd name="T20" fmla="*/ 172 w 196"/>
                    <a:gd name="T21" fmla="*/ 32 h 293"/>
                    <a:gd name="T22" fmla="*/ 12 w 196"/>
                    <a:gd name="T23" fmla="*/ 234 h 293"/>
                    <a:gd name="T24" fmla="*/ 24 w 196"/>
                    <a:gd name="T25" fmla="*/ 275 h 293"/>
                    <a:gd name="T26" fmla="*/ 24 w 196"/>
                    <a:gd name="T27" fmla="*/ 27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93">
                      <a:moveTo>
                        <a:pt x="0" y="234"/>
                      </a:moveTo>
                      <a:lnTo>
                        <a:pt x="0" y="231"/>
                      </a:lnTo>
                      <a:lnTo>
                        <a:pt x="184" y="0"/>
                      </a:lnTo>
                      <a:lnTo>
                        <a:pt x="196" y="6"/>
                      </a:lnTo>
                      <a:lnTo>
                        <a:pt x="113" y="248"/>
                      </a:lnTo>
                      <a:lnTo>
                        <a:pt x="15" y="293"/>
                      </a:lnTo>
                      <a:lnTo>
                        <a:pt x="0" y="234"/>
                      </a:lnTo>
                      <a:lnTo>
                        <a:pt x="0" y="234"/>
                      </a:lnTo>
                      <a:close/>
                      <a:moveTo>
                        <a:pt x="24" y="275"/>
                      </a:moveTo>
                      <a:lnTo>
                        <a:pt x="104" y="240"/>
                      </a:lnTo>
                      <a:lnTo>
                        <a:pt x="172" y="32"/>
                      </a:lnTo>
                      <a:lnTo>
                        <a:pt x="12" y="234"/>
                      </a:lnTo>
                      <a:lnTo>
                        <a:pt x="24" y="275"/>
                      </a:lnTo>
                      <a:lnTo>
                        <a:pt x="24" y="2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26"/>
                <p:cNvSpPr>
                  <a:spLocks noEditPoints="1"/>
                </p:cNvSpPr>
                <p:nvPr>
                  <p:custDataLst>
                    <p:tags r:id="rId26"/>
                  </p:custDataLst>
                </p:nvPr>
              </p:nvSpPr>
              <p:spPr bwMode="auto">
                <a:xfrm>
                  <a:off x="1315" y="1841"/>
                  <a:ext cx="208" cy="308"/>
                </a:xfrm>
                <a:custGeom>
                  <a:avLst/>
                  <a:gdLst>
                    <a:gd name="T0" fmla="*/ 0 w 208"/>
                    <a:gd name="T1" fmla="*/ 243 h 308"/>
                    <a:gd name="T2" fmla="*/ 0 w 208"/>
                    <a:gd name="T3" fmla="*/ 243 h 308"/>
                    <a:gd name="T4" fmla="*/ 0 w 208"/>
                    <a:gd name="T5" fmla="*/ 237 h 308"/>
                    <a:gd name="T6" fmla="*/ 190 w 208"/>
                    <a:gd name="T7" fmla="*/ 0 h 308"/>
                    <a:gd name="T8" fmla="*/ 208 w 208"/>
                    <a:gd name="T9" fmla="*/ 12 h 308"/>
                    <a:gd name="T10" fmla="*/ 122 w 208"/>
                    <a:gd name="T11" fmla="*/ 263 h 308"/>
                    <a:gd name="T12" fmla="*/ 15 w 208"/>
                    <a:gd name="T13" fmla="*/ 308 h 308"/>
                    <a:gd name="T14" fmla="*/ 0 w 208"/>
                    <a:gd name="T15" fmla="*/ 243 h 308"/>
                    <a:gd name="T16" fmla="*/ 0 w 208"/>
                    <a:gd name="T17" fmla="*/ 243 h 308"/>
                    <a:gd name="T18" fmla="*/ 24 w 208"/>
                    <a:gd name="T19" fmla="*/ 293 h 308"/>
                    <a:gd name="T20" fmla="*/ 113 w 208"/>
                    <a:gd name="T21" fmla="*/ 254 h 308"/>
                    <a:gd name="T22" fmla="*/ 30 w 208"/>
                    <a:gd name="T23" fmla="*/ 290 h 308"/>
                    <a:gd name="T24" fmla="*/ 24 w 208"/>
                    <a:gd name="T25" fmla="*/ 293 h 308"/>
                    <a:gd name="T26" fmla="*/ 24 w 208"/>
                    <a:gd name="T27" fmla="*/ 293 h 308"/>
                    <a:gd name="T28" fmla="*/ 24 w 208"/>
                    <a:gd name="T29" fmla="*/ 293 h 308"/>
                    <a:gd name="T30" fmla="*/ 30 w 208"/>
                    <a:gd name="T31" fmla="*/ 284 h 308"/>
                    <a:gd name="T32" fmla="*/ 36 w 208"/>
                    <a:gd name="T33" fmla="*/ 284 h 308"/>
                    <a:gd name="T34" fmla="*/ 30 w 208"/>
                    <a:gd name="T35" fmla="*/ 284 h 308"/>
                    <a:gd name="T36" fmla="*/ 30 w 208"/>
                    <a:gd name="T37" fmla="*/ 284 h 308"/>
                    <a:gd name="T38" fmla="*/ 27 w 208"/>
                    <a:gd name="T39" fmla="*/ 243 h 308"/>
                    <a:gd name="T40" fmla="*/ 33 w 208"/>
                    <a:gd name="T41" fmla="*/ 275 h 308"/>
                    <a:gd name="T42" fmla="*/ 104 w 208"/>
                    <a:gd name="T43" fmla="*/ 246 h 308"/>
                    <a:gd name="T44" fmla="*/ 163 w 208"/>
                    <a:gd name="T45" fmla="*/ 71 h 308"/>
                    <a:gd name="T46" fmla="*/ 27 w 208"/>
                    <a:gd name="T47" fmla="*/ 243 h 308"/>
                    <a:gd name="T48" fmla="*/ 27 w 208"/>
                    <a:gd name="T49" fmla="*/ 243 h 308"/>
                    <a:gd name="T50" fmla="*/ 18 w 208"/>
                    <a:gd name="T51" fmla="*/ 260 h 308"/>
                    <a:gd name="T52" fmla="*/ 12 w 208"/>
                    <a:gd name="T53" fmla="*/ 240 h 308"/>
                    <a:gd name="T54" fmla="*/ 175 w 208"/>
                    <a:gd name="T55" fmla="*/ 38 h 308"/>
                    <a:gd name="T56" fmla="*/ 184 w 208"/>
                    <a:gd name="T57" fmla="*/ 44 h 308"/>
                    <a:gd name="T58" fmla="*/ 193 w 208"/>
                    <a:gd name="T59" fmla="*/ 18 h 308"/>
                    <a:gd name="T60" fmla="*/ 193 w 208"/>
                    <a:gd name="T61" fmla="*/ 15 h 308"/>
                    <a:gd name="T62" fmla="*/ 12 w 208"/>
                    <a:gd name="T63" fmla="*/ 240 h 308"/>
                    <a:gd name="T64" fmla="*/ 6 w 208"/>
                    <a:gd name="T65" fmla="*/ 243 h 308"/>
                    <a:gd name="T66" fmla="*/ 12 w 208"/>
                    <a:gd name="T67" fmla="*/ 240 h 308"/>
                    <a:gd name="T68" fmla="*/ 18 w 208"/>
                    <a:gd name="T69" fmla="*/ 260 h 308"/>
                    <a:gd name="T70" fmla="*/ 18 w 208"/>
                    <a:gd name="T71"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308">
                      <a:moveTo>
                        <a:pt x="0" y="243"/>
                      </a:moveTo>
                      <a:lnTo>
                        <a:pt x="0" y="243"/>
                      </a:lnTo>
                      <a:lnTo>
                        <a:pt x="0" y="237"/>
                      </a:lnTo>
                      <a:lnTo>
                        <a:pt x="190" y="0"/>
                      </a:lnTo>
                      <a:lnTo>
                        <a:pt x="208" y="12"/>
                      </a:lnTo>
                      <a:lnTo>
                        <a:pt x="122" y="263"/>
                      </a:lnTo>
                      <a:lnTo>
                        <a:pt x="15" y="308"/>
                      </a:lnTo>
                      <a:lnTo>
                        <a:pt x="0" y="243"/>
                      </a:lnTo>
                      <a:lnTo>
                        <a:pt x="0" y="243"/>
                      </a:lnTo>
                      <a:close/>
                      <a:moveTo>
                        <a:pt x="24" y="293"/>
                      </a:moveTo>
                      <a:lnTo>
                        <a:pt x="113" y="254"/>
                      </a:lnTo>
                      <a:lnTo>
                        <a:pt x="30" y="290"/>
                      </a:lnTo>
                      <a:lnTo>
                        <a:pt x="24" y="293"/>
                      </a:lnTo>
                      <a:lnTo>
                        <a:pt x="24" y="293"/>
                      </a:lnTo>
                      <a:lnTo>
                        <a:pt x="24" y="293"/>
                      </a:lnTo>
                      <a:close/>
                      <a:moveTo>
                        <a:pt x="30" y="284"/>
                      </a:moveTo>
                      <a:lnTo>
                        <a:pt x="36" y="284"/>
                      </a:lnTo>
                      <a:lnTo>
                        <a:pt x="30" y="284"/>
                      </a:lnTo>
                      <a:lnTo>
                        <a:pt x="30" y="284"/>
                      </a:lnTo>
                      <a:close/>
                      <a:moveTo>
                        <a:pt x="27" y="243"/>
                      </a:moveTo>
                      <a:lnTo>
                        <a:pt x="33" y="275"/>
                      </a:lnTo>
                      <a:lnTo>
                        <a:pt x="104" y="246"/>
                      </a:lnTo>
                      <a:lnTo>
                        <a:pt x="163" y="71"/>
                      </a:lnTo>
                      <a:lnTo>
                        <a:pt x="27" y="243"/>
                      </a:lnTo>
                      <a:lnTo>
                        <a:pt x="27" y="243"/>
                      </a:lnTo>
                      <a:close/>
                      <a:moveTo>
                        <a:pt x="18" y="260"/>
                      </a:moveTo>
                      <a:lnTo>
                        <a:pt x="12" y="240"/>
                      </a:lnTo>
                      <a:lnTo>
                        <a:pt x="175" y="38"/>
                      </a:lnTo>
                      <a:lnTo>
                        <a:pt x="184" y="44"/>
                      </a:lnTo>
                      <a:lnTo>
                        <a:pt x="193" y="18"/>
                      </a:lnTo>
                      <a:lnTo>
                        <a:pt x="193" y="15"/>
                      </a:lnTo>
                      <a:lnTo>
                        <a:pt x="12" y="240"/>
                      </a:lnTo>
                      <a:lnTo>
                        <a:pt x="6" y="243"/>
                      </a:lnTo>
                      <a:lnTo>
                        <a:pt x="12" y="240"/>
                      </a:lnTo>
                      <a:lnTo>
                        <a:pt x="18" y="260"/>
                      </a:lnTo>
                      <a:lnTo>
                        <a:pt x="18"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27"/>
                <p:cNvSpPr/>
                <p:nvPr>
                  <p:custDataLst>
                    <p:tags r:id="rId27"/>
                  </p:custDataLst>
                </p:nvPr>
              </p:nvSpPr>
              <p:spPr bwMode="auto">
                <a:xfrm>
                  <a:off x="1550" y="1740"/>
                  <a:ext cx="407" cy="136"/>
                </a:xfrm>
                <a:custGeom>
                  <a:avLst/>
                  <a:gdLst>
                    <a:gd name="T0" fmla="*/ 0 w 137"/>
                    <a:gd name="T1" fmla="*/ 43 h 46"/>
                    <a:gd name="T2" fmla="*/ 48 w 137"/>
                    <a:gd name="T3" fmla="*/ 22 h 46"/>
                    <a:gd name="T4" fmla="*/ 48 w 137"/>
                    <a:gd name="T5" fmla="*/ 22 h 46"/>
                    <a:gd name="T6" fmla="*/ 107 w 137"/>
                    <a:gd name="T7" fmla="*/ 0 h 46"/>
                    <a:gd name="T8" fmla="*/ 107 w 137"/>
                    <a:gd name="T9" fmla="*/ 0 h 46"/>
                    <a:gd name="T10" fmla="*/ 109 w 137"/>
                    <a:gd name="T11" fmla="*/ 0 h 46"/>
                    <a:gd name="T12" fmla="*/ 109 w 137"/>
                    <a:gd name="T13" fmla="*/ 0 h 46"/>
                    <a:gd name="T14" fmla="*/ 137 w 137"/>
                    <a:gd name="T15" fmla="*/ 5 h 46"/>
                    <a:gd name="T16" fmla="*/ 137 w 137"/>
                    <a:gd name="T17" fmla="*/ 5 h 46"/>
                    <a:gd name="T18" fmla="*/ 135 w 137"/>
                    <a:gd name="T19" fmla="*/ 9 h 46"/>
                    <a:gd name="T20" fmla="*/ 127 w 137"/>
                    <a:gd name="T21" fmla="*/ 6 h 46"/>
                    <a:gd name="T22" fmla="*/ 127 w 137"/>
                    <a:gd name="T23" fmla="*/ 6 h 46"/>
                    <a:gd name="T24" fmla="*/ 109 w 137"/>
                    <a:gd name="T25" fmla="*/ 4 h 46"/>
                    <a:gd name="T26" fmla="*/ 109 w 137"/>
                    <a:gd name="T27" fmla="*/ 4 h 46"/>
                    <a:gd name="T28" fmla="*/ 107 w 137"/>
                    <a:gd name="T29" fmla="*/ 4 h 46"/>
                    <a:gd name="T30" fmla="*/ 107 w 137"/>
                    <a:gd name="T31" fmla="*/ 4 h 46"/>
                    <a:gd name="T32" fmla="*/ 49 w 137"/>
                    <a:gd name="T33" fmla="*/ 25 h 46"/>
                    <a:gd name="T34" fmla="*/ 49 w 137"/>
                    <a:gd name="T35" fmla="*/ 25 h 46"/>
                    <a:gd name="T36" fmla="*/ 2 w 137"/>
                    <a:gd name="T37" fmla="*/ 46 h 46"/>
                    <a:gd name="T38" fmla="*/ 2 w 137"/>
                    <a:gd name="T39" fmla="*/ 46 h 46"/>
                    <a:gd name="T40" fmla="*/ 0 w 137"/>
                    <a:gd name="T41"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 h="46">
                      <a:moveTo>
                        <a:pt x="0" y="43"/>
                      </a:moveTo>
                      <a:cubicBezTo>
                        <a:pt x="0" y="43"/>
                        <a:pt x="23" y="32"/>
                        <a:pt x="48" y="22"/>
                      </a:cubicBezTo>
                      <a:cubicBezTo>
                        <a:pt x="48" y="22"/>
                        <a:pt x="48" y="22"/>
                        <a:pt x="48" y="22"/>
                      </a:cubicBezTo>
                      <a:cubicBezTo>
                        <a:pt x="73" y="11"/>
                        <a:pt x="98" y="1"/>
                        <a:pt x="107" y="0"/>
                      </a:cubicBezTo>
                      <a:cubicBezTo>
                        <a:pt x="107" y="0"/>
                        <a:pt x="107" y="0"/>
                        <a:pt x="107" y="0"/>
                      </a:cubicBezTo>
                      <a:cubicBezTo>
                        <a:pt x="108" y="0"/>
                        <a:pt x="108" y="0"/>
                        <a:pt x="109" y="0"/>
                      </a:cubicBezTo>
                      <a:cubicBezTo>
                        <a:pt x="109" y="0"/>
                        <a:pt x="109" y="0"/>
                        <a:pt x="109" y="0"/>
                      </a:cubicBezTo>
                      <a:cubicBezTo>
                        <a:pt x="123" y="0"/>
                        <a:pt x="137" y="5"/>
                        <a:pt x="137" y="5"/>
                      </a:cubicBezTo>
                      <a:cubicBezTo>
                        <a:pt x="137" y="5"/>
                        <a:pt x="137" y="5"/>
                        <a:pt x="137" y="5"/>
                      </a:cubicBezTo>
                      <a:cubicBezTo>
                        <a:pt x="135" y="9"/>
                        <a:pt x="135" y="9"/>
                        <a:pt x="135" y="9"/>
                      </a:cubicBezTo>
                      <a:cubicBezTo>
                        <a:pt x="135" y="9"/>
                        <a:pt x="132" y="8"/>
                        <a:pt x="127" y="6"/>
                      </a:cubicBezTo>
                      <a:cubicBezTo>
                        <a:pt x="127" y="6"/>
                        <a:pt x="127" y="6"/>
                        <a:pt x="127" y="6"/>
                      </a:cubicBezTo>
                      <a:cubicBezTo>
                        <a:pt x="122" y="5"/>
                        <a:pt x="116" y="4"/>
                        <a:pt x="109" y="4"/>
                      </a:cubicBezTo>
                      <a:cubicBezTo>
                        <a:pt x="109" y="4"/>
                        <a:pt x="109" y="4"/>
                        <a:pt x="109" y="4"/>
                      </a:cubicBezTo>
                      <a:cubicBezTo>
                        <a:pt x="108" y="4"/>
                        <a:pt x="108" y="4"/>
                        <a:pt x="107" y="4"/>
                      </a:cubicBezTo>
                      <a:cubicBezTo>
                        <a:pt x="107" y="4"/>
                        <a:pt x="107" y="4"/>
                        <a:pt x="107" y="4"/>
                      </a:cubicBezTo>
                      <a:cubicBezTo>
                        <a:pt x="101" y="4"/>
                        <a:pt x="74" y="15"/>
                        <a:pt x="49" y="25"/>
                      </a:cubicBezTo>
                      <a:cubicBezTo>
                        <a:pt x="49" y="25"/>
                        <a:pt x="49" y="25"/>
                        <a:pt x="49" y="25"/>
                      </a:cubicBezTo>
                      <a:cubicBezTo>
                        <a:pt x="25" y="36"/>
                        <a:pt x="2" y="46"/>
                        <a:pt x="2" y="46"/>
                      </a:cubicBezTo>
                      <a:cubicBezTo>
                        <a:pt x="2" y="46"/>
                        <a:pt x="2" y="46"/>
                        <a:pt x="2" y="46"/>
                      </a:cubicBezTo>
                      <a:cubicBezTo>
                        <a:pt x="0" y="43"/>
                        <a:pt x="0" y="43"/>
                        <a:pt x="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28"/>
                <p:cNvSpPr>
                  <a:spLocks noEditPoints="1"/>
                </p:cNvSpPr>
                <p:nvPr>
                  <p:custDataLst>
                    <p:tags r:id="rId28"/>
                  </p:custDataLst>
                </p:nvPr>
              </p:nvSpPr>
              <p:spPr bwMode="auto">
                <a:xfrm>
                  <a:off x="1541" y="1734"/>
                  <a:ext cx="422" cy="151"/>
                </a:xfrm>
                <a:custGeom>
                  <a:avLst/>
                  <a:gdLst>
                    <a:gd name="T0" fmla="*/ 2 w 142"/>
                    <a:gd name="T1" fmla="*/ 46 h 51"/>
                    <a:gd name="T2" fmla="*/ 2 w 142"/>
                    <a:gd name="T3" fmla="*/ 46 h 51"/>
                    <a:gd name="T4" fmla="*/ 3 w 142"/>
                    <a:gd name="T5" fmla="*/ 43 h 51"/>
                    <a:gd name="T6" fmla="*/ 4 w 142"/>
                    <a:gd name="T7" fmla="*/ 42 h 51"/>
                    <a:gd name="T8" fmla="*/ 6 w 142"/>
                    <a:gd name="T9" fmla="*/ 41 h 51"/>
                    <a:gd name="T10" fmla="*/ 17 w 142"/>
                    <a:gd name="T11" fmla="*/ 36 h 51"/>
                    <a:gd name="T12" fmla="*/ 50 w 142"/>
                    <a:gd name="T13" fmla="*/ 22 h 51"/>
                    <a:gd name="T14" fmla="*/ 110 w 142"/>
                    <a:gd name="T15" fmla="*/ 0 h 51"/>
                    <a:gd name="T16" fmla="*/ 112 w 142"/>
                    <a:gd name="T17" fmla="*/ 0 h 51"/>
                    <a:gd name="T18" fmla="*/ 140 w 142"/>
                    <a:gd name="T19" fmla="*/ 5 h 51"/>
                    <a:gd name="T20" fmla="*/ 140 w 142"/>
                    <a:gd name="T21" fmla="*/ 13 h 51"/>
                    <a:gd name="T22" fmla="*/ 138 w 142"/>
                    <a:gd name="T23" fmla="*/ 13 h 51"/>
                    <a:gd name="T24" fmla="*/ 138 w 142"/>
                    <a:gd name="T25" fmla="*/ 13 h 51"/>
                    <a:gd name="T26" fmla="*/ 138 w 142"/>
                    <a:gd name="T27" fmla="*/ 13 h 51"/>
                    <a:gd name="T28" fmla="*/ 138 w 142"/>
                    <a:gd name="T29" fmla="*/ 13 h 51"/>
                    <a:gd name="T30" fmla="*/ 137 w 142"/>
                    <a:gd name="T31" fmla="*/ 12 h 51"/>
                    <a:gd name="T32" fmla="*/ 136 w 142"/>
                    <a:gd name="T33" fmla="*/ 12 h 51"/>
                    <a:gd name="T34" fmla="*/ 130 w 142"/>
                    <a:gd name="T35" fmla="*/ 10 h 51"/>
                    <a:gd name="T36" fmla="*/ 112 w 142"/>
                    <a:gd name="T37" fmla="*/ 8 h 51"/>
                    <a:gd name="T38" fmla="*/ 112 w 142"/>
                    <a:gd name="T39" fmla="*/ 8 h 51"/>
                    <a:gd name="T40" fmla="*/ 110 w 142"/>
                    <a:gd name="T41" fmla="*/ 8 h 51"/>
                    <a:gd name="T42" fmla="*/ 53 w 142"/>
                    <a:gd name="T43" fmla="*/ 29 h 51"/>
                    <a:gd name="T44" fmla="*/ 6 w 142"/>
                    <a:gd name="T45" fmla="*/ 50 h 51"/>
                    <a:gd name="T46" fmla="*/ 4 w 142"/>
                    <a:gd name="T47" fmla="*/ 51 h 51"/>
                    <a:gd name="T48" fmla="*/ 6 w 142"/>
                    <a:gd name="T49" fmla="*/ 46 h 51"/>
                    <a:gd name="T50" fmla="*/ 52 w 142"/>
                    <a:gd name="T51" fmla="*/ 26 h 51"/>
                    <a:gd name="T52" fmla="*/ 64 w 142"/>
                    <a:gd name="T53" fmla="*/ 20 h 51"/>
                    <a:gd name="T54" fmla="*/ 52 w 142"/>
                    <a:gd name="T55" fmla="*/ 26 h 51"/>
                    <a:gd name="T56" fmla="*/ 6 w 142"/>
                    <a:gd name="T57" fmla="*/ 46 h 51"/>
                    <a:gd name="T58" fmla="*/ 131 w 142"/>
                    <a:gd name="T59" fmla="*/ 6 h 51"/>
                    <a:gd name="T60" fmla="*/ 137 w 142"/>
                    <a:gd name="T61" fmla="*/ 8 h 51"/>
                    <a:gd name="T62" fmla="*/ 125 w 142"/>
                    <a:gd name="T63" fmla="*/ 5 h 51"/>
                    <a:gd name="T64" fmla="*/ 131 w 142"/>
                    <a:gd name="T65" fmla="*/ 6 h 51"/>
                    <a:gd name="T66" fmla="*/ 112 w 142"/>
                    <a:gd name="T67" fmla="*/ 4 h 51"/>
                    <a:gd name="T68" fmla="*/ 112 w 142"/>
                    <a:gd name="T69" fmla="*/ 4 h 51"/>
                    <a:gd name="T70" fmla="*/ 112 w 142"/>
                    <a:gd name="T71" fmla="*/ 4 h 51"/>
                    <a:gd name="T72" fmla="*/ 110 w 142"/>
                    <a:gd name="T73"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51">
                      <a:moveTo>
                        <a:pt x="3" y="49"/>
                      </a:moveTo>
                      <a:cubicBezTo>
                        <a:pt x="2" y="46"/>
                        <a:pt x="2" y="46"/>
                        <a:pt x="2" y="46"/>
                      </a:cubicBezTo>
                      <a:cubicBezTo>
                        <a:pt x="3" y="45"/>
                        <a:pt x="3" y="45"/>
                        <a:pt x="3" y="45"/>
                      </a:cubicBezTo>
                      <a:cubicBezTo>
                        <a:pt x="2" y="46"/>
                        <a:pt x="2" y="46"/>
                        <a:pt x="2" y="46"/>
                      </a:cubicBezTo>
                      <a:cubicBezTo>
                        <a:pt x="0" y="43"/>
                        <a:pt x="0" y="43"/>
                        <a:pt x="0" y="43"/>
                      </a:cubicBezTo>
                      <a:cubicBezTo>
                        <a:pt x="3" y="43"/>
                        <a:pt x="3" y="43"/>
                        <a:pt x="3" y="43"/>
                      </a:cubicBezTo>
                      <a:cubicBezTo>
                        <a:pt x="3" y="43"/>
                        <a:pt x="3" y="43"/>
                        <a:pt x="4" y="42"/>
                      </a:cubicBezTo>
                      <a:cubicBezTo>
                        <a:pt x="4" y="42"/>
                        <a:pt x="4" y="42"/>
                        <a:pt x="4" y="42"/>
                      </a:cubicBezTo>
                      <a:cubicBezTo>
                        <a:pt x="4" y="42"/>
                        <a:pt x="5" y="42"/>
                        <a:pt x="6" y="41"/>
                      </a:cubicBezTo>
                      <a:cubicBezTo>
                        <a:pt x="6" y="41"/>
                        <a:pt x="6" y="41"/>
                        <a:pt x="6" y="41"/>
                      </a:cubicBezTo>
                      <a:cubicBezTo>
                        <a:pt x="9" y="40"/>
                        <a:pt x="13" y="38"/>
                        <a:pt x="17" y="36"/>
                      </a:cubicBezTo>
                      <a:cubicBezTo>
                        <a:pt x="17" y="36"/>
                        <a:pt x="17" y="36"/>
                        <a:pt x="17" y="36"/>
                      </a:cubicBezTo>
                      <a:cubicBezTo>
                        <a:pt x="26" y="32"/>
                        <a:pt x="38" y="27"/>
                        <a:pt x="50" y="22"/>
                      </a:cubicBezTo>
                      <a:cubicBezTo>
                        <a:pt x="50" y="22"/>
                        <a:pt x="50" y="22"/>
                        <a:pt x="50" y="22"/>
                      </a:cubicBezTo>
                      <a:cubicBezTo>
                        <a:pt x="75" y="11"/>
                        <a:pt x="100" y="1"/>
                        <a:pt x="110" y="0"/>
                      </a:cubicBezTo>
                      <a:cubicBezTo>
                        <a:pt x="110" y="0"/>
                        <a:pt x="110" y="0"/>
                        <a:pt x="110" y="0"/>
                      </a:cubicBezTo>
                      <a:cubicBezTo>
                        <a:pt x="110" y="0"/>
                        <a:pt x="111" y="0"/>
                        <a:pt x="112" y="0"/>
                      </a:cubicBezTo>
                      <a:cubicBezTo>
                        <a:pt x="112" y="0"/>
                        <a:pt x="112" y="0"/>
                        <a:pt x="112" y="0"/>
                      </a:cubicBezTo>
                      <a:cubicBezTo>
                        <a:pt x="127" y="0"/>
                        <a:pt x="140" y="5"/>
                        <a:pt x="140" y="5"/>
                      </a:cubicBezTo>
                      <a:cubicBezTo>
                        <a:pt x="140" y="5"/>
                        <a:pt x="140" y="5"/>
                        <a:pt x="140" y="5"/>
                      </a:cubicBezTo>
                      <a:cubicBezTo>
                        <a:pt x="142" y="6"/>
                        <a:pt x="142" y="6"/>
                        <a:pt x="142" y="6"/>
                      </a:cubicBezTo>
                      <a:cubicBezTo>
                        <a:pt x="140" y="13"/>
                        <a:pt x="140" y="13"/>
                        <a:pt x="140"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8" y="13"/>
                        <a:pt x="138" y="13"/>
                      </a:cubicBezTo>
                      <a:cubicBezTo>
                        <a:pt x="138" y="13"/>
                        <a:pt x="137" y="12"/>
                        <a:pt x="137" y="12"/>
                      </a:cubicBezTo>
                      <a:cubicBezTo>
                        <a:pt x="137" y="12"/>
                        <a:pt x="137" y="12"/>
                        <a:pt x="137" y="12"/>
                      </a:cubicBezTo>
                      <a:cubicBezTo>
                        <a:pt x="137" y="12"/>
                        <a:pt x="136" y="12"/>
                        <a:pt x="136" y="12"/>
                      </a:cubicBezTo>
                      <a:cubicBezTo>
                        <a:pt x="136" y="12"/>
                        <a:pt x="136" y="12"/>
                        <a:pt x="136" y="12"/>
                      </a:cubicBezTo>
                      <a:cubicBezTo>
                        <a:pt x="134" y="11"/>
                        <a:pt x="132" y="11"/>
                        <a:pt x="130" y="10"/>
                      </a:cubicBezTo>
                      <a:cubicBezTo>
                        <a:pt x="130" y="10"/>
                        <a:pt x="130" y="10"/>
                        <a:pt x="130" y="10"/>
                      </a:cubicBezTo>
                      <a:cubicBezTo>
                        <a:pt x="125" y="9"/>
                        <a:pt x="119" y="8"/>
                        <a:pt x="112" y="8"/>
                      </a:cubicBezTo>
                      <a:cubicBezTo>
                        <a:pt x="112" y="8"/>
                        <a:pt x="112" y="8"/>
                        <a:pt x="112" y="8"/>
                      </a:cubicBezTo>
                      <a:cubicBezTo>
                        <a:pt x="112" y="8"/>
                        <a:pt x="112" y="8"/>
                        <a:pt x="112" y="8"/>
                      </a:cubicBezTo>
                      <a:cubicBezTo>
                        <a:pt x="112" y="8"/>
                        <a:pt x="112" y="8"/>
                        <a:pt x="112" y="8"/>
                      </a:cubicBezTo>
                      <a:cubicBezTo>
                        <a:pt x="111" y="8"/>
                        <a:pt x="111" y="8"/>
                        <a:pt x="110" y="8"/>
                      </a:cubicBezTo>
                      <a:cubicBezTo>
                        <a:pt x="110" y="8"/>
                        <a:pt x="110" y="8"/>
                        <a:pt x="110" y="8"/>
                      </a:cubicBezTo>
                      <a:cubicBezTo>
                        <a:pt x="105" y="8"/>
                        <a:pt x="77" y="19"/>
                        <a:pt x="53" y="29"/>
                      </a:cubicBezTo>
                      <a:cubicBezTo>
                        <a:pt x="53" y="29"/>
                        <a:pt x="53" y="29"/>
                        <a:pt x="53" y="29"/>
                      </a:cubicBezTo>
                      <a:cubicBezTo>
                        <a:pt x="29" y="40"/>
                        <a:pt x="6" y="50"/>
                        <a:pt x="6" y="50"/>
                      </a:cubicBezTo>
                      <a:cubicBezTo>
                        <a:pt x="6" y="50"/>
                        <a:pt x="6" y="50"/>
                        <a:pt x="6" y="50"/>
                      </a:cubicBezTo>
                      <a:cubicBezTo>
                        <a:pt x="4" y="51"/>
                        <a:pt x="4" y="51"/>
                        <a:pt x="4" y="51"/>
                      </a:cubicBezTo>
                      <a:cubicBezTo>
                        <a:pt x="3" y="49"/>
                        <a:pt x="3" y="49"/>
                        <a:pt x="3" y="49"/>
                      </a:cubicBezTo>
                      <a:close/>
                      <a:moveTo>
                        <a:pt x="6" y="46"/>
                      </a:moveTo>
                      <a:cubicBezTo>
                        <a:pt x="12" y="43"/>
                        <a:pt x="31" y="34"/>
                        <a:pt x="52" y="26"/>
                      </a:cubicBezTo>
                      <a:cubicBezTo>
                        <a:pt x="52" y="26"/>
                        <a:pt x="52" y="26"/>
                        <a:pt x="52" y="26"/>
                      </a:cubicBezTo>
                      <a:cubicBezTo>
                        <a:pt x="56" y="24"/>
                        <a:pt x="60" y="22"/>
                        <a:pt x="64" y="20"/>
                      </a:cubicBezTo>
                      <a:cubicBezTo>
                        <a:pt x="64" y="20"/>
                        <a:pt x="64" y="20"/>
                        <a:pt x="64" y="20"/>
                      </a:cubicBezTo>
                      <a:cubicBezTo>
                        <a:pt x="60" y="22"/>
                        <a:pt x="56" y="24"/>
                        <a:pt x="52" y="26"/>
                      </a:cubicBezTo>
                      <a:cubicBezTo>
                        <a:pt x="52" y="26"/>
                        <a:pt x="52" y="26"/>
                        <a:pt x="52" y="26"/>
                      </a:cubicBezTo>
                      <a:cubicBezTo>
                        <a:pt x="31" y="34"/>
                        <a:pt x="12" y="43"/>
                        <a:pt x="6" y="46"/>
                      </a:cubicBezTo>
                      <a:cubicBezTo>
                        <a:pt x="6" y="46"/>
                        <a:pt x="6" y="46"/>
                        <a:pt x="6" y="46"/>
                      </a:cubicBezTo>
                      <a:cubicBezTo>
                        <a:pt x="6" y="46"/>
                        <a:pt x="6" y="46"/>
                        <a:pt x="6" y="46"/>
                      </a:cubicBezTo>
                      <a:close/>
                      <a:moveTo>
                        <a:pt x="131" y="6"/>
                      </a:moveTo>
                      <a:cubicBezTo>
                        <a:pt x="133" y="7"/>
                        <a:pt x="136" y="8"/>
                        <a:pt x="137" y="8"/>
                      </a:cubicBezTo>
                      <a:cubicBezTo>
                        <a:pt x="137" y="8"/>
                        <a:pt x="137" y="8"/>
                        <a:pt x="137" y="8"/>
                      </a:cubicBezTo>
                      <a:cubicBezTo>
                        <a:pt x="137" y="8"/>
                        <a:pt x="137" y="8"/>
                        <a:pt x="137" y="8"/>
                      </a:cubicBezTo>
                      <a:cubicBezTo>
                        <a:pt x="135" y="7"/>
                        <a:pt x="130" y="6"/>
                        <a:pt x="125" y="5"/>
                      </a:cubicBezTo>
                      <a:cubicBezTo>
                        <a:pt x="125" y="5"/>
                        <a:pt x="125" y="5"/>
                        <a:pt x="125" y="5"/>
                      </a:cubicBezTo>
                      <a:cubicBezTo>
                        <a:pt x="127" y="6"/>
                        <a:pt x="129" y="6"/>
                        <a:pt x="131" y="6"/>
                      </a:cubicBezTo>
                      <a:close/>
                      <a:moveTo>
                        <a:pt x="110" y="4"/>
                      </a:moveTo>
                      <a:cubicBezTo>
                        <a:pt x="111"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2" y="4"/>
                        <a:pt x="112" y="4"/>
                      </a:cubicBezTo>
                      <a:cubicBezTo>
                        <a:pt x="112" y="4"/>
                        <a:pt x="111" y="4"/>
                        <a:pt x="1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29"/>
                <p:cNvSpPr/>
                <p:nvPr>
                  <p:custDataLst>
                    <p:tags r:id="rId29"/>
                  </p:custDataLst>
                </p:nvPr>
              </p:nvSpPr>
              <p:spPr bwMode="auto">
                <a:xfrm>
                  <a:off x="1149" y="1497"/>
                  <a:ext cx="219" cy="350"/>
                </a:xfrm>
                <a:custGeom>
                  <a:avLst/>
                  <a:gdLst>
                    <a:gd name="T0" fmla="*/ 70 w 74"/>
                    <a:gd name="T1" fmla="*/ 117 h 118"/>
                    <a:gd name="T2" fmla="*/ 70 w 74"/>
                    <a:gd name="T3" fmla="*/ 115 h 118"/>
                    <a:gd name="T4" fmla="*/ 70 w 74"/>
                    <a:gd name="T5" fmla="*/ 115 h 118"/>
                    <a:gd name="T6" fmla="*/ 35 w 74"/>
                    <a:gd name="T7" fmla="*/ 35 h 118"/>
                    <a:gd name="T8" fmla="*/ 35 w 74"/>
                    <a:gd name="T9" fmla="*/ 35 h 118"/>
                    <a:gd name="T10" fmla="*/ 0 w 74"/>
                    <a:gd name="T11" fmla="*/ 4 h 118"/>
                    <a:gd name="T12" fmla="*/ 0 w 74"/>
                    <a:gd name="T13" fmla="*/ 4 h 118"/>
                    <a:gd name="T14" fmla="*/ 0 w 74"/>
                    <a:gd name="T15" fmla="*/ 4 h 118"/>
                    <a:gd name="T16" fmla="*/ 3 w 74"/>
                    <a:gd name="T17" fmla="*/ 0 h 118"/>
                    <a:gd name="T18" fmla="*/ 74 w 74"/>
                    <a:gd name="T19" fmla="*/ 115 h 118"/>
                    <a:gd name="T20" fmla="*/ 74 w 74"/>
                    <a:gd name="T21" fmla="*/ 115 h 118"/>
                    <a:gd name="T22" fmla="*/ 74 w 74"/>
                    <a:gd name="T23" fmla="*/ 118 h 118"/>
                    <a:gd name="T24" fmla="*/ 74 w 74"/>
                    <a:gd name="T25" fmla="*/ 118 h 118"/>
                    <a:gd name="T26" fmla="*/ 70 w 74"/>
                    <a:gd name="T27" fmla="*/ 1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8">
                      <a:moveTo>
                        <a:pt x="70" y="117"/>
                      </a:moveTo>
                      <a:cubicBezTo>
                        <a:pt x="70" y="117"/>
                        <a:pt x="70" y="116"/>
                        <a:pt x="70" y="115"/>
                      </a:cubicBezTo>
                      <a:cubicBezTo>
                        <a:pt x="70" y="115"/>
                        <a:pt x="70" y="115"/>
                        <a:pt x="70" y="115"/>
                      </a:cubicBezTo>
                      <a:cubicBezTo>
                        <a:pt x="70" y="82"/>
                        <a:pt x="53" y="55"/>
                        <a:pt x="35" y="35"/>
                      </a:cubicBezTo>
                      <a:cubicBezTo>
                        <a:pt x="35" y="35"/>
                        <a:pt x="35" y="35"/>
                        <a:pt x="35" y="35"/>
                      </a:cubicBezTo>
                      <a:cubicBezTo>
                        <a:pt x="18" y="15"/>
                        <a:pt x="0" y="4"/>
                        <a:pt x="0" y="4"/>
                      </a:cubicBezTo>
                      <a:cubicBezTo>
                        <a:pt x="0" y="4"/>
                        <a:pt x="0" y="4"/>
                        <a:pt x="0" y="4"/>
                      </a:cubicBezTo>
                      <a:cubicBezTo>
                        <a:pt x="0" y="4"/>
                        <a:pt x="0" y="4"/>
                        <a:pt x="0" y="4"/>
                      </a:cubicBezTo>
                      <a:cubicBezTo>
                        <a:pt x="3" y="0"/>
                        <a:pt x="3" y="0"/>
                        <a:pt x="3" y="0"/>
                      </a:cubicBezTo>
                      <a:cubicBezTo>
                        <a:pt x="3" y="0"/>
                        <a:pt x="74" y="47"/>
                        <a:pt x="74" y="115"/>
                      </a:cubicBezTo>
                      <a:cubicBezTo>
                        <a:pt x="74" y="115"/>
                        <a:pt x="74" y="115"/>
                        <a:pt x="74" y="115"/>
                      </a:cubicBezTo>
                      <a:cubicBezTo>
                        <a:pt x="74" y="116"/>
                        <a:pt x="74" y="117"/>
                        <a:pt x="74" y="118"/>
                      </a:cubicBezTo>
                      <a:cubicBezTo>
                        <a:pt x="74" y="118"/>
                        <a:pt x="74" y="118"/>
                        <a:pt x="74" y="118"/>
                      </a:cubicBezTo>
                      <a:cubicBezTo>
                        <a:pt x="70" y="117"/>
                        <a:pt x="70" y="117"/>
                        <a:pt x="7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0"/>
                <p:cNvSpPr>
                  <a:spLocks noEditPoints="1"/>
                </p:cNvSpPr>
                <p:nvPr>
                  <p:custDataLst>
                    <p:tags r:id="rId30"/>
                  </p:custDataLst>
                </p:nvPr>
              </p:nvSpPr>
              <p:spPr bwMode="auto">
                <a:xfrm>
                  <a:off x="1146" y="1485"/>
                  <a:ext cx="228" cy="368"/>
                </a:xfrm>
                <a:custGeom>
                  <a:avLst/>
                  <a:gdLst>
                    <a:gd name="T0" fmla="*/ 71 w 77"/>
                    <a:gd name="T1" fmla="*/ 123 h 124"/>
                    <a:gd name="T2" fmla="*/ 73 w 77"/>
                    <a:gd name="T3" fmla="*/ 122 h 124"/>
                    <a:gd name="T4" fmla="*/ 71 w 77"/>
                    <a:gd name="T5" fmla="*/ 123 h 124"/>
                    <a:gd name="T6" fmla="*/ 69 w 77"/>
                    <a:gd name="T7" fmla="*/ 121 h 124"/>
                    <a:gd name="T8" fmla="*/ 69 w 77"/>
                    <a:gd name="T9" fmla="*/ 119 h 124"/>
                    <a:gd name="T10" fmla="*/ 35 w 77"/>
                    <a:gd name="T11" fmla="*/ 40 h 124"/>
                    <a:gd name="T12" fmla="*/ 0 w 77"/>
                    <a:gd name="T13" fmla="*/ 9 h 124"/>
                    <a:gd name="T14" fmla="*/ 1 w 77"/>
                    <a:gd name="T15" fmla="*/ 10 h 124"/>
                    <a:gd name="T16" fmla="*/ 1 w 77"/>
                    <a:gd name="T17" fmla="*/ 7 h 124"/>
                    <a:gd name="T18" fmla="*/ 4 w 77"/>
                    <a:gd name="T19" fmla="*/ 0 h 124"/>
                    <a:gd name="T20" fmla="*/ 6 w 77"/>
                    <a:gd name="T21" fmla="*/ 3 h 124"/>
                    <a:gd name="T22" fmla="*/ 8 w 77"/>
                    <a:gd name="T23" fmla="*/ 5 h 124"/>
                    <a:gd name="T24" fmla="*/ 16 w 77"/>
                    <a:gd name="T25" fmla="*/ 11 h 124"/>
                    <a:gd name="T26" fmla="*/ 41 w 77"/>
                    <a:gd name="T27" fmla="*/ 35 h 124"/>
                    <a:gd name="T28" fmla="*/ 77 w 77"/>
                    <a:gd name="T29" fmla="*/ 119 h 124"/>
                    <a:gd name="T30" fmla="*/ 77 w 77"/>
                    <a:gd name="T31" fmla="*/ 122 h 124"/>
                    <a:gd name="T32" fmla="*/ 77 w 77"/>
                    <a:gd name="T33" fmla="*/ 124 h 124"/>
                    <a:gd name="T34" fmla="*/ 73 w 77"/>
                    <a:gd name="T35" fmla="*/ 120 h 124"/>
                    <a:gd name="T36" fmla="*/ 73 w 77"/>
                    <a:gd name="T37" fmla="*/ 119 h 124"/>
                    <a:gd name="T38" fmla="*/ 73 w 77"/>
                    <a:gd name="T39" fmla="*/ 112 h 124"/>
                    <a:gd name="T40" fmla="*/ 73 w 77"/>
                    <a:gd name="T41" fmla="*/ 119 h 124"/>
                    <a:gd name="T42" fmla="*/ 73 w 77"/>
                    <a:gd name="T43" fmla="*/ 120 h 124"/>
                    <a:gd name="T44" fmla="*/ 73 w 77"/>
                    <a:gd name="T45" fmla="*/ 120 h 124"/>
                    <a:gd name="T46" fmla="*/ 55 w 77"/>
                    <a:gd name="T47" fmla="*/ 60 h 124"/>
                    <a:gd name="T48" fmla="*/ 55 w 77"/>
                    <a:gd name="T49" fmla="*/ 60 h 124"/>
                    <a:gd name="T50" fmla="*/ 54 w 77"/>
                    <a:gd name="T51" fmla="*/ 59 h 124"/>
                    <a:gd name="T52" fmla="*/ 54 w 77"/>
                    <a:gd name="T53" fmla="*/ 59 h 124"/>
                    <a:gd name="T54" fmla="*/ 54 w 77"/>
                    <a:gd name="T55" fmla="*/ 59 h 124"/>
                    <a:gd name="T56" fmla="*/ 24 w 77"/>
                    <a:gd name="T57" fmla="*/ 24 h 124"/>
                    <a:gd name="T58" fmla="*/ 38 w 77"/>
                    <a:gd name="T59" fmla="*/ 38 h 124"/>
                    <a:gd name="T60" fmla="*/ 6 w 77"/>
                    <a:gd name="T61" fmla="*/ 8 h 124"/>
                    <a:gd name="T62" fmla="*/ 5 w 77"/>
                    <a:gd name="T63" fmla="*/ 8 h 124"/>
                    <a:gd name="T64" fmla="*/ 6 w 77"/>
                    <a:gd name="T65" fmla="*/ 8 h 124"/>
                    <a:gd name="T66" fmla="*/ 1 w 77"/>
                    <a:gd name="T67" fmla="*/ 9 h 124"/>
                    <a:gd name="T68" fmla="*/ 0 w 77"/>
                    <a:gd name="T69"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124">
                      <a:moveTo>
                        <a:pt x="75" y="124"/>
                      </a:moveTo>
                      <a:cubicBezTo>
                        <a:pt x="71" y="123"/>
                        <a:pt x="71" y="123"/>
                        <a:pt x="71" y="123"/>
                      </a:cubicBezTo>
                      <a:cubicBezTo>
                        <a:pt x="71" y="121"/>
                        <a:pt x="71" y="121"/>
                        <a:pt x="71" y="121"/>
                      </a:cubicBezTo>
                      <a:cubicBezTo>
                        <a:pt x="73" y="122"/>
                        <a:pt x="73" y="122"/>
                        <a:pt x="73" y="122"/>
                      </a:cubicBezTo>
                      <a:cubicBezTo>
                        <a:pt x="71" y="121"/>
                        <a:pt x="71" y="121"/>
                        <a:pt x="71" y="121"/>
                      </a:cubicBezTo>
                      <a:cubicBezTo>
                        <a:pt x="71" y="123"/>
                        <a:pt x="71" y="123"/>
                        <a:pt x="71" y="123"/>
                      </a:cubicBezTo>
                      <a:cubicBezTo>
                        <a:pt x="69" y="123"/>
                        <a:pt x="69" y="123"/>
                        <a:pt x="69" y="123"/>
                      </a:cubicBezTo>
                      <a:cubicBezTo>
                        <a:pt x="69" y="121"/>
                        <a:pt x="69" y="121"/>
                        <a:pt x="69" y="121"/>
                      </a:cubicBezTo>
                      <a:cubicBezTo>
                        <a:pt x="69" y="120"/>
                        <a:pt x="69" y="120"/>
                        <a:pt x="69" y="119"/>
                      </a:cubicBezTo>
                      <a:cubicBezTo>
                        <a:pt x="69" y="119"/>
                        <a:pt x="69" y="119"/>
                        <a:pt x="69" y="119"/>
                      </a:cubicBezTo>
                      <a:cubicBezTo>
                        <a:pt x="69" y="119"/>
                        <a:pt x="69" y="119"/>
                        <a:pt x="69" y="119"/>
                      </a:cubicBezTo>
                      <a:cubicBezTo>
                        <a:pt x="69" y="87"/>
                        <a:pt x="52" y="60"/>
                        <a:pt x="35" y="40"/>
                      </a:cubicBezTo>
                      <a:cubicBezTo>
                        <a:pt x="35" y="40"/>
                        <a:pt x="35" y="40"/>
                        <a:pt x="35" y="40"/>
                      </a:cubicBezTo>
                      <a:cubicBezTo>
                        <a:pt x="18" y="22"/>
                        <a:pt x="2" y="10"/>
                        <a:pt x="0" y="9"/>
                      </a:cubicBezTo>
                      <a:cubicBezTo>
                        <a:pt x="0" y="9"/>
                        <a:pt x="0" y="9"/>
                        <a:pt x="0" y="9"/>
                      </a:cubicBezTo>
                      <a:cubicBezTo>
                        <a:pt x="0" y="9"/>
                        <a:pt x="0" y="9"/>
                        <a:pt x="1" y="10"/>
                      </a:cubicBezTo>
                      <a:cubicBezTo>
                        <a:pt x="1" y="10"/>
                        <a:pt x="1" y="10"/>
                        <a:pt x="1" y="10"/>
                      </a:cubicBezTo>
                      <a:cubicBezTo>
                        <a:pt x="1" y="7"/>
                        <a:pt x="1" y="7"/>
                        <a:pt x="1" y="7"/>
                      </a:cubicBezTo>
                      <a:cubicBezTo>
                        <a:pt x="0" y="7"/>
                        <a:pt x="0" y="7"/>
                        <a:pt x="0" y="7"/>
                      </a:cubicBezTo>
                      <a:cubicBezTo>
                        <a:pt x="4" y="0"/>
                        <a:pt x="4" y="0"/>
                        <a:pt x="4" y="0"/>
                      </a:cubicBezTo>
                      <a:cubicBezTo>
                        <a:pt x="5" y="3"/>
                        <a:pt x="5" y="3"/>
                        <a:pt x="5" y="3"/>
                      </a:cubicBezTo>
                      <a:cubicBezTo>
                        <a:pt x="5" y="3"/>
                        <a:pt x="5" y="3"/>
                        <a:pt x="6" y="3"/>
                      </a:cubicBezTo>
                      <a:cubicBezTo>
                        <a:pt x="6" y="3"/>
                        <a:pt x="6" y="3"/>
                        <a:pt x="6" y="3"/>
                      </a:cubicBezTo>
                      <a:cubicBezTo>
                        <a:pt x="6" y="4"/>
                        <a:pt x="7" y="4"/>
                        <a:pt x="8" y="5"/>
                      </a:cubicBezTo>
                      <a:cubicBezTo>
                        <a:pt x="8" y="5"/>
                        <a:pt x="8" y="5"/>
                        <a:pt x="8" y="5"/>
                      </a:cubicBezTo>
                      <a:cubicBezTo>
                        <a:pt x="10" y="6"/>
                        <a:pt x="13" y="8"/>
                        <a:pt x="16" y="11"/>
                      </a:cubicBezTo>
                      <a:cubicBezTo>
                        <a:pt x="16" y="11"/>
                        <a:pt x="16" y="11"/>
                        <a:pt x="16" y="11"/>
                      </a:cubicBezTo>
                      <a:cubicBezTo>
                        <a:pt x="23" y="17"/>
                        <a:pt x="32" y="25"/>
                        <a:pt x="41" y="35"/>
                      </a:cubicBezTo>
                      <a:cubicBezTo>
                        <a:pt x="41" y="35"/>
                        <a:pt x="41" y="35"/>
                        <a:pt x="41" y="35"/>
                      </a:cubicBezTo>
                      <a:cubicBezTo>
                        <a:pt x="59" y="55"/>
                        <a:pt x="77" y="84"/>
                        <a:pt x="77" y="119"/>
                      </a:cubicBezTo>
                      <a:cubicBezTo>
                        <a:pt x="77" y="119"/>
                        <a:pt x="77" y="119"/>
                        <a:pt x="77" y="119"/>
                      </a:cubicBezTo>
                      <a:cubicBezTo>
                        <a:pt x="77" y="120"/>
                        <a:pt x="77" y="121"/>
                        <a:pt x="77" y="122"/>
                      </a:cubicBezTo>
                      <a:cubicBezTo>
                        <a:pt x="77" y="122"/>
                        <a:pt x="77" y="122"/>
                        <a:pt x="77" y="122"/>
                      </a:cubicBezTo>
                      <a:cubicBezTo>
                        <a:pt x="77" y="124"/>
                        <a:pt x="77" y="124"/>
                        <a:pt x="77" y="124"/>
                      </a:cubicBezTo>
                      <a:cubicBezTo>
                        <a:pt x="75" y="124"/>
                        <a:pt x="75" y="124"/>
                        <a:pt x="75" y="124"/>
                      </a:cubicBezTo>
                      <a:close/>
                      <a:moveTo>
                        <a:pt x="73" y="120"/>
                      </a:moveTo>
                      <a:cubicBezTo>
                        <a:pt x="73" y="119"/>
                        <a:pt x="73" y="119"/>
                        <a:pt x="73" y="119"/>
                      </a:cubicBezTo>
                      <a:cubicBezTo>
                        <a:pt x="73" y="119"/>
                        <a:pt x="73" y="119"/>
                        <a:pt x="73" y="119"/>
                      </a:cubicBezTo>
                      <a:cubicBezTo>
                        <a:pt x="73" y="117"/>
                        <a:pt x="73" y="115"/>
                        <a:pt x="73" y="112"/>
                      </a:cubicBezTo>
                      <a:cubicBezTo>
                        <a:pt x="73" y="112"/>
                        <a:pt x="73" y="112"/>
                        <a:pt x="73" y="112"/>
                      </a:cubicBezTo>
                      <a:cubicBezTo>
                        <a:pt x="73" y="115"/>
                        <a:pt x="73" y="117"/>
                        <a:pt x="73" y="119"/>
                      </a:cubicBezTo>
                      <a:cubicBezTo>
                        <a:pt x="73" y="119"/>
                        <a:pt x="73" y="119"/>
                        <a:pt x="73" y="119"/>
                      </a:cubicBezTo>
                      <a:cubicBezTo>
                        <a:pt x="73" y="119"/>
                        <a:pt x="73" y="119"/>
                        <a:pt x="73" y="119"/>
                      </a:cubicBezTo>
                      <a:cubicBezTo>
                        <a:pt x="73" y="119"/>
                        <a:pt x="73" y="119"/>
                        <a:pt x="73" y="120"/>
                      </a:cubicBezTo>
                      <a:cubicBezTo>
                        <a:pt x="73" y="120"/>
                        <a:pt x="73" y="120"/>
                        <a:pt x="73" y="120"/>
                      </a:cubicBezTo>
                      <a:cubicBezTo>
                        <a:pt x="73" y="120"/>
                        <a:pt x="73" y="120"/>
                        <a:pt x="73" y="120"/>
                      </a:cubicBezTo>
                      <a:close/>
                      <a:moveTo>
                        <a:pt x="55" y="60"/>
                      </a:moveTo>
                      <a:cubicBezTo>
                        <a:pt x="55" y="60"/>
                        <a:pt x="55" y="60"/>
                        <a:pt x="55" y="60"/>
                      </a:cubicBezTo>
                      <a:cubicBezTo>
                        <a:pt x="55" y="60"/>
                        <a:pt x="55" y="60"/>
                        <a:pt x="55" y="60"/>
                      </a:cubicBezTo>
                      <a:cubicBezTo>
                        <a:pt x="55" y="60"/>
                        <a:pt x="55" y="60"/>
                        <a:pt x="55" y="60"/>
                      </a:cubicBezTo>
                      <a:close/>
                      <a:moveTo>
                        <a:pt x="54" y="59"/>
                      </a:moveTo>
                      <a:cubicBezTo>
                        <a:pt x="54" y="59"/>
                        <a:pt x="54" y="59"/>
                        <a:pt x="54" y="59"/>
                      </a:cubicBezTo>
                      <a:cubicBezTo>
                        <a:pt x="54" y="59"/>
                        <a:pt x="54" y="59"/>
                        <a:pt x="54" y="59"/>
                      </a:cubicBezTo>
                      <a:cubicBezTo>
                        <a:pt x="54" y="59"/>
                        <a:pt x="54" y="59"/>
                        <a:pt x="54" y="59"/>
                      </a:cubicBezTo>
                      <a:close/>
                      <a:moveTo>
                        <a:pt x="38" y="38"/>
                      </a:moveTo>
                      <a:cubicBezTo>
                        <a:pt x="43" y="44"/>
                        <a:pt x="49" y="51"/>
                        <a:pt x="54" y="59"/>
                      </a:cubicBezTo>
                      <a:cubicBezTo>
                        <a:pt x="54" y="59"/>
                        <a:pt x="54" y="59"/>
                        <a:pt x="54" y="59"/>
                      </a:cubicBezTo>
                      <a:cubicBezTo>
                        <a:pt x="45" y="45"/>
                        <a:pt x="34" y="33"/>
                        <a:pt x="24" y="24"/>
                      </a:cubicBezTo>
                      <a:cubicBezTo>
                        <a:pt x="24" y="24"/>
                        <a:pt x="24" y="24"/>
                        <a:pt x="24" y="24"/>
                      </a:cubicBezTo>
                      <a:cubicBezTo>
                        <a:pt x="29" y="28"/>
                        <a:pt x="33" y="32"/>
                        <a:pt x="38" y="38"/>
                      </a:cubicBezTo>
                      <a:close/>
                      <a:moveTo>
                        <a:pt x="6" y="8"/>
                      </a:moveTo>
                      <a:cubicBezTo>
                        <a:pt x="6" y="8"/>
                        <a:pt x="6" y="8"/>
                        <a:pt x="6" y="8"/>
                      </a:cubicBezTo>
                      <a:cubicBezTo>
                        <a:pt x="6" y="8"/>
                        <a:pt x="6" y="8"/>
                        <a:pt x="6" y="8"/>
                      </a:cubicBezTo>
                      <a:cubicBezTo>
                        <a:pt x="5" y="8"/>
                        <a:pt x="5" y="8"/>
                        <a:pt x="5" y="8"/>
                      </a:cubicBezTo>
                      <a:cubicBezTo>
                        <a:pt x="5" y="8"/>
                        <a:pt x="5" y="8"/>
                        <a:pt x="5" y="8"/>
                      </a:cubicBezTo>
                      <a:cubicBezTo>
                        <a:pt x="5" y="8"/>
                        <a:pt x="5" y="8"/>
                        <a:pt x="6" y="8"/>
                      </a:cubicBezTo>
                      <a:close/>
                      <a:moveTo>
                        <a:pt x="0" y="9"/>
                      </a:moveTo>
                      <a:cubicBezTo>
                        <a:pt x="1" y="9"/>
                        <a:pt x="1" y="9"/>
                        <a:pt x="1" y="9"/>
                      </a:cubicBezTo>
                      <a:cubicBezTo>
                        <a:pt x="0" y="9"/>
                        <a:pt x="0" y="9"/>
                        <a:pt x="0" y="9"/>
                      </a:cubicBezTo>
                      <a:cubicBezTo>
                        <a:pt x="0" y="9"/>
                        <a:pt x="0" y="9"/>
                        <a:pt x="0"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1"/>
                <p:cNvSpPr/>
                <p:nvPr>
                  <p:custDataLst>
                    <p:tags r:id="rId31"/>
                  </p:custDataLst>
                </p:nvPr>
              </p:nvSpPr>
              <p:spPr bwMode="auto">
                <a:xfrm>
                  <a:off x="1178" y="1485"/>
                  <a:ext cx="24" cy="54"/>
                </a:xfrm>
                <a:custGeom>
                  <a:avLst/>
                  <a:gdLst>
                    <a:gd name="T0" fmla="*/ 0 w 24"/>
                    <a:gd name="T1" fmla="*/ 3 h 54"/>
                    <a:gd name="T2" fmla="*/ 12 w 24"/>
                    <a:gd name="T3" fmla="*/ 0 h 54"/>
                    <a:gd name="T4" fmla="*/ 24 w 24"/>
                    <a:gd name="T5" fmla="*/ 51 h 54"/>
                    <a:gd name="T6" fmla="*/ 12 w 24"/>
                    <a:gd name="T7" fmla="*/ 54 h 54"/>
                    <a:gd name="T8" fmla="*/ 0 w 24"/>
                    <a:gd name="T9" fmla="*/ 3 h 54"/>
                    <a:gd name="T10" fmla="*/ 0 w 24"/>
                    <a:gd name="T11" fmla="*/ 3 h 54"/>
                  </a:gdLst>
                  <a:ahLst/>
                  <a:cxnLst>
                    <a:cxn ang="0">
                      <a:pos x="T0" y="T1"/>
                    </a:cxn>
                    <a:cxn ang="0">
                      <a:pos x="T2" y="T3"/>
                    </a:cxn>
                    <a:cxn ang="0">
                      <a:pos x="T4" y="T5"/>
                    </a:cxn>
                    <a:cxn ang="0">
                      <a:pos x="T6" y="T7"/>
                    </a:cxn>
                    <a:cxn ang="0">
                      <a:pos x="T8" y="T9"/>
                    </a:cxn>
                    <a:cxn ang="0">
                      <a:pos x="T10" y="T11"/>
                    </a:cxn>
                  </a:cxnLst>
                  <a:rect l="0" t="0" r="r" b="b"/>
                  <a:pathLst>
                    <a:path w="24" h="54">
                      <a:moveTo>
                        <a:pt x="0" y="3"/>
                      </a:moveTo>
                      <a:lnTo>
                        <a:pt x="12" y="0"/>
                      </a:lnTo>
                      <a:lnTo>
                        <a:pt x="24" y="51"/>
                      </a:lnTo>
                      <a:lnTo>
                        <a:pt x="12" y="54"/>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32"/>
                <p:cNvSpPr/>
                <p:nvPr>
                  <p:custDataLst>
                    <p:tags r:id="rId32"/>
                  </p:custDataLst>
                </p:nvPr>
              </p:nvSpPr>
              <p:spPr bwMode="auto">
                <a:xfrm>
                  <a:off x="1172" y="1480"/>
                  <a:ext cx="39" cy="65"/>
                </a:xfrm>
                <a:custGeom>
                  <a:avLst/>
                  <a:gdLst>
                    <a:gd name="T0" fmla="*/ 0 w 39"/>
                    <a:gd name="T1" fmla="*/ 8 h 65"/>
                    <a:gd name="T2" fmla="*/ 6 w 39"/>
                    <a:gd name="T3" fmla="*/ 8 h 65"/>
                    <a:gd name="T4" fmla="*/ 9 w 39"/>
                    <a:gd name="T5" fmla="*/ 14 h 65"/>
                    <a:gd name="T6" fmla="*/ 6 w 39"/>
                    <a:gd name="T7" fmla="*/ 8 h 65"/>
                    <a:gd name="T8" fmla="*/ 0 w 39"/>
                    <a:gd name="T9" fmla="*/ 8 h 65"/>
                    <a:gd name="T10" fmla="*/ 0 w 39"/>
                    <a:gd name="T11" fmla="*/ 5 h 65"/>
                    <a:gd name="T12" fmla="*/ 21 w 39"/>
                    <a:gd name="T13" fmla="*/ 0 h 65"/>
                    <a:gd name="T14" fmla="*/ 39 w 39"/>
                    <a:gd name="T15" fmla="*/ 59 h 65"/>
                    <a:gd name="T16" fmla="*/ 15 w 39"/>
                    <a:gd name="T17" fmla="*/ 65 h 65"/>
                    <a:gd name="T18" fmla="*/ 0 w 39"/>
                    <a:gd name="T19" fmla="*/ 8 h 65"/>
                    <a:gd name="T20" fmla="*/ 0 w 39"/>
                    <a:gd name="T2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8"/>
                      </a:moveTo>
                      <a:lnTo>
                        <a:pt x="6" y="8"/>
                      </a:lnTo>
                      <a:lnTo>
                        <a:pt x="9" y="14"/>
                      </a:lnTo>
                      <a:lnTo>
                        <a:pt x="6" y="8"/>
                      </a:lnTo>
                      <a:lnTo>
                        <a:pt x="0" y="8"/>
                      </a:lnTo>
                      <a:lnTo>
                        <a:pt x="0" y="5"/>
                      </a:lnTo>
                      <a:lnTo>
                        <a:pt x="21" y="0"/>
                      </a:lnTo>
                      <a:lnTo>
                        <a:pt x="39" y="59"/>
                      </a:lnTo>
                      <a:lnTo>
                        <a:pt x="15" y="6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33"/>
                <p:cNvSpPr/>
                <p:nvPr>
                  <p:custDataLst>
                    <p:tags r:id="rId33"/>
                  </p:custDataLst>
                </p:nvPr>
              </p:nvSpPr>
              <p:spPr bwMode="auto">
                <a:xfrm>
                  <a:off x="994" y="2128"/>
                  <a:ext cx="294" cy="148"/>
                </a:xfrm>
                <a:custGeom>
                  <a:avLst/>
                  <a:gdLst>
                    <a:gd name="T0" fmla="*/ 53 w 99"/>
                    <a:gd name="T1" fmla="*/ 49 h 50"/>
                    <a:gd name="T2" fmla="*/ 36 w 99"/>
                    <a:gd name="T3" fmla="*/ 28 h 50"/>
                    <a:gd name="T4" fmla="*/ 36 w 99"/>
                    <a:gd name="T5" fmla="*/ 28 h 50"/>
                    <a:gd name="T6" fmla="*/ 27 w 99"/>
                    <a:gd name="T7" fmla="*/ 5 h 50"/>
                    <a:gd name="T8" fmla="*/ 27 w 99"/>
                    <a:gd name="T9" fmla="*/ 5 h 50"/>
                    <a:gd name="T10" fmla="*/ 27 w 99"/>
                    <a:gd name="T11" fmla="*/ 5 h 50"/>
                    <a:gd name="T12" fmla="*/ 27 w 99"/>
                    <a:gd name="T13" fmla="*/ 5 h 50"/>
                    <a:gd name="T14" fmla="*/ 25 w 99"/>
                    <a:gd name="T15" fmla="*/ 4 h 50"/>
                    <a:gd name="T16" fmla="*/ 25 w 99"/>
                    <a:gd name="T17" fmla="*/ 4 h 50"/>
                    <a:gd name="T18" fmla="*/ 1 w 99"/>
                    <a:gd name="T19" fmla="*/ 9 h 50"/>
                    <a:gd name="T20" fmla="*/ 1 w 99"/>
                    <a:gd name="T21" fmla="*/ 9 h 50"/>
                    <a:gd name="T22" fmla="*/ 0 w 99"/>
                    <a:gd name="T23" fmla="*/ 5 h 50"/>
                    <a:gd name="T24" fmla="*/ 25 w 99"/>
                    <a:gd name="T25" fmla="*/ 0 h 50"/>
                    <a:gd name="T26" fmla="*/ 25 w 99"/>
                    <a:gd name="T27" fmla="*/ 0 h 50"/>
                    <a:gd name="T28" fmla="*/ 29 w 99"/>
                    <a:gd name="T29" fmla="*/ 1 h 50"/>
                    <a:gd name="T30" fmla="*/ 29 w 99"/>
                    <a:gd name="T31" fmla="*/ 1 h 50"/>
                    <a:gd name="T32" fmla="*/ 31 w 99"/>
                    <a:gd name="T33" fmla="*/ 4 h 50"/>
                    <a:gd name="T34" fmla="*/ 31 w 99"/>
                    <a:gd name="T35" fmla="*/ 4 h 50"/>
                    <a:gd name="T36" fmla="*/ 40 w 99"/>
                    <a:gd name="T37" fmla="*/ 26 h 50"/>
                    <a:gd name="T38" fmla="*/ 40 w 99"/>
                    <a:gd name="T39" fmla="*/ 26 h 50"/>
                    <a:gd name="T40" fmla="*/ 54 w 99"/>
                    <a:gd name="T41" fmla="*/ 46 h 50"/>
                    <a:gd name="T42" fmla="*/ 54 w 99"/>
                    <a:gd name="T43" fmla="*/ 46 h 50"/>
                    <a:gd name="T44" fmla="*/ 54 w 99"/>
                    <a:gd name="T45" fmla="*/ 46 h 50"/>
                    <a:gd name="T46" fmla="*/ 54 w 99"/>
                    <a:gd name="T47" fmla="*/ 46 h 50"/>
                    <a:gd name="T48" fmla="*/ 64 w 99"/>
                    <a:gd name="T49" fmla="*/ 39 h 50"/>
                    <a:gd name="T50" fmla="*/ 64 w 99"/>
                    <a:gd name="T51" fmla="*/ 39 h 50"/>
                    <a:gd name="T52" fmla="*/ 78 w 99"/>
                    <a:gd name="T53" fmla="*/ 25 h 50"/>
                    <a:gd name="T54" fmla="*/ 78 w 99"/>
                    <a:gd name="T55" fmla="*/ 25 h 50"/>
                    <a:gd name="T56" fmla="*/ 96 w 99"/>
                    <a:gd name="T57" fmla="*/ 3 h 50"/>
                    <a:gd name="T58" fmla="*/ 96 w 99"/>
                    <a:gd name="T59" fmla="*/ 3 h 50"/>
                    <a:gd name="T60" fmla="*/ 99 w 99"/>
                    <a:gd name="T61" fmla="*/ 6 h 50"/>
                    <a:gd name="T62" fmla="*/ 67 w 99"/>
                    <a:gd name="T63" fmla="*/ 42 h 50"/>
                    <a:gd name="T64" fmla="*/ 67 w 99"/>
                    <a:gd name="T65" fmla="*/ 42 h 50"/>
                    <a:gd name="T66" fmla="*/ 54 w 99"/>
                    <a:gd name="T67" fmla="*/ 50 h 50"/>
                    <a:gd name="T68" fmla="*/ 54 w 99"/>
                    <a:gd name="T69" fmla="*/ 50 h 50"/>
                    <a:gd name="T70" fmla="*/ 53 w 99"/>
                    <a:gd name="T71"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50">
                      <a:moveTo>
                        <a:pt x="53" y="49"/>
                      </a:moveTo>
                      <a:cubicBezTo>
                        <a:pt x="47" y="47"/>
                        <a:pt x="41" y="38"/>
                        <a:pt x="36" y="28"/>
                      </a:cubicBezTo>
                      <a:cubicBezTo>
                        <a:pt x="36" y="28"/>
                        <a:pt x="36" y="28"/>
                        <a:pt x="36" y="28"/>
                      </a:cubicBezTo>
                      <a:cubicBezTo>
                        <a:pt x="31" y="18"/>
                        <a:pt x="28" y="9"/>
                        <a:pt x="27" y="5"/>
                      </a:cubicBezTo>
                      <a:cubicBezTo>
                        <a:pt x="27" y="5"/>
                        <a:pt x="27" y="5"/>
                        <a:pt x="27" y="5"/>
                      </a:cubicBezTo>
                      <a:cubicBezTo>
                        <a:pt x="27" y="5"/>
                        <a:pt x="27" y="5"/>
                        <a:pt x="27" y="5"/>
                      </a:cubicBezTo>
                      <a:cubicBezTo>
                        <a:pt x="27" y="5"/>
                        <a:pt x="27" y="5"/>
                        <a:pt x="27" y="5"/>
                      </a:cubicBezTo>
                      <a:cubicBezTo>
                        <a:pt x="27" y="4"/>
                        <a:pt x="26" y="4"/>
                        <a:pt x="25" y="4"/>
                      </a:cubicBezTo>
                      <a:cubicBezTo>
                        <a:pt x="25" y="4"/>
                        <a:pt x="25" y="4"/>
                        <a:pt x="25" y="4"/>
                      </a:cubicBezTo>
                      <a:cubicBezTo>
                        <a:pt x="17" y="4"/>
                        <a:pt x="1" y="9"/>
                        <a:pt x="1" y="9"/>
                      </a:cubicBezTo>
                      <a:cubicBezTo>
                        <a:pt x="1" y="9"/>
                        <a:pt x="1" y="9"/>
                        <a:pt x="1" y="9"/>
                      </a:cubicBezTo>
                      <a:cubicBezTo>
                        <a:pt x="0" y="5"/>
                        <a:pt x="0" y="5"/>
                        <a:pt x="0" y="5"/>
                      </a:cubicBezTo>
                      <a:cubicBezTo>
                        <a:pt x="0" y="5"/>
                        <a:pt x="16" y="0"/>
                        <a:pt x="25" y="0"/>
                      </a:cubicBezTo>
                      <a:cubicBezTo>
                        <a:pt x="25" y="0"/>
                        <a:pt x="25" y="0"/>
                        <a:pt x="25" y="0"/>
                      </a:cubicBezTo>
                      <a:cubicBezTo>
                        <a:pt x="26" y="0"/>
                        <a:pt x="28" y="0"/>
                        <a:pt x="29" y="1"/>
                      </a:cubicBezTo>
                      <a:cubicBezTo>
                        <a:pt x="29" y="1"/>
                        <a:pt x="29" y="1"/>
                        <a:pt x="29" y="1"/>
                      </a:cubicBezTo>
                      <a:cubicBezTo>
                        <a:pt x="30" y="1"/>
                        <a:pt x="31" y="3"/>
                        <a:pt x="31" y="4"/>
                      </a:cubicBezTo>
                      <a:cubicBezTo>
                        <a:pt x="31" y="4"/>
                        <a:pt x="31" y="4"/>
                        <a:pt x="31" y="4"/>
                      </a:cubicBezTo>
                      <a:cubicBezTo>
                        <a:pt x="31" y="6"/>
                        <a:pt x="35" y="17"/>
                        <a:pt x="40" y="26"/>
                      </a:cubicBezTo>
                      <a:cubicBezTo>
                        <a:pt x="40" y="26"/>
                        <a:pt x="40" y="26"/>
                        <a:pt x="40" y="26"/>
                      </a:cubicBezTo>
                      <a:cubicBezTo>
                        <a:pt x="44" y="36"/>
                        <a:pt x="51" y="45"/>
                        <a:pt x="54" y="46"/>
                      </a:cubicBezTo>
                      <a:cubicBezTo>
                        <a:pt x="54" y="46"/>
                        <a:pt x="54" y="46"/>
                        <a:pt x="54" y="46"/>
                      </a:cubicBezTo>
                      <a:cubicBezTo>
                        <a:pt x="54" y="46"/>
                        <a:pt x="54" y="46"/>
                        <a:pt x="54" y="46"/>
                      </a:cubicBezTo>
                      <a:cubicBezTo>
                        <a:pt x="54" y="46"/>
                        <a:pt x="54" y="46"/>
                        <a:pt x="54" y="46"/>
                      </a:cubicBezTo>
                      <a:cubicBezTo>
                        <a:pt x="56" y="46"/>
                        <a:pt x="60" y="43"/>
                        <a:pt x="64" y="39"/>
                      </a:cubicBezTo>
                      <a:cubicBezTo>
                        <a:pt x="64" y="39"/>
                        <a:pt x="64" y="39"/>
                        <a:pt x="64" y="39"/>
                      </a:cubicBezTo>
                      <a:cubicBezTo>
                        <a:pt x="68" y="35"/>
                        <a:pt x="73" y="30"/>
                        <a:pt x="78" y="25"/>
                      </a:cubicBezTo>
                      <a:cubicBezTo>
                        <a:pt x="78" y="25"/>
                        <a:pt x="78" y="25"/>
                        <a:pt x="78" y="25"/>
                      </a:cubicBezTo>
                      <a:cubicBezTo>
                        <a:pt x="88" y="14"/>
                        <a:pt x="96" y="3"/>
                        <a:pt x="96" y="3"/>
                      </a:cubicBezTo>
                      <a:cubicBezTo>
                        <a:pt x="96" y="3"/>
                        <a:pt x="96" y="3"/>
                        <a:pt x="96" y="3"/>
                      </a:cubicBezTo>
                      <a:cubicBezTo>
                        <a:pt x="99" y="6"/>
                        <a:pt x="99" y="6"/>
                        <a:pt x="99" y="6"/>
                      </a:cubicBezTo>
                      <a:cubicBezTo>
                        <a:pt x="99" y="6"/>
                        <a:pt x="81" y="30"/>
                        <a:pt x="67" y="42"/>
                      </a:cubicBezTo>
                      <a:cubicBezTo>
                        <a:pt x="67" y="42"/>
                        <a:pt x="67" y="42"/>
                        <a:pt x="67" y="42"/>
                      </a:cubicBezTo>
                      <a:cubicBezTo>
                        <a:pt x="62" y="46"/>
                        <a:pt x="58" y="49"/>
                        <a:pt x="54" y="50"/>
                      </a:cubicBezTo>
                      <a:cubicBezTo>
                        <a:pt x="54" y="50"/>
                        <a:pt x="54" y="50"/>
                        <a:pt x="54" y="50"/>
                      </a:cubicBezTo>
                      <a:cubicBezTo>
                        <a:pt x="54" y="50"/>
                        <a:pt x="53" y="49"/>
                        <a:pt x="53"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34"/>
                <p:cNvSpPr>
                  <a:spLocks noEditPoints="1"/>
                </p:cNvSpPr>
                <p:nvPr>
                  <p:custDataLst>
                    <p:tags r:id="rId34"/>
                  </p:custDataLst>
                </p:nvPr>
              </p:nvSpPr>
              <p:spPr bwMode="auto">
                <a:xfrm>
                  <a:off x="985" y="2122"/>
                  <a:ext cx="312" cy="160"/>
                </a:xfrm>
                <a:custGeom>
                  <a:avLst/>
                  <a:gdLst>
                    <a:gd name="T0" fmla="*/ 56 w 105"/>
                    <a:gd name="T1" fmla="*/ 51 h 54"/>
                    <a:gd name="T2" fmla="*/ 37 w 105"/>
                    <a:gd name="T3" fmla="*/ 31 h 54"/>
                    <a:gd name="T4" fmla="*/ 29 w 105"/>
                    <a:gd name="T5" fmla="*/ 8 h 54"/>
                    <a:gd name="T6" fmla="*/ 28 w 105"/>
                    <a:gd name="T7" fmla="*/ 8 h 54"/>
                    <a:gd name="T8" fmla="*/ 28 w 105"/>
                    <a:gd name="T9" fmla="*/ 8 h 54"/>
                    <a:gd name="T10" fmla="*/ 28 w 105"/>
                    <a:gd name="T11" fmla="*/ 8 h 54"/>
                    <a:gd name="T12" fmla="*/ 5 w 105"/>
                    <a:gd name="T13" fmla="*/ 13 h 54"/>
                    <a:gd name="T14" fmla="*/ 5 w 105"/>
                    <a:gd name="T15" fmla="*/ 13 h 54"/>
                    <a:gd name="T16" fmla="*/ 5 w 105"/>
                    <a:gd name="T17" fmla="*/ 13 h 54"/>
                    <a:gd name="T18" fmla="*/ 2 w 105"/>
                    <a:gd name="T19" fmla="*/ 11 h 54"/>
                    <a:gd name="T20" fmla="*/ 3 w 105"/>
                    <a:gd name="T21" fmla="*/ 5 h 54"/>
                    <a:gd name="T22" fmla="*/ 3 w 105"/>
                    <a:gd name="T23" fmla="*/ 5 h 54"/>
                    <a:gd name="T24" fmla="*/ 5 w 105"/>
                    <a:gd name="T25" fmla="*/ 4 h 54"/>
                    <a:gd name="T26" fmla="*/ 12 w 105"/>
                    <a:gd name="T27" fmla="*/ 3 h 54"/>
                    <a:gd name="T28" fmla="*/ 28 w 105"/>
                    <a:gd name="T29" fmla="*/ 0 h 54"/>
                    <a:gd name="T30" fmla="*/ 32 w 105"/>
                    <a:gd name="T31" fmla="*/ 1 h 54"/>
                    <a:gd name="T32" fmla="*/ 36 w 105"/>
                    <a:gd name="T33" fmla="*/ 6 h 54"/>
                    <a:gd name="T34" fmla="*/ 36 w 105"/>
                    <a:gd name="T35" fmla="*/ 7 h 54"/>
                    <a:gd name="T36" fmla="*/ 45 w 105"/>
                    <a:gd name="T37" fmla="*/ 27 h 54"/>
                    <a:gd name="T38" fmla="*/ 52 w 105"/>
                    <a:gd name="T39" fmla="*/ 40 h 54"/>
                    <a:gd name="T40" fmla="*/ 57 w 105"/>
                    <a:gd name="T41" fmla="*/ 46 h 54"/>
                    <a:gd name="T42" fmla="*/ 57 w 105"/>
                    <a:gd name="T43" fmla="*/ 46 h 54"/>
                    <a:gd name="T44" fmla="*/ 57 w 105"/>
                    <a:gd name="T45" fmla="*/ 46 h 54"/>
                    <a:gd name="T46" fmla="*/ 58 w 105"/>
                    <a:gd name="T47" fmla="*/ 46 h 54"/>
                    <a:gd name="T48" fmla="*/ 58 w 105"/>
                    <a:gd name="T49" fmla="*/ 45 h 54"/>
                    <a:gd name="T50" fmla="*/ 60 w 105"/>
                    <a:gd name="T51" fmla="*/ 44 h 54"/>
                    <a:gd name="T52" fmla="*/ 66 w 105"/>
                    <a:gd name="T53" fmla="*/ 40 h 54"/>
                    <a:gd name="T54" fmla="*/ 80 w 105"/>
                    <a:gd name="T55" fmla="*/ 25 h 54"/>
                    <a:gd name="T56" fmla="*/ 97 w 105"/>
                    <a:gd name="T57" fmla="*/ 4 h 54"/>
                    <a:gd name="T58" fmla="*/ 98 w 105"/>
                    <a:gd name="T59" fmla="*/ 2 h 54"/>
                    <a:gd name="T60" fmla="*/ 104 w 105"/>
                    <a:gd name="T61" fmla="*/ 9 h 54"/>
                    <a:gd name="T62" fmla="*/ 71 w 105"/>
                    <a:gd name="T63" fmla="*/ 46 h 54"/>
                    <a:gd name="T64" fmla="*/ 57 w 105"/>
                    <a:gd name="T65" fmla="*/ 54 h 54"/>
                    <a:gd name="T66" fmla="*/ 57 w 105"/>
                    <a:gd name="T67" fmla="*/ 50 h 54"/>
                    <a:gd name="T68" fmla="*/ 57 w 105"/>
                    <a:gd name="T69" fmla="*/ 50 h 54"/>
                    <a:gd name="T70" fmla="*/ 57 w 105"/>
                    <a:gd name="T71" fmla="*/ 50 h 54"/>
                    <a:gd name="T72" fmla="*/ 58 w 105"/>
                    <a:gd name="T73" fmla="*/ 49 h 54"/>
                    <a:gd name="T74" fmla="*/ 67 w 105"/>
                    <a:gd name="T75" fmla="*/ 44 h 54"/>
                    <a:gd name="T76" fmla="*/ 56 w 105"/>
                    <a:gd name="T77" fmla="*/ 49 h 54"/>
                    <a:gd name="T78" fmla="*/ 56 w 105"/>
                    <a:gd name="T79" fmla="*/ 49 h 54"/>
                    <a:gd name="T80" fmla="*/ 56 w 105"/>
                    <a:gd name="T81" fmla="*/ 49 h 54"/>
                    <a:gd name="T82" fmla="*/ 52 w 105"/>
                    <a:gd name="T83" fmla="*/ 46 h 54"/>
                    <a:gd name="T84" fmla="*/ 49 w 105"/>
                    <a:gd name="T85" fmla="*/ 42 h 54"/>
                    <a:gd name="T86" fmla="*/ 47 w 105"/>
                    <a:gd name="T87" fmla="*/ 39 h 54"/>
                    <a:gd name="T88" fmla="*/ 72 w 105"/>
                    <a:gd name="T89" fmla="*/ 39 h 54"/>
                    <a:gd name="T90" fmla="*/ 73 w 105"/>
                    <a:gd name="T91" fmla="*/ 39 h 54"/>
                    <a:gd name="T92" fmla="*/ 83 w 105"/>
                    <a:gd name="T93" fmla="*/ 28 h 54"/>
                    <a:gd name="T94" fmla="*/ 73 w 105"/>
                    <a:gd name="T95" fmla="*/ 39 h 54"/>
                    <a:gd name="T96" fmla="*/ 99 w 105"/>
                    <a:gd name="T97" fmla="*/ 8 h 54"/>
                    <a:gd name="T98" fmla="*/ 83 w 105"/>
                    <a:gd name="T99" fmla="*/ 28 h 54"/>
                    <a:gd name="T100" fmla="*/ 5 w 105"/>
                    <a:gd name="T101" fmla="*/ 11 h 54"/>
                    <a:gd name="T102" fmla="*/ 5 w 105"/>
                    <a:gd name="T103" fmla="*/ 13 h 54"/>
                    <a:gd name="T104" fmla="*/ 32 w 105"/>
                    <a:gd name="T105" fmla="*/ 6 h 54"/>
                    <a:gd name="T106" fmla="*/ 32 w 105"/>
                    <a:gd name="T107" fmla="*/ 6 h 54"/>
                    <a:gd name="T108" fmla="*/ 32 w 105"/>
                    <a:gd name="T109" fmla="*/ 6 h 54"/>
                    <a:gd name="T110" fmla="*/ 31 w 105"/>
                    <a:gd name="T111" fmla="*/ 5 h 54"/>
                    <a:gd name="T112" fmla="*/ 31 w 105"/>
                    <a:gd name="T113" fmla="*/ 5 h 54"/>
                    <a:gd name="T114" fmla="*/ 31 w 105"/>
                    <a:gd name="T11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 h="54">
                      <a:moveTo>
                        <a:pt x="56" y="53"/>
                      </a:moveTo>
                      <a:cubicBezTo>
                        <a:pt x="56" y="51"/>
                        <a:pt x="56" y="51"/>
                        <a:pt x="56" y="51"/>
                      </a:cubicBezTo>
                      <a:cubicBezTo>
                        <a:pt x="55" y="53"/>
                        <a:pt x="55" y="53"/>
                        <a:pt x="55" y="53"/>
                      </a:cubicBezTo>
                      <a:cubicBezTo>
                        <a:pt x="48" y="51"/>
                        <a:pt x="43" y="41"/>
                        <a:pt x="37" y="31"/>
                      </a:cubicBezTo>
                      <a:cubicBezTo>
                        <a:pt x="37" y="31"/>
                        <a:pt x="37" y="31"/>
                        <a:pt x="37" y="31"/>
                      </a:cubicBezTo>
                      <a:cubicBezTo>
                        <a:pt x="33" y="22"/>
                        <a:pt x="30" y="13"/>
                        <a:pt x="29" y="8"/>
                      </a:cubicBezTo>
                      <a:cubicBezTo>
                        <a:pt x="29" y="8"/>
                        <a:pt x="29" y="8"/>
                        <a:pt x="29" y="8"/>
                      </a:cubicBezTo>
                      <a:cubicBezTo>
                        <a:pt x="29" y="8"/>
                        <a:pt x="28" y="8"/>
                        <a:pt x="28" y="8"/>
                      </a:cubicBezTo>
                      <a:cubicBezTo>
                        <a:pt x="28" y="8"/>
                        <a:pt x="28" y="8"/>
                        <a:pt x="28" y="8"/>
                      </a:cubicBezTo>
                      <a:cubicBezTo>
                        <a:pt x="28" y="8"/>
                        <a:pt x="28" y="8"/>
                        <a:pt x="28" y="8"/>
                      </a:cubicBezTo>
                      <a:cubicBezTo>
                        <a:pt x="28" y="8"/>
                        <a:pt x="28" y="8"/>
                        <a:pt x="28" y="8"/>
                      </a:cubicBezTo>
                      <a:cubicBezTo>
                        <a:pt x="28" y="8"/>
                        <a:pt x="28" y="8"/>
                        <a:pt x="28" y="8"/>
                      </a:cubicBezTo>
                      <a:cubicBezTo>
                        <a:pt x="21" y="8"/>
                        <a:pt x="6" y="12"/>
                        <a:pt x="5" y="13"/>
                      </a:cubicBezTo>
                      <a:cubicBezTo>
                        <a:pt x="5" y="13"/>
                        <a:pt x="5" y="13"/>
                        <a:pt x="5" y="13"/>
                      </a:cubicBezTo>
                      <a:cubicBezTo>
                        <a:pt x="5" y="13"/>
                        <a:pt x="5" y="13"/>
                        <a:pt x="5" y="13"/>
                      </a:cubicBezTo>
                      <a:cubicBezTo>
                        <a:pt x="5" y="13"/>
                        <a:pt x="5" y="13"/>
                        <a:pt x="5" y="13"/>
                      </a:cubicBezTo>
                      <a:cubicBezTo>
                        <a:pt x="5" y="13"/>
                        <a:pt x="5" y="13"/>
                        <a:pt x="5" y="13"/>
                      </a:cubicBezTo>
                      <a:cubicBezTo>
                        <a:pt x="5" y="13"/>
                        <a:pt x="5" y="13"/>
                        <a:pt x="5" y="13"/>
                      </a:cubicBezTo>
                      <a:cubicBezTo>
                        <a:pt x="4" y="11"/>
                        <a:pt x="4" y="11"/>
                        <a:pt x="4" y="11"/>
                      </a:cubicBezTo>
                      <a:cubicBezTo>
                        <a:pt x="2" y="11"/>
                        <a:pt x="2" y="11"/>
                        <a:pt x="2" y="11"/>
                      </a:cubicBezTo>
                      <a:cubicBezTo>
                        <a:pt x="0" y="5"/>
                        <a:pt x="0" y="5"/>
                        <a:pt x="0" y="5"/>
                      </a:cubicBezTo>
                      <a:cubicBezTo>
                        <a:pt x="3" y="5"/>
                        <a:pt x="3" y="5"/>
                        <a:pt x="3" y="5"/>
                      </a:cubicBezTo>
                      <a:cubicBezTo>
                        <a:pt x="3" y="5"/>
                        <a:pt x="3" y="5"/>
                        <a:pt x="3" y="5"/>
                      </a:cubicBezTo>
                      <a:cubicBezTo>
                        <a:pt x="3" y="5"/>
                        <a:pt x="3" y="5"/>
                        <a:pt x="3" y="5"/>
                      </a:cubicBezTo>
                      <a:cubicBezTo>
                        <a:pt x="4" y="5"/>
                        <a:pt x="4" y="5"/>
                        <a:pt x="5" y="4"/>
                      </a:cubicBezTo>
                      <a:cubicBezTo>
                        <a:pt x="5" y="4"/>
                        <a:pt x="5" y="4"/>
                        <a:pt x="5" y="4"/>
                      </a:cubicBezTo>
                      <a:cubicBezTo>
                        <a:pt x="7" y="4"/>
                        <a:pt x="9" y="3"/>
                        <a:pt x="12" y="3"/>
                      </a:cubicBezTo>
                      <a:cubicBezTo>
                        <a:pt x="12" y="3"/>
                        <a:pt x="12" y="3"/>
                        <a:pt x="12" y="3"/>
                      </a:cubicBezTo>
                      <a:cubicBezTo>
                        <a:pt x="17" y="2"/>
                        <a:pt x="23" y="0"/>
                        <a:pt x="28" y="0"/>
                      </a:cubicBezTo>
                      <a:cubicBezTo>
                        <a:pt x="28" y="0"/>
                        <a:pt x="28" y="0"/>
                        <a:pt x="28" y="0"/>
                      </a:cubicBezTo>
                      <a:cubicBezTo>
                        <a:pt x="29" y="0"/>
                        <a:pt x="31" y="0"/>
                        <a:pt x="32" y="1"/>
                      </a:cubicBezTo>
                      <a:cubicBezTo>
                        <a:pt x="32" y="1"/>
                        <a:pt x="32" y="1"/>
                        <a:pt x="32" y="1"/>
                      </a:cubicBezTo>
                      <a:cubicBezTo>
                        <a:pt x="34" y="2"/>
                        <a:pt x="36" y="3"/>
                        <a:pt x="36" y="6"/>
                      </a:cubicBezTo>
                      <a:cubicBezTo>
                        <a:pt x="36" y="6"/>
                        <a:pt x="36" y="6"/>
                        <a:pt x="36" y="6"/>
                      </a:cubicBezTo>
                      <a:cubicBezTo>
                        <a:pt x="36" y="6"/>
                        <a:pt x="36" y="6"/>
                        <a:pt x="36" y="6"/>
                      </a:cubicBezTo>
                      <a:cubicBezTo>
                        <a:pt x="36" y="7"/>
                        <a:pt x="36" y="7"/>
                        <a:pt x="36" y="7"/>
                      </a:cubicBezTo>
                      <a:cubicBezTo>
                        <a:pt x="36" y="8"/>
                        <a:pt x="40" y="19"/>
                        <a:pt x="45" y="27"/>
                      </a:cubicBezTo>
                      <a:cubicBezTo>
                        <a:pt x="45" y="27"/>
                        <a:pt x="45" y="27"/>
                        <a:pt x="45" y="27"/>
                      </a:cubicBezTo>
                      <a:cubicBezTo>
                        <a:pt x="47" y="32"/>
                        <a:pt x="50" y="37"/>
                        <a:pt x="52" y="40"/>
                      </a:cubicBezTo>
                      <a:cubicBezTo>
                        <a:pt x="52" y="40"/>
                        <a:pt x="52" y="40"/>
                        <a:pt x="52" y="40"/>
                      </a:cubicBezTo>
                      <a:cubicBezTo>
                        <a:pt x="54" y="43"/>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8" y="46"/>
                      </a:cubicBezTo>
                      <a:cubicBezTo>
                        <a:pt x="58" y="46"/>
                        <a:pt x="58" y="46"/>
                        <a:pt x="58" y="46"/>
                      </a:cubicBezTo>
                      <a:cubicBezTo>
                        <a:pt x="58" y="45"/>
                        <a:pt x="58" y="45"/>
                        <a:pt x="58" y="45"/>
                      </a:cubicBezTo>
                      <a:cubicBezTo>
                        <a:pt x="58" y="45"/>
                        <a:pt x="58" y="45"/>
                        <a:pt x="58" y="45"/>
                      </a:cubicBezTo>
                      <a:cubicBezTo>
                        <a:pt x="59" y="45"/>
                        <a:pt x="59" y="45"/>
                        <a:pt x="60" y="44"/>
                      </a:cubicBezTo>
                      <a:cubicBezTo>
                        <a:pt x="60" y="44"/>
                        <a:pt x="60" y="44"/>
                        <a:pt x="60" y="44"/>
                      </a:cubicBezTo>
                      <a:cubicBezTo>
                        <a:pt x="62" y="43"/>
                        <a:pt x="64" y="42"/>
                        <a:pt x="66" y="40"/>
                      </a:cubicBezTo>
                      <a:cubicBezTo>
                        <a:pt x="66" y="40"/>
                        <a:pt x="66" y="40"/>
                        <a:pt x="66" y="40"/>
                      </a:cubicBezTo>
                      <a:cubicBezTo>
                        <a:pt x="70" y="36"/>
                        <a:pt x="75" y="31"/>
                        <a:pt x="80" y="25"/>
                      </a:cubicBezTo>
                      <a:cubicBezTo>
                        <a:pt x="80" y="25"/>
                        <a:pt x="80" y="25"/>
                        <a:pt x="80" y="25"/>
                      </a:cubicBezTo>
                      <a:cubicBezTo>
                        <a:pt x="88" y="15"/>
                        <a:pt x="96" y="5"/>
                        <a:pt x="97" y="4"/>
                      </a:cubicBezTo>
                      <a:cubicBezTo>
                        <a:pt x="97" y="4"/>
                        <a:pt x="97" y="4"/>
                        <a:pt x="97" y="4"/>
                      </a:cubicBezTo>
                      <a:cubicBezTo>
                        <a:pt x="97" y="4"/>
                        <a:pt x="97" y="4"/>
                        <a:pt x="97" y="4"/>
                      </a:cubicBezTo>
                      <a:cubicBezTo>
                        <a:pt x="98" y="2"/>
                        <a:pt x="98" y="2"/>
                        <a:pt x="98" y="2"/>
                      </a:cubicBezTo>
                      <a:cubicBezTo>
                        <a:pt x="105" y="7"/>
                        <a:pt x="105" y="7"/>
                        <a:pt x="105" y="7"/>
                      </a:cubicBezTo>
                      <a:cubicBezTo>
                        <a:pt x="104" y="9"/>
                        <a:pt x="104" y="9"/>
                        <a:pt x="104" y="9"/>
                      </a:cubicBezTo>
                      <a:cubicBezTo>
                        <a:pt x="103" y="9"/>
                        <a:pt x="85" y="33"/>
                        <a:pt x="71" y="46"/>
                      </a:cubicBezTo>
                      <a:cubicBezTo>
                        <a:pt x="71" y="46"/>
                        <a:pt x="71" y="46"/>
                        <a:pt x="71" y="46"/>
                      </a:cubicBezTo>
                      <a:cubicBezTo>
                        <a:pt x="66" y="50"/>
                        <a:pt x="62" y="53"/>
                        <a:pt x="57" y="54"/>
                      </a:cubicBezTo>
                      <a:cubicBezTo>
                        <a:pt x="57" y="54"/>
                        <a:pt x="57" y="54"/>
                        <a:pt x="57" y="54"/>
                      </a:cubicBezTo>
                      <a:cubicBezTo>
                        <a:pt x="57" y="54"/>
                        <a:pt x="56" y="53"/>
                        <a:pt x="56" y="53"/>
                      </a:cubicBezTo>
                      <a:close/>
                      <a:moveTo>
                        <a:pt x="57" y="50"/>
                      </a:moveTo>
                      <a:cubicBezTo>
                        <a:pt x="57" y="50"/>
                        <a:pt x="57" y="50"/>
                        <a:pt x="57" y="50"/>
                      </a:cubicBezTo>
                      <a:cubicBezTo>
                        <a:pt x="57" y="50"/>
                        <a:pt x="57" y="50"/>
                        <a:pt x="57" y="50"/>
                      </a:cubicBezTo>
                      <a:cubicBezTo>
                        <a:pt x="57" y="50"/>
                        <a:pt x="57" y="50"/>
                        <a:pt x="57" y="50"/>
                      </a:cubicBezTo>
                      <a:cubicBezTo>
                        <a:pt x="57" y="50"/>
                        <a:pt x="57" y="50"/>
                        <a:pt x="57" y="50"/>
                      </a:cubicBezTo>
                      <a:cubicBezTo>
                        <a:pt x="57" y="50"/>
                        <a:pt x="57" y="50"/>
                        <a:pt x="57" y="50"/>
                      </a:cubicBezTo>
                      <a:close/>
                      <a:moveTo>
                        <a:pt x="58" y="49"/>
                      </a:moveTo>
                      <a:cubicBezTo>
                        <a:pt x="61" y="49"/>
                        <a:pt x="64" y="47"/>
                        <a:pt x="67" y="44"/>
                      </a:cubicBezTo>
                      <a:cubicBezTo>
                        <a:pt x="67" y="44"/>
                        <a:pt x="67" y="44"/>
                        <a:pt x="67" y="44"/>
                      </a:cubicBezTo>
                      <a:cubicBezTo>
                        <a:pt x="64" y="47"/>
                        <a:pt x="61" y="49"/>
                        <a:pt x="58" y="49"/>
                      </a:cubicBezTo>
                      <a:close/>
                      <a:moveTo>
                        <a:pt x="56" y="49"/>
                      </a:moveTo>
                      <a:cubicBezTo>
                        <a:pt x="56" y="49"/>
                        <a:pt x="56" y="49"/>
                        <a:pt x="56" y="49"/>
                      </a:cubicBezTo>
                      <a:cubicBezTo>
                        <a:pt x="56" y="49"/>
                        <a:pt x="56" y="49"/>
                        <a:pt x="56" y="49"/>
                      </a:cubicBezTo>
                      <a:cubicBezTo>
                        <a:pt x="56" y="49"/>
                        <a:pt x="56" y="49"/>
                        <a:pt x="56" y="49"/>
                      </a:cubicBezTo>
                      <a:cubicBezTo>
                        <a:pt x="56" y="49"/>
                        <a:pt x="56" y="49"/>
                        <a:pt x="56" y="49"/>
                      </a:cubicBezTo>
                      <a:cubicBezTo>
                        <a:pt x="56" y="49"/>
                        <a:pt x="56" y="49"/>
                        <a:pt x="56" y="49"/>
                      </a:cubicBezTo>
                      <a:close/>
                      <a:moveTo>
                        <a:pt x="52" y="46"/>
                      </a:moveTo>
                      <a:cubicBezTo>
                        <a:pt x="51" y="45"/>
                        <a:pt x="50" y="44"/>
                        <a:pt x="49" y="42"/>
                      </a:cubicBezTo>
                      <a:cubicBezTo>
                        <a:pt x="49" y="42"/>
                        <a:pt x="49" y="42"/>
                        <a:pt x="49" y="42"/>
                      </a:cubicBezTo>
                      <a:cubicBezTo>
                        <a:pt x="48" y="41"/>
                        <a:pt x="47" y="40"/>
                        <a:pt x="47" y="39"/>
                      </a:cubicBezTo>
                      <a:cubicBezTo>
                        <a:pt x="47" y="39"/>
                        <a:pt x="47" y="39"/>
                        <a:pt x="47" y="39"/>
                      </a:cubicBezTo>
                      <a:cubicBezTo>
                        <a:pt x="48" y="42"/>
                        <a:pt x="50" y="44"/>
                        <a:pt x="52" y="46"/>
                      </a:cubicBezTo>
                      <a:close/>
                      <a:moveTo>
                        <a:pt x="72" y="39"/>
                      </a:moveTo>
                      <a:cubicBezTo>
                        <a:pt x="73" y="39"/>
                        <a:pt x="73" y="39"/>
                        <a:pt x="73" y="39"/>
                      </a:cubicBezTo>
                      <a:cubicBezTo>
                        <a:pt x="73" y="39"/>
                        <a:pt x="73" y="39"/>
                        <a:pt x="73" y="39"/>
                      </a:cubicBezTo>
                      <a:cubicBezTo>
                        <a:pt x="73" y="39"/>
                        <a:pt x="73" y="39"/>
                        <a:pt x="72" y="39"/>
                      </a:cubicBezTo>
                      <a:close/>
                      <a:moveTo>
                        <a:pt x="83" y="28"/>
                      </a:moveTo>
                      <a:cubicBezTo>
                        <a:pt x="79" y="32"/>
                        <a:pt x="76" y="35"/>
                        <a:pt x="73" y="39"/>
                      </a:cubicBezTo>
                      <a:cubicBezTo>
                        <a:pt x="73" y="39"/>
                        <a:pt x="73" y="39"/>
                        <a:pt x="73" y="39"/>
                      </a:cubicBezTo>
                      <a:cubicBezTo>
                        <a:pt x="83" y="28"/>
                        <a:pt x="95" y="13"/>
                        <a:pt x="99" y="8"/>
                      </a:cubicBezTo>
                      <a:cubicBezTo>
                        <a:pt x="99" y="8"/>
                        <a:pt x="99" y="8"/>
                        <a:pt x="99" y="8"/>
                      </a:cubicBezTo>
                      <a:cubicBezTo>
                        <a:pt x="99" y="8"/>
                        <a:pt x="99" y="8"/>
                        <a:pt x="99" y="8"/>
                      </a:cubicBezTo>
                      <a:cubicBezTo>
                        <a:pt x="97" y="11"/>
                        <a:pt x="90" y="20"/>
                        <a:pt x="83" y="28"/>
                      </a:cubicBezTo>
                      <a:close/>
                      <a:moveTo>
                        <a:pt x="5" y="13"/>
                      </a:moveTo>
                      <a:cubicBezTo>
                        <a:pt x="5" y="11"/>
                        <a:pt x="5" y="11"/>
                        <a:pt x="5" y="11"/>
                      </a:cubicBezTo>
                      <a:cubicBezTo>
                        <a:pt x="5" y="11"/>
                        <a:pt x="5" y="11"/>
                        <a:pt x="5" y="11"/>
                      </a:cubicBezTo>
                      <a:cubicBezTo>
                        <a:pt x="5" y="13"/>
                        <a:pt x="5" y="13"/>
                        <a:pt x="5" y="13"/>
                      </a:cubicBezTo>
                      <a:close/>
                      <a:moveTo>
                        <a:pt x="32" y="6"/>
                      </a:moveTo>
                      <a:cubicBezTo>
                        <a:pt x="32" y="6"/>
                        <a:pt x="32" y="6"/>
                        <a:pt x="32" y="6"/>
                      </a:cubicBezTo>
                      <a:cubicBezTo>
                        <a:pt x="32" y="6"/>
                        <a:pt x="32" y="6"/>
                        <a:pt x="32" y="6"/>
                      </a:cubicBezTo>
                      <a:cubicBezTo>
                        <a:pt x="32" y="6"/>
                        <a:pt x="32" y="6"/>
                        <a:pt x="32" y="6"/>
                      </a:cubicBezTo>
                      <a:cubicBezTo>
                        <a:pt x="32" y="6"/>
                        <a:pt x="32" y="6"/>
                        <a:pt x="32" y="6"/>
                      </a:cubicBezTo>
                      <a:cubicBezTo>
                        <a:pt x="32" y="6"/>
                        <a:pt x="32" y="6"/>
                        <a:pt x="32" y="6"/>
                      </a:cubicBezTo>
                      <a:close/>
                      <a:moveTo>
                        <a:pt x="31" y="5"/>
                      </a:move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ubicBezTo>
                        <a:pt x="31" y="5"/>
                        <a:pt x="31" y="5"/>
                        <a:pt x="3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35"/>
                <p:cNvSpPr/>
                <p:nvPr>
                  <p:custDataLst>
                    <p:tags r:id="rId35"/>
                  </p:custDataLst>
                </p:nvPr>
              </p:nvSpPr>
              <p:spPr bwMode="auto">
                <a:xfrm>
                  <a:off x="1294" y="2187"/>
                  <a:ext cx="98" cy="462"/>
                </a:xfrm>
                <a:custGeom>
                  <a:avLst/>
                  <a:gdLst>
                    <a:gd name="T0" fmla="*/ 1 w 33"/>
                    <a:gd name="T1" fmla="*/ 147 h 156"/>
                    <a:gd name="T2" fmla="*/ 0 w 33"/>
                    <a:gd name="T3" fmla="*/ 143 h 156"/>
                    <a:gd name="T4" fmla="*/ 0 w 33"/>
                    <a:gd name="T5" fmla="*/ 143 h 156"/>
                    <a:gd name="T6" fmla="*/ 21 w 33"/>
                    <a:gd name="T7" fmla="*/ 0 h 156"/>
                    <a:gd name="T8" fmla="*/ 21 w 33"/>
                    <a:gd name="T9" fmla="*/ 0 h 156"/>
                    <a:gd name="T10" fmla="*/ 21 w 33"/>
                    <a:gd name="T11" fmla="*/ 0 h 156"/>
                    <a:gd name="T12" fmla="*/ 25 w 33"/>
                    <a:gd name="T13" fmla="*/ 1 h 156"/>
                    <a:gd name="T14" fmla="*/ 15 w 33"/>
                    <a:gd name="T15" fmla="*/ 63 h 156"/>
                    <a:gd name="T16" fmla="*/ 15 w 33"/>
                    <a:gd name="T17" fmla="*/ 63 h 156"/>
                    <a:gd name="T18" fmla="*/ 4 w 33"/>
                    <a:gd name="T19" fmla="*/ 143 h 156"/>
                    <a:gd name="T20" fmla="*/ 4 w 33"/>
                    <a:gd name="T21" fmla="*/ 143 h 156"/>
                    <a:gd name="T22" fmla="*/ 5 w 33"/>
                    <a:gd name="T23" fmla="*/ 146 h 156"/>
                    <a:gd name="T24" fmla="*/ 5 w 33"/>
                    <a:gd name="T25" fmla="*/ 146 h 156"/>
                    <a:gd name="T26" fmla="*/ 17 w 33"/>
                    <a:gd name="T27" fmla="*/ 152 h 156"/>
                    <a:gd name="T28" fmla="*/ 17 w 33"/>
                    <a:gd name="T29" fmla="*/ 152 h 156"/>
                    <a:gd name="T30" fmla="*/ 32 w 33"/>
                    <a:gd name="T31" fmla="*/ 150 h 156"/>
                    <a:gd name="T32" fmla="*/ 32 w 33"/>
                    <a:gd name="T33" fmla="*/ 150 h 156"/>
                    <a:gd name="T34" fmla="*/ 33 w 33"/>
                    <a:gd name="T35" fmla="*/ 153 h 156"/>
                    <a:gd name="T36" fmla="*/ 17 w 33"/>
                    <a:gd name="T37" fmla="*/ 156 h 156"/>
                    <a:gd name="T38" fmla="*/ 17 w 33"/>
                    <a:gd name="T39" fmla="*/ 156 h 156"/>
                    <a:gd name="T40" fmla="*/ 1 w 33"/>
                    <a:gd name="T4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56">
                      <a:moveTo>
                        <a:pt x="1" y="147"/>
                      </a:moveTo>
                      <a:cubicBezTo>
                        <a:pt x="1" y="146"/>
                        <a:pt x="0" y="145"/>
                        <a:pt x="0" y="143"/>
                      </a:cubicBezTo>
                      <a:cubicBezTo>
                        <a:pt x="0" y="143"/>
                        <a:pt x="0" y="143"/>
                        <a:pt x="0" y="143"/>
                      </a:cubicBezTo>
                      <a:cubicBezTo>
                        <a:pt x="1" y="118"/>
                        <a:pt x="21" y="1"/>
                        <a:pt x="21" y="0"/>
                      </a:cubicBezTo>
                      <a:cubicBezTo>
                        <a:pt x="21" y="0"/>
                        <a:pt x="21" y="0"/>
                        <a:pt x="21" y="0"/>
                      </a:cubicBezTo>
                      <a:cubicBezTo>
                        <a:pt x="21" y="0"/>
                        <a:pt x="21" y="0"/>
                        <a:pt x="21" y="0"/>
                      </a:cubicBezTo>
                      <a:cubicBezTo>
                        <a:pt x="25" y="1"/>
                        <a:pt x="25" y="1"/>
                        <a:pt x="25" y="1"/>
                      </a:cubicBezTo>
                      <a:cubicBezTo>
                        <a:pt x="25" y="1"/>
                        <a:pt x="20" y="31"/>
                        <a:pt x="15" y="63"/>
                      </a:cubicBezTo>
                      <a:cubicBezTo>
                        <a:pt x="15" y="63"/>
                        <a:pt x="15" y="63"/>
                        <a:pt x="15" y="63"/>
                      </a:cubicBezTo>
                      <a:cubicBezTo>
                        <a:pt x="10" y="95"/>
                        <a:pt x="4" y="131"/>
                        <a:pt x="4" y="143"/>
                      </a:cubicBezTo>
                      <a:cubicBezTo>
                        <a:pt x="4" y="143"/>
                        <a:pt x="4" y="143"/>
                        <a:pt x="4" y="143"/>
                      </a:cubicBezTo>
                      <a:cubicBezTo>
                        <a:pt x="4" y="145"/>
                        <a:pt x="5" y="146"/>
                        <a:pt x="5" y="146"/>
                      </a:cubicBezTo>
                      <a:cubicBezTo>
                        <a:pt x="5" y="146"/>
                        <a:pt x="5" y="146"/>
                        <a:pt x="5" y="146"/>
                      </a:cubicBezTo>
                      <a:cubicBezTo>
                        <a:pt x="6" y="150"/>
                        <a:pt x="10" y="152"/>
                        <a:pt x="17" y="152"/>
                      </a:cubicBezTo>
                      <a:cubicBezTo>
                        <a:pt x="17" y="152"/>
                        <a:pt x="17" y="152"/>
                        <a:pt x="17" y="152"/>
                      </a:cubicBezTo>
                      <a:cubicBezTo>
                        <a:pt x="24" y="152"/>
                        <a:pt x="32" y="150"/>
                        <a:pt x="32" y="150"/>
                      </a:cubicBezTo>
                      <a:cubicBezTo>
                        <a:pt x="32" y="150"/>
                        <a:pt x="32" y="150"/>
                        <a:pt x="32" y="150"/>
                      </a:cubicBezTo>
                      <a:cubicBezTo>
                        <a:pt x="33" y="153"/>
                        <a:pt x="33" y="153"/>
                        <a:pt x="33" y="153"/>
                      </a:cubicBezTo>
                      <a:cubicBezTo>
                        <a:pt x="33" y="153"/>
                        <a:pt x="25" y="156"/>
                        <a:pt x="17" y="156"/>
                      </a:cubicBezTo>
                      <a:cubicBezTo>
                        <a:pt x="17" y="156"/>
                        <a:pt x="17" y="156"/>
                        <a:pt x="17" y="156"/>
                      </a:cubicBezTo>
                      <a:cubicBezTo>
                        <a:pt x="10" y="156"/>
                        <a:pt x="3" y="154"/>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36"/>
                <p:cNvSpPr>
                  <a:spLocks noEditPoints="1"/>
                </p:cNvSpPr>
                <p:nvPr>
                  <p:custDataLst>
                    <p:tags r:id="rId36"/>
                  </p:custDataLst>
                </p:nvPr>
              </p:nvSpPr>
              <p:spPr bwMode="auto">
                <a:xfrm>
                  <a:off x="1288" y="2181"/>
                  <a:ext cx="110" cy="474"/>
                </a:xfrm>
                <a:custGeom>
                  <a:avLst/>
                  <a:gdLst>
                    <a:gd name="T0" fmla="*/ 3 w 37"/>
                    <a:gd name="T1" fmla="*/ 149 h 160"/>
                    <a:gd name="T2" fmla="*/ 0 w 37"/>
                    <a:gd name="T3" fmla="*/ 145 h 160"/>
                    <a:gd name="T4" fmla="*/ 21 w 37"/>
                    <a:gd name="T5" fmla="*/ 2 h 160"/>
                    <a:gd name="T6" fmla="*/ 21 w 37"/>
                    <a:gd name="T7" fmla="*/ 2 h 160"/>
                    <a:gd name="T8" fmla="*/ 23 w 37"/>
                    <a:gd name="T9" fmla="*/ 0 h 160"/>
                    <a:gd name="T10" fmla="*/ 30 w 37"/>
                    <a:gd name="T11" fmla="*/ 2 h 160"/>
                    <a:gd name="T12" fmla="*/ 29 w 37"/>
                    <a:gd name="T13" fmla="*/ 4 h 160"/>
                    <a:gd name="T14" fmla="*/ 29 w 37"/>
                    <a:gd name="T15" fmla="*/ 5 h 160"/>
                    <a:gd name="T16" fmla="*/ 28 w 37"/>
                    <a:gd name="T17" fmla="*/ 9 h 160"/>
                    <a:gd name="T18" fmla="*/ 26 w 37"/>
                    <a:gd name="T19" fmla="*/ 22 h 160"/>
                    <a:gd name="T20" fmla="*/ 19 w 37"/>
                    <a:gd name="T21" fmla="*/ 65 h 160"/>
                    <a:gd name="T22" fmla="*/ 8 w 37"/>
                    <a:gd name="T23" fmla="*/ 145 h 160"/>
                    <a:gd name="T24" fmla="*/ 8 w 37"/>
                    <a:gd name="T25" fmla="*/ 145 h 160"/>
                    <a:gd name="T26" fmla="*/ 9 w 37"/>
                    <a:gd name="T27" fmla="*/ 148 h 160"/>
                    <a:gd name="T28" fmla="*/ 19 w 37"/>
                    <a:gd name="T29" fmla="*/ 152 h 160"/>
                    <a:gd name="T30" fmla="*/ 19 w 37"/>
                    <a:gd name="T31" fmla="*/ 152 h 160"/>
                    <a:gd name="T32" fmla="*/ 33 w 37"/>
                    <a:gd name="T33" fmla="*/ 150 h 160"/>
                    <a:gd name="T34" fmla="*/ 33 w 37"/>
                    <a:gd name="T35" fmla="*/ 150 h 160"/>
                    <a:gd name="T36" fmla="*/ 34 w 37"/>
                    <a:gd name="T37" fmla="*/ 150 h 160"/>
                    <a:gd name="T38" fmla="*/ 37 w 37"/>
                    <a:gd name="T39" fmla="*/ 157 h 160"/>
                    <a:gd name="T40" fmla="*/ 35 w 37"/>
                    <a:gd name="T41" fmla="*/ 157 h 160"/>
                    <a:gd name="T42" fmla="*/ 34 w 37"/>
                    <a:gd name="T43" fmla="*/ 158 h 160"/>
                    <a:gd name="T44" fmla="*/ 30 w 37"/>
                    <a:gd name="T45" fmla="*/ 158 h 160"/>
                    <a:gd name="T46" fmla="*/ 19 w 37"/>
                    <a:gd name="T47" fmla="*/ 160 h 160"/>
                    <a:gd name="T48" fmla="*/ 18 w 37"/>
                    <a:gd name="T49" fmla="*/ 160 h 160"/>
                    <a:gd name="T50" fmla="*/ 1 w 37"/>
                    <a:gd name="T51" fmla="*/ 150 h 160"/>
                    <a:gd name="T52" fmla="*/ 19 w 37"/>
                    <a:gd name="T53" fmla="*/ 156 h 160"/>
                    <a:gd name="T54" fmla="*/ 13 w 37"/>
                    <a:gd name="T55" fmla="*/ 155 h 160"/>
                    <a:gd name="T56" fmla="*/ 19 w 37"/>
                    <a:gd name="T57" fmla="*/ 156 h 160"/>
                    <a:gd name="T58" fmla="*/ 27 w 37"/>
                    <a:gd name="T59" fmla="*/ 155 h 160"/>
                    <a:gd name="T60" fmla="*/ 32 w 37"/>
                    <a:gd name="T61" fmla="*/ 154 h 160"/>
                    <a:gd name="T62" fmla="*/ 29 w 37"/>
                    <a:gd name="T63" fmla="*/ 155 h 160"/>
                    <a:gd name="T64" fmla="*/ 5 w 37"/>
                    <a:gd name="T65" fmla="*/ 149 h 160"/>
                    <a:gd name="T66" fmla="*/ 5 w 37"/>
                    <a:gd name="T67" fmla="*/ 148 h 160"/>
                    <a:gd name="T68" fmla="*/ 5 w 37"/>
                    <a:gd name="T69" fmla="*/ 149 h 160"/>
                    <a:gd name="T70" fmla="*/ 5 w 37"/>
                    <a:gd name="T71" fmla="*/ 149 h 160"/>
                    <a:gd name="T72" fmla="*/ 4 w 37"/>
                    <a:gd name="T73" fmla="*/ 145 h 160"/>
                    <a:gd name="T74" fmla="*/ 4 w 37"/>
                    <a:gd name="T75" fmla="*/ 145 h 160"/>
                    <a:gd name="T76" fmla="*/ 15 w 37"/>
                    <a:gd name="T77" fmla="*/ 65 h 160"/>
                    <a:gd name="T78" fmla="*/ 12 w 37"/>
                    <a:gd name="T79" fmla="*/ 85 h 160"/>
                    <a:gd name="T80" fmla="*/ 15 w 37"/>
                    <a:gd name="T81" fmla="*/ 65 h 160"/>
                    <a:gd name="T82" fmla="*/ 17 w 37"/>
                    <a:gd name="T83" fmla="*/ 5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160">
                      <a:moveTo>
                        <a:pt x="1" y="150"/>
                      </a:moveTo>
                      <a:cubicBezTo>
                        <a:pt x="3" y="149"/>
                        <a:pt x="3" y="149"/>
                        <a:pt x="3" y="149"/>
                      </a:cubicBezTo>
                      <a:cubicBezTo>
                        <a:pt x="1" y="150"/>
                        <a:pt x="1" y="150"/>
                        <a:pt x="1" y="150"/>
                      </a:cubicBezTo>
                      <a:cubicBezTo>
                        <a:pt x="1" y="148"/>
                        <a:pt x="0" y="147"/>
                        <a:pt x="0" y="145"/>
                      </a:cubicBezTo>
                      <a:cubicBezTo>
                        <a:pt x="0" y="145"/>
                        <a:pt x="0" y="145"/>
                        <a:pt x="0" y="145"/>
                      </a:cubicBezTo>
                      <a:cubicBezTo>
                        <a:pt x="1" y="120"/>
                        <a:pt x="20" y="10"/>
                        <a:pt x="21" y="2"/>
                      </a:cubicBezTo>
                      <a:cubicBezTo>
                        <a:pt x="21" y="2"/>
                        <a:pt x="21" y="2"/>
                        <a:pt x="21" y="2"/>
                      </a:cubicBezTo>
                      <a:cubicBezTo>
                        <a:pt x="21" y="2"/>
                        <a:pt x="21" y="2"/>
                        <a:pt x="21" y="2"/>
                      </a:cubicBezTo>
                      <a:cubicBezTo>
                        <a:pt x="21" y="0"/>
                        <a:pt x="21" y="0"/>
                        <a:pt x="21" y="0"/>
                      </a:cubicBezTo>
                      <a:cubicBezTo>
                        <a:pt x="23" y="0"/>
                        <a:pt x="23" y="0"/>
                        <a:pt x="23" y="0"/>
                      </a:cubicBezTo>
                      <a:cubicBezTo>
                        <a:pt x="23" y="0"/>
                        <a:pt x="23" y="0"/>
                        <a:pt x="23" y="0"/>
                      </a:cubicBezTo>
                      <a:cubicBezTo>
                        <a:pt x="30" y="2"/>
                        <a:pt x="30" y="2"/>
                        <a:pt x="30" y="2"/>
                      </a:cubicBezTo>
                      <a:cubicBezTo>
                        <a:pt x="29" y="4"/>
                        <a:pt x="29" y="4"/>
                        <a:pt x="29" y="4"/>
                      </a:cubicBezTo>
                      <a:cubicBezTo>
                        <a:pt x="29" y="4"/>
                        <a:pt x="29" y="4"/>
                        <a:pt x="29" y="4"/>
                      </a:cubicBezTo>
                      <a:cubicBezTo>
                        <a:pt x="29" y="4"/>
                        <a:pt x="29" y="4"/>
                        <a:pt x="29" y="5"/>
                      </a:cubicBezTo>
                      <a:cubicBezTo>
                        <a:pt x="29" y="5"/>
                        <a:pt x="29" y="5"/>
                        <a:pt x="29" y="5"/>
                      </a:cubicBezTo>
                      <a:cubicBezTo>
                        <a:pt x="29" y="6"/>
                        <a:pt x="28" y="7"/>
                        <a:pt x="28" y="9"/>
                      </a:cubicBezTo>
                      <a:cubicBezTo>
                        <a:pt x="28" y="9"/>
                        <a:pt x="28" y="9"/>
                        <a:pt x="28" y="9"/>
                      </a:cubicBezTo>
                      <a:cubicBezTo>
                        <a:pt x="28" y="12"/>
                        <a:pt x="27" y="17"/>
                        <a:pt x="26" y="22"/>
                      </a:cubicBezTo>
                      <a:cubicBezTo>
                        <a:pt x="26" y="22"/>
                        <a:pt x="26" y="22"/>
                        <a:pt x="26" y="22"/>
                      </a:cubicBezTo>
                      <a:cubicBezTo>
                        <a:pt x="24" y="34"/>
                        <a:pt x="21" y="49"/>
                        <a:pt x="19" y="65"/>
                      </a:cubicBezTo>
                      <a:cubicBezTo>
                        <a:pt x="19" y="65"/>
                        <a:pt x="19" y="65"/>
                        <a:pt x="19" y="65"/>
                      </a:cubicBezTo>
                      <a:cubicBezTo>
                        <a:pt x="14" y="97"/>
                        <a:pt x="9" y="133"/>
                        <a:pt x="8" y="145"/>
                      </a:cubicBezTo>
                      <a:cubicBezTo>
                        <a:pt x="8" y="145"/>
                        <a:pt x="8" y="145"/>
                        <a:pt x="8" y="145"/>
                      </a:cubicBezTo>
                      <a:cubicBezTo>
                        <a:pt x="9" y="145"/>
                        <a:pt x="9" y="145"/>
                        <a:pt x="9" y="145"/>
                      </a:cubicBezTo>
                      <a:cubicBezTo>
                        <a:pt x="8" y="145"/>
                        <a:pt x="8" y="145"/>
                        <a:pt x="8" y="145"/>
                      </a:cubicBezTo>
                      <a:cubicBezTo>
                        <a:pt x="8" y="145"/>
                        <a:pt x="8" y="145"/>
                        <a:pt x="8" y="145"/>
                      </a:cubicBezTo>
                      <a:cubicBezTo>
                        <a:pt x="8" y="147"/>
                        <a:pt x="9" y="148"/>
                        <a:pt x="9" y="148"/>
                      </a:cubicBezTo>
                      <a:cubicBezTo>
                        <a:pt x="9" y="148"/>
                        <a:pt x="9" y="148"/>
                        <a:pt x="9" y="148"/>
                      </a:cubicBezTo>
                      <a:cubicBezTo>
                        <a:pt x="9" y="150"/>
                        <a:pt x="13" y="152"/>
                        <a:pt x="19" y="152"/>
                      </a:cubicBezTo>
                      <a:cubicBezTo>
                        <a:pt x="19" y="152"/>
                        <a:pt x="19" y="152"/>
                        <a:pt x="19" y="152"/>
                      </a:cubicBezTo>
                      <a:cubicBezTo>
                        <a:pt x="19" y="152"/>
                        <a:pt x="19" y="152"/>
                        <a:pt x="19" y="152"/>
                      </a:cubicBezTo>
                      <a:cubicBezTo>
                        <a:pt x="26" y="152"/>
                        <a:pt x="33" y="150"/>
                        <a:pt x="33" y="150"/>
                      </a:cubicBezTo>
                      <a:cubicBezTo>
                        <a:pt x="33" y="150"/>
                        <a:pt x="33" y="150"/>
                        <a:pt x="33" y="150"/>
                      </a:cubicBezTo>
                      <a:cubicBezTo>
                        <a:pt x="33" y="150"/>
                        <a:pt x="33" y="150"/>
                        <a:pt x="33" y="150"/>
                      </a:cubicBezTo>
                      <a:cubicBezTo>
                        <a:pt x="33" y="150"/>
                        <a:pt x="33" y="150"/>
                        <a:pt x="33" y="150"/>
                      </a:cubicBezTo>
                      <a:cubicBezTo>
                        <a:pt x="33" y="150"/>
                        <a:pt x="33" y="150"/>
                        <a:pt x="34" y="150"/>
                      </a:cubicBezTo>
                      <a:cubicBezTo>
                        <a:pt x="34" y="150"/>
                        <a:pt x="34" y="150"/>
                        <a:pt x="34" y="150"/>
                      </a:cubicBezTo>
                      <a:cubicBezTo>
                        <a:pt x="35" y="150"/>
                        <a:pt x="35" y="150"/>
                        <a:pt x="35" y="150"/>
                      </a:cubicBezTo>
                      <a:cubicBezTo>
                        <a:pt x="37" y="157"/>
                        <a:pt x="37" y="157"/>
                        <a:pt x="37" y="157"/>
                      </a:cubicBezTo>
                      <a:cubicBezTo>
                        <a:pt x="35" y="157"/>
                        <a:pt x="35" y="157"/>
                        <a:pt x="35" y="157"/>
                      </a:cubicBezTo>
                      <a:cubicBezTo>
                        <a:pt x="35" y="157"/>
                        <a:pt x="35" y="157"/>
                        <a:pt x="35" y="157"/>
                      </a:cubicBezTo>
                      <a:cubicBezTo>
                        <a:pt x="35" y="157"/>
                        <a:pt x="35" y="157"/>
                        <a:pt x="35" y="157"/>
                      </a:cubicBezTo>
                      <a:cubicBezTo>
                        <a:pt x="35" y="157"/>
                        <a:pt x="34" y="158"/>
                        <a:pt x="34" y="158"/>
                      </a:cubicBezTo>
                      <a:cubicBezTo>
                        <a:pt x="34" y="158"/>
                        <a:pt x="34" y="158"/>
                        <a:pt x="34" y="158"/>
                      </a:cubicBezTo>
                      <a:cubicBezTo>
                        <a:pt x="33" y="158"/>
                        <a:pt x="32" y="158"/>
                        <a:pt x="30" y="158"/>
                      </a:cubicBezTo>
                      <a:cubicBezTo>
                        <a:pt x="30" y="158"/>
                        <a:pt x="30" y="158"/>
                        <a:pt x="30" y="158"/>
                      </a:cubicBezTo>
                      <a:cubicBezTo>
                        <a:pt x="27" y="159"/>
                        <a:pt x="23" y="160"/>
                        <a:pt x="19" y="160"/>
                      </a:cubicBezTo>
                      <a:cubicBezTo>
                        <a:pt x="19" y="160"/>
                        <a:pt x="19" y="160"/>
                        <a:pt x="19" y="160"/>
                      </a:cubicBezTo>
                      <a:cubicBezTo>
                        <a:pt x="19" y="160"/>
                        <a:pt x="18" y="160"/>
                        <a:pt x="18" y="160"/>
                      </a:cubicBezTo>
                      <a:cubicBezTo>
                        <a:pt x="18" y="160"/>
                        <a:pt x="18" y="160"/>
                        <a:pt x="18" y="160"/>
                      </a:cubicBezTo>
                      <a:cubicBezTo>
                        <a:pt x="12" y="160"/>
                        <a:pt x="4" y="158"/>
                        <a:pt x="1" y="150"/>
                      </a:cubicBezTo>
                      <a:close/>
                      <a:moveTo>
                        <a:pt x="19" y="156"/>
                      </a:moveTo>
                      <a:cubicBezTo>
                        <a:pt x="19" y="156"/>
                        <a:pt x="19" y="156"/>
                        <a:pt x="19" y="156"/>
                      </a:cubicBezTo>
                      <a:cubicBezTo>
                        <a:pt x="19" y="156"/>
                        <a:pt x="19" y="156"/>
                        <a:pt x="19" y="156"/>
                      </a:cubicBezTo>
                      <a:cubicBezTo>
                        <a:pt x="17" y="156"/>
                        <a:pt x="15" y="155"/>
                        <a:pt x="13" y="155"/>
                      </a:cubicBezTo>
                      <a:cubicBezTo>
                        <a:pt x="13" y="155"/>
                        <a:pt x="13" y="155"/>
                        <a:pt x="13" y="155"/>
                      </a:cubicBezTo>
                      <a:cubicBezTo>
                        <a:pt x="15" y="155"/>
                        <a:pt x="17" y="156"/>
                        <a:pt x="19" y="156"/>
                      </a:cubicBezTo>
                      <a:close/>
                      <a:moveTo>
                        <a:pt x="29" y="155"/>
                      </a:moveTo>
                      <a:cubicBezTo>
                        <a:pt x="28" y="155"/>
                        <a:pt x="28" y="155"/>
                        <a:pt x="27" y="155"/>
                      </a:cubicBezTo>
                      <a:cubicBezTo>
                        <a:pt x="27" y="155"/>
                        <a:pt x="27" y="155"/>
                        <a:pt x="27" y="155"/>
                      </a:cubicBezTo>
                      <a:cubicBezTo>
                        <a:pt x="29" y="155"/>
                        <a:pt x="30" y="154"/>
                        <a:pt x="32" y="154"/>
                      </a:cubicBezTo>
                      <a:cubicBezTo>
                        <a:pt x="32" y="154"/>
                        <a:pt x="32" y="154"/>
                        <a:pt x="32" y="154"/>
                      </a:cubicBezTo>
                      <a:cubicBezTo>
                        <a:pt x="31" y="154"/>
                        <a:pt x="30" y="154"/>
                        <a:pt x="29" y="155"/>
                      </a:cubicBezTo>
                      <a:close/>
                      <a:moveTo>
                        <a:pt x="5" y="149"/>
                      </a:moveTo>
                      <a:cubicBezTo>
                        <a:pt x="5" y="149"/>
                        <a:pt x="5" y="149"/>
                        <a:pt x="5" y="149"/>
                      </a:cubicBezTo>
                      <a:cubicBezTo>
                        <a:pt x="5" y="149"/>
                        <a:pt x="5" y="149"/>
                        <a:pt x="5" y="149"/>
                      </a:cubicBezTo>
                      <a:cubicBezTo>
                        <a:pt x="5" y="149"/>
                        <a:pt x="5" y="148"/>
                        <a:pt x="5" y="148"/>
                      </a:cubicBezTo>
                      <a:cubicBezTo>
                        <a:pt x="5" y="148"/>
                        <a:pt x="5" y="148"/>
                        <a:pt x="5" y="148"/>
                      </a:cubicBezTo>
                      <a:cubicBezTo>
                        <a:pt x="5" y="148"/>
                        <a:pt x="5" y="149"/>
                        <a:pt x="5" y="149"/>
                      </a:cubicBezTo>
                      <a:cubicBezTo>
                        <a:pt x="5" y="149"/>
                        <a:pt x="5" y="149"/>
                        <a:pt x="5" y="149"/>
                      </a:cubicBezTo>
                      <a:cubicBezTo>
                        <a:pt x="5" y="149"/>
                        <a:pt x="5" y="149"/>
                        <a:pt x="5" y="149"/>
                      </a:cubicBezTo>
                      <a:cubicBezTo>
                        <a:pt x="5" y="149"/>
                        <a:pt x="5" y="149"/>
                        <a:pt x="5" y="149"/>
                      </a:cubicBezTo>
                      <a:close/>
                      <a:moveTo>
                        <a:pt x="4" y="145"/>
                      </a:moveTo>
                      <a:cubicBezTo>
                        <a:pt x="4" y="145"/>
                        <a:pt x="4" y="145"/>
                        <a:pt x="4" y="145"/>
                      </a:cubicBezTo>
                      <a:cubicBezTo>
                        <a:pt x="4" y="145"/>
                        <a:pt x="4" y="145"/>
                        <a:pt x="4" y="145"/>
                      </a:cubicBezTo>
                      <a:cubicBezTo>
                        <a:pt x="4" y="145"/>
                        <a:pt x="4" y="145"/>
                        <a:pt x="4" y="145"/>
                      </a:cubicBezTo>
                      <a:close/>
                      <a:moveTo>
                        <a:pt x="15" y="65"/>
                      </a:moveTo>
                      <a:cubicBezTo>
                        <a:pt x="14" y="71"/>
                        <a:pt x="13" y="78"/>
                        <a:pt x="12" y="85"/>
                      </a:cubicBezTo>
                      <a:cubicBezTo>
                        <a:pt x="12" y="85"/>
                        <a:pt x="12" y="85"/>
                        <a:pt x="12" y="85"/>
                      </a:cubicBezTo>
                      <a:cubicBezTo>
                        <a:pt x="13" y="78"/>
                        <a:pt x="14" y="71"/>
                        <a:pt x="15" y="65"/>
                      </a:cubicBezTo>
                      <a:cubicBezTo>
                        <a:pt x="15" y="65"/>
                        <a:pt x="15" y="65"/>
                        <a:pt x="15" y="65"/>
                      </a:cubicBezTo>
                      <a:cubicBezTo>
                        <a:pt x="15" y="61"/>
                        <a:pt x="16" y="57"/>
                        <a:pt x="17" y="53"/>
                      </a:cubicBezTo>
                      <a:cubicBezTo>
                        <a:pt x="17" y="53"/>
                        <a:pt x="17" y="53"/>
                        <a:pt x="17" y="53"/>
                      </a:cubicBezTo>
                      <a:cubicBezTo>
                        <a:pt x="16" y="57"/>
                        <a:pt x="15" y="61"/>
                        <a:pt x="15"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nvGrpSpPr>
            <p:cNvPr id="9" name="组合 8"/>
            <p:cNvGrpSpPr/>
            <p:nvPr userDrawn="1"/>
          </p:nvGrpSpPr>
          <p:grpSpPr>
            <a:xfrm>
              <a:off x="11164159" y="6091132"/>
              <a:ext cx="983617" cy="766868"/>
              <a:chOff x="6182366" y="3010887"/>
              <a:chExt cx="4135018" cy="3481811"/>
            </a:xfrm>
          </p:grpSpPr>
          <p:pic>
            <p:nvPicPr>
              <p:cNvPr id="10" name="图片 9"/>
              <p:cNvPicPr>
                <a:picLocks noChangeAspect="1"/>
              </p:cNvPicPr>
              <p:nvPr userDrawn="1">
                <p:custDataLst>
                  <p:tags r:id="rId37"/>
                </p:custDataLst>
              </p:nvPr>
            </p:nvPicPr>
            <p:blipFill rotWithShape="1">
              <a:blip r:embed="rId38"/>
              <a:srcRect/>
              <a:stretch>
                <a:fillRect/>
              </a:stretch>
            </p:blipFill>
            <p:spPr>
              <a:xfrm>
                <a:off x="6182366" y="3917578"/>
                <a:ext cx="1861766" cy="1679330"/>
              </a:xfrm>
              <a:prstGeom prst="rect">
                <a:avLst/>
              </a:prstGeom>
            </p:spPr>
          </p:pic>
          <p:grpSp>
            <p:nvGrpSpPr>
              <p:cNvPr id="11" name="Group 55"/>
              <p:cNvGrpSpPr>
                <a:grpSpLocks noChangeAspect="1"/>
              </p:cNvGrpSpPr>
              <p:nvPr userDrawn="1"/>
            </p:nvGrpSpPr>
            <p:grpSpPr bwMode="auto">
              <a:xfrm>
                <a:off x="7946565" y="3010887"/>
                <a:ext cx="2370819" cy="3481811"/>
                <a:chOff x="1190" y="1507"/>
                <a:chExt cx="1131" cy="1661"/>
              </a:xfrm>
              <a:solidFill>
                <a:schemeClr val="bg2">
                  <a:lumMod val="50000"/>
                </a:schemeClr>
              </a:solidFill>
            </p:grpSpPr>
            <p:sp>
              <p:nvSpPr>
                <p:cNvPr id="12" name="Freeform 56"/>
                <p:cNvSpPr>
                  <a:spLocks noEditPoints="1"/>
                </p:cNvSpPr>
                <p:nvPr>
                  <p:custDataLst>
                    <p:tags r:id="rId39"/>
                  </p:custDataLst>
                </p:nvPr>
              </p:nvSpPr>
              <p:spPr bwMode="auto">
                <a:xfrm>
                  <a:off x="1406" y="1599"/>
                  <a:ext cx="447" cy="438"/>
                </a:xfrm>
                <a:custGeom>
                  <a:avLst/>
                  <a:gdLst>
                    <a:gd name="T0" fmla="*/ 0 w 112"/>
                    <a:gd name="T1" fmla="*/ 55 h 110"/>
                    <a:gd name="T2" fmla="*/ 56 w 112"/>
                    <a:gd name="T3" fmla="*/ 0 h 110"/>
                    <a:gd name="T4" fmla="*/ 56 w 112"/>
                    <a:gd name="T5" fmla="*/ 0 h 110"/>
                    <a:gd name="T6" fmla="*/ 112 w 112"/>
                    <a:gd name="T7" fmla="*/ 55 h 110"/>
                    <a:gd name="T8" fmla="*/ 112 w 112"/>
                    <a:gd name="T9" fmla="*/ 55 h 110"/>
                    <a:gd name="T10" fmla="*/ 56 w 112"/>
                    <a:gd name="T11" fmla="*/ 110 h 110"/>
                    <a:gd name="T12" fmla="*/ 56 w 112"/>
                    <a:gd name="T13" fmla="*/ 110 h 110"/>
                    <a:gd name="T14" fmla="*/ 0 w 112"/>
                    <a:gd name="T15" fmla="*/ 55 h 110"/>
                    <a:gd name="T16" fmla="*/ 4 w 112"/>
                    <a:gd name="T17" fmla="*/ 55 h 110"/>
                    <a:gd name="T18" fmla="*/ 56 w 112"/>
                    <a:gd name="T19" fmla="*/ 106 h 110"/>
                    <a:gd name="T20" fmla="*/ 56 w 112"/>
                    <a:gd name="T21" fmla="*/ 106 h 110"/>
                    <a:gd name="T22" fmla="*/ 108 w 112"/>
                    <a:gd name="T23" fmla="*/ 55 h 110"/>
                    <a:gd name="T24" fmla="*/ 108 w 112"/>
                    <a:gd name="T25" fmla="*/ 55 h 110"/>
                    <a:gd name="T26" fmla="*/ 56 w 112"/>
                    <a:gd name="T27" fmla="*/ 4 h 110"/>
                    <a:gd name="T28" fmla="*/ 56 w 112"/>
                    <a:gd name="T29" fmla="*/ 4 h 110"/>
                    <a:gd name="T30" fmla="*/ 4 w 112"/>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10">
                      <a:moveTo>
                        <a:pt x="0" y="55"/>
                      </a:moveTo>
                      <a:cubicBezTo>
                        <a:pt x="0" y="24"/>
                        <a:pt x="25" y="0"/>
                        <a:pt x="56" y="0"/>
                      </a:cubicBezTo>
                      <a:cubicBezTo>
                        <a:pt x="56" y="0"/>
                        <a:pt x="56" y="0"/>
                        <a:pt x="56" y="0"/>
                      </a:cubicBezTo>
                      <a:cubicBezTo>
                        <a:pt x="87" y="0"/>
                        <a:pt x="112" y="24"/>
                        <a:pt x="112" y="55"/>
                      </a:cubicBezTo>
                      <a:cubicBezTo>
                        <a:pt x="112" y="55"/>
                        <a:pt x="112" y="55"/>
                        <a:pt x="112" y="55"/>
                      </a:cubicBezTo>
                      <a:cubicBezTo>
                        <a:pt x="112" y="85"/>
                        <a:pt x="87" y="110"/>
                        <a:pt x="56" y="110"/>
                      </a:cubicBezTo>
                      <a:cubicBezTo>
                        <a:pt x="56" y="110"/>
                        <a:pt x="56" y="110"/>
                        <a:pt x="56" y="110"/>
                      </a:cubicBezTo>
                      <a:cubicBezTo>
                        <a:pt x="25" y="110"/>
                        <a:pt x="0" y="85"/>
                        <a:pt x="0" y="55"/>
                      </a:cubicBezTo>
                      <a:close/>
                      <a:moveTo>
                        <a:pt x="4" y="55"/>
                      </a:moveTo>
                      <a:cubicBezTo>
                        <a:pt x="4" y="83"/>
                        <a:pt x="27" y="106"/>
                        <a:pt x="56" y="106"/>
                      </a:cubicBezTo>
                      <a:cubicBezTo>
                        <a:pt x="56" y="106"/>
                        <a:pt x="56" y="106"/>
                        <a:pt x="56" y="106"/>
                      </a:cubicBezTo>
                      <a:cubicBezTo>
                        <a:pt x="85" y="106"/>
                        <a:pt x="108" y="83"/>
                        <a:pt x="108" y="55"/>
                      </a:cubicBezTo>
                      <a:cubicBezTo>
                        <a:pt x="108" y="55"/>
                        <a:pt x="108" y="55"/>
                        <a:pt x="108" y="55"/>
                      </a:cubicBezTo>
                      <a:cubicBezTo>
                        <a:pt x="108" y="26"/>
                        <a:pt x="85" y="4"/>
                        <a:pt x="56" y="4"/>
                      </a:cubicBezTo>
                      <a:cubicBezTo>
                        <a:pt x="56" y="4"/>
                        <a:pt x="56" y="4"/>
                        <a:pt x="56" y="4"/>
                      </a:cubicBezTo>
                      <a:cubicBezTo>
                        <a:pt x="27" y="4"/>
                        <a:pt x="4" y="26"/>
                        <a:pt x="4"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 name="Freeform 57"/>
                <p:cNvSpPr>
                  <a:spLocks noEditPoints="1"/>
                </p:cNvSpPr>
                <p:nvPr>
                  <p:custDataLst>
                    <p:tags r:id="rId40"/>
                  </p:custDataLst>
                </p:nvPr>
              </p:nvSpPr>
              <p:spPr bwMode="auto">
                <a:xfrm>
                  <a:off x="1398" y="1591"/>
                  <a:ext cx="463" cy="454"/>
                </a:xfrm>
                <a:custGeom>
                  <a:avLst/>
                  <a:gdLst>
                    <a:gd name="T0" fmla="*/ 0 w 116"/>
                    <a:gd name="T1" fmla="*/ 57 h 114"/>
                    <a:gd name="T2" fmla="*/ 58 w 116"/>
                    <a:gd name="T3" fmla="*/ 0 h 114"/>
                    <a:gd name="T4" fmla="*/ 58 w 116"/>
                    <a:gd name="T5" fmla="*/ 0 h 114"/>
                    <a:gd name="T6" fmla="*/ 116 w 116"/>
                    <a:gd name="T7" fmla="*/ 57 h 114"/>
                    <a:gd name="T8" fmla="*/ 116 w 116"/>
                    <a:gd name="T9" fmla="*/ 57 h 114"/>
                    <a:gd name="T10" fmla="*/ 58 w 116"/>
                    <a:gd name="T11" fmla="*/ 114 h 114"/>
                    <a:gd name="T12" fmla="*/ 58 w 116"/>
                    <a:gd name="T13" fmla="*/ 114 h 114"/>
                    <a:gd name="T14" fmla="*/ 0 w 116"/>
                    <a:gd name="T15" fmla="*/ 57 h 114"/>
                    <a:gd name="T16" fmla="*/ 58 w 116"/>
                    <a:gd name="T17" fmla="*/ 110 h 114"/>
                    <a:gd name="T18" fmla="*/ 62 w 116"/>
                    <a:gd name="T19" fmla="*/ 109 h 114"/>
                    <a:gd name="T20" fmla="*/ 62 w 116"/>
                    <a:gd name="T21" fmla="*/ 109 h 114"/>
                    <a:gd name="T22" fmla="*/ 58 w 116"/>
                    <a:gd name="T23" fmla="*/ 110 h 114"/>
                    <a:gd name="T24" fmla="*/ 58 w 116"/>
                    <a:gd name="T25" fmla="*/ 110 h 114"/>
                    <a:gd name="T26" fmla="*/ 54 w 116"/>
                    <a:gd name="T27" fmla="*/ 109 h 114"/>
                    <a:gd name="T28" fmla="*/ 54 w 116"/>
                    <a:gd name="T29" fmla="*/ 109 h 114"/>
                    <a:gd name="T30" fmla="*/ 58 w 116"/>
                    <a:gd name="T31" fmla="*/ 110 h 114"/>
                    <a:gd name="T32" fmla="*/ 58 w 116"/>
                    <a:gd name="T33" fmla="*/ 106 h 114"/>
                    <a:gd name="T34" fmla="*/ 108 w 116"/>
                    <a:gd name="T35" fmla="*/ 57 h 114"/>
                    <a:gd name="T36" fmla="*/ 108 w 116"/>
                    <a:gd name="T37" fmla="*/ 57 h 114"/>
                    <a:gd name="T38" fmla="*/ 58 w 116"/>
                    <a:gd name="T39" fmla="*/ 8 h 114"/>
                    <a:gd name="T40" fmla="*/ 58 w 116"/>
                    <a:gd name="T41" fmla="*/ 8 h 114"/>
                    <a:gd name="T42" fmla="*/ 8 w 116"/>
                    <a:gd name="T43" fmla="*/ 57 h 114"/>
                    <a:gd name="T44" fmla="*/ 8 w 116"/>
                    <a:gd name="T45" fmla="*/ 57 h 114"/>
                    <a:gd name="T46" fmla="*/ 58 w 116"/>
                    <a:gd name="T47" fmla="*/ 106 h 114"/>
                    <a:gd name="T48" fmla="*/ 4 w 116"/>
                    <a:gd name="T49" fmla="*/ 57 h 114"/>
                    <a:gd name="T50" fmla="*/ 19 w 116"/>
                    <a:gd name="T51" fmla="*/ 93 h 114"/>
                    <a:gd name="T52" fmla="*/ 19 w 116"/>
                    <a:gd name="T53" fmla="*/ 93 h 114"/>
                    <a:gd name="T54" fmla="*/ 4 w 116"/>
                    <a:gd name="T55" fmla="*/ 57 h 114"/>
                    <a:gd name="T56" fmla="*/ 4 w 116"/>
                    <a:gd name="T57" fmla="*/ 57 h 114"/>
                    <a:gd name="T58" fmla="*/ 99 w 116"/>
                    <a:gd name="T59" fmla="*/ 91 h 114"/>
                    <a:gd name="T60" fmla="*/ 112 w 116"/>
                    <a:gd name="T61" fmla="*/ 57 h 114"/>
                    <a:gd name="T62" fmla="*/ 112 w 116"/>
                    <a:gd name="T63" fmla="*/ 57 h 114"/>
                    <a:gd name="T64" fmla="*/ 99 w 116"/>
                    <a:gd name="T65" fmla="*/ 91 h 114"/>
                    <a:gd name="T66" fmla="*/ 112 w 116"/>
                    <a:gd name="T67" fmla="*/ 57 h 114"/>
                    <a:gd name="T68" fmla="*/ 97 w 116"/>
                    <a:gd name="T69" fmla="*/ 20 h 114"/>
                    <a:gd name="T70" fmla="*/ 97 w 116"/>
                    <a:gd name="T71" fmla="*/ 20 h 114"/>
                    <a:gd name="T72" fmla="*/ 112 w 116"/>
                    <a:gd name="T73" fmla="*/ 57 h 114"/>
                    <a:gd name="T74" fmla="*/ 4 w 116"/>
                    <a:gd name="T75" fmla="*/ 57 h 114"/>
                    <a:gd name="T76" fmla="*/ 20 w 116"/>
                    <a:gd name="T77" fmla="*/ 19 h 114"/>
                    <a:gd name="T78" fmla="*/ 20 w 116"/>
                    <a:gd name="T79" fmla="*/ 19 h 114"/>
                    <a:gd name="T80" fmla="*/ 4 w 116"/>
                    <a:gd name="T8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14">
                      <a:moveTo>
                        <a:pt x="0" y="57"/>
                      </a:moveTo>
                      <a:cubicBezTo>
                        <a:pt x="0" y="25"/>
                        <a:pt x="26" y="0"/>
                        <a:pt x="58" y="0"/>
                      </a:cubicBezTo>
                      <a:cubicBezTo>
                        <a:pt x="58" y="0"/>
                        <a:pt x="58" y="0"/>
                        <a:pt x="58" y="0"/>
                      </a:cubicBezTo>
                      <a:cubicBezTo>
                        <a:pt x="90" y="0"/>
                        <a:pt x="116" y="25"/>
                        <a:pt x="116" y="57"/>
                      </a:cubicBezTo>
                      <a:cubicBezTo>
                        <a:pt x="116" y="57"/>
                        <a:pt x="116" y="57"/>
                        <a:pt x="116" y="57"/>
                      </a:cubicBezTo>
                      <a:cubicBezTo>
                        <a:pt x="116" y="88"/>
                        <a:pt x="90" y="114"/>
                        <a:pt x="58" y="114"/>
                      </a:cubicBezTo>
                      <a:cubicBezTo>
                        <a:pt x="58" y="114"/>
                        <a:pt x="58" y="114"/>
                        <a:pt x="58" y="114"/>
                      </a:cubicBezTo>
                      <a:cubicBezTo>
                        <a:pt x="26" y="114"/>
                        <a:pt x="0" y="88"/>
                        <a:pt x="0" y="57"/>
                      </a:cubicBezTo>
                      <a:close/>
                      <a:moveTo>
                        <a:pt x="58" y="110"/>
                      </a:moveTo>
                      <a:cubicBezTo>
                        <a:pt x="59" y="110"/>
                        <a:pt x="61" y="110"/>
                        <a:pt x="62" y="109"/>
                      </a:cubicBezTo>
                      <a:cubicBezTo>
                        <a:pt x="62" y="109"/>
                        <a:pt x="62" y="109"/>
                        <a:pt x="62" y="109"/>
                      </a:cubicBezTo>
                      <a:cubicBezTo>
                        <a:pt x="61" y="110"/>
                        <a:pt x="59" y="110"/>
                        <a:pt x="58" y="110"/>
                      </a:cubicBezTo>
                      <a:cubicBezTo>
                        <a:pt x="58" y="110"/>
                        <a:pt x="58" y="110"/>
                        <a:pt x="58" y="110"/>
                      </a:cubicBezTo>
                      <a:cubicBezTo>
                        <a:pt x="57" y="110"/>
                        <a:pt x="55" y="110"/>
                        <a:pt x="54" y="109"/>
                      </a:cubicBezTo>
                      <a:cubicBezTo>
                        <a:pt x="54" y="109"/>
                        <a:pt x="54" y="109"/>
                        <a:pt x="54" y="109"/>
                      </a:cubicBezTo>
                      <a:cubicBezTo>
                        <a:pt x="55" y="110"/>
                        <a:pt x="57" y="110"/>
                        <a:pt x="58" y="110"/>
                      </a:cubicBezTo>
                      <a:close/>
                      <a:moveTo>
                        <a:pt x="58" y="106"/>
                      </a:moveTo>
                      <a:cubicBezTo>
                        <a:pt x="85" y="106"/>
                        <a:pt x="108" y="84"/>
                        <a:pt x="108" y="57"/>
                      </a:cubicBezTo>
                      <a:cubicBezTo>
                        <a:pt x="108" y="57"/>
                        <a:pt x="108" y="57"/>
                        <a:pt x="108" y="57"/>
                      </a:cubicBezTo>
                      <a:cubicBezTo>
                        <a:pt x="108" y="30"/>
                        <a:pt x="85" y="8"/>
                        <a:pt x="58" y="8"/>
                      </a:cubicBezTo>
                      <a:cubicBezTo>
                        <a:pt x="58" y="8"/>
                        <a:pt x="58" y="8"/>
                        <a:pt x="58" y="8"/>
                      </a:cubicBezTo>
                      <a:cubicBezTo>
                        <a:pt x="30" y="8"/>
                        <a:pt x="8" y="30"/>
                        <a:pt x="8" y="57"/>
                      </a:cubicBezTo>
                      <a:cubicBezTo>
                        <a:pt x="8" y="57"/>
                        <a:pt x="8" y="57"/>
                        <a:pt x="8" y="57"/>
                      </a:cubicBezTo>
                      <a:cubicBezTo>
                        <a:pt x="8" y="84"/>
                        <a:pt x="30" y="106"/>
                        <a:pt x="58" y="106"/>
                      </a:cubicBezTo>
                      <a:close/>
                      <a:moveTo>
                        <a:pt x="4" y="57"/>
                      </a:moveTo>
                      <a:cubicBezTo>
                        <a:pt x="4" y="71"/>
                        <a:pt x="10" y="84"/>
                        <a:pt x="19" y="93"/>
                      </a:cubicBezTo>
                      <a:cubicBezTo>
                        <a:pt x="19" y="93"/>
                        <a:pt x="19" y="93"/>
                        <a:pt x="19" y="93"/>
                      </a:cubicBezTo>
                      <a:cubicBezTo>
                        <a:pt x="10" y="84"/>
                        <a:pt x="4" y="71"/>
                        <a:pt x="4" y="57"/>
                      </a:cubicBezTo>
                      <a:cubicBezTo>
                        <a:pt x="4" y="57"/>
                        <a:pt x="4" y="57"/>
                        <a:pt x="4" y="57"/>
                      </a:cubicBezTo>
                      <a:close/>
                      <a:moveTo>
                        <a:pt x="99" y="91"/>
                      </a:moveTo>
                      <a:cubicBezTo>
                        <a:pt x="107" y="82"/>
                        <a:pt x="112" y="70"/>
                        <a:pt x="112" y="57"/>
                      </a:cubicBezTo>
                      <a:cubicBezTo>
                        <a:pt x="112" y="57"/>
                        <a:pt x="112" y="57"/>
                        <a:pt x="112" y="57"/>
                      </a:cubicBezTo>
                      <a:cubicBezTo>
                        <a:pt x="112" y="70"/>
                        <a:pt x="107" y="82"/>
                        <a:pt x="99" y="91"/>
                      </a:cubicBezTo>
                      <a:close/>
                      <a:moveTo>
                        <a:pt x="112" y="57"/>
                      </a:moveTo>
                      <a:cubicBezTo>
                        <a:pt x="112" y="43"/>
                        <a:pt x="106" y="30"/>
                        <a:pt x="97" y="20"/>
                      </a:cubicBezTo>
                      <a:cubicBezTo>
                        <a:pt x="97" y="20"/>
                        <a:pt x="97" y="20"/>
                        <a:pt x="97" y="20"/>
                      </a:cubicBezTo>
                      <a:cubicBezTo>
                        <a:pt x="106" y="30"/>
                        <a:pt x="112" y="43"/>
                        <a:pt x="112" y="57"/>
                      </a:cubicBezTo>
                      <a:close/>
                      <a:moveTo>
                        <a:pt x="4" y="57"/>
                      </a:moveTo>
                      <a:cubicBezTo>
                        <a:pt x="4" y="42"/>
                        <a:pt x="10" y="29"/>
                        <a:pt x="20" y="19"/>
                      </a:cubicBezTo>
                      <a:cubicBezTo>
                        <a:pt x="20" y="19"/>
                        <a:pt x="20" y="19"/>
                        <a:pt x="20" y="19"/>
                      </a:cubicBezTo>
                      <a:cubicBezTo>
                        <a:pt x="10" y="29"/>
                        <a:pt x="4" y="42"/>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 name="Freeform 58"/>
                <p:cNvSpPr/>
                <p:nvPr>
                  <p:custDataLst>
                    <p:tags r:id="rId41"/>
                  </p:custDataLst>
                </p:nvPr>
              </p:nvSpPr>
              <p:spPr bwMode="auto">
                <a:xfrm>
                  <a:off x="1482" y="1766"/>
                  <a:ext cx="12" cy="16"/>
                </a:xfrm>
                <a:custGeom>
                  <a:avLst/>
                  <a:gdLst>
                    <a:gd name="T0" fmla="*/ 0 w 12"/>
                    <a:gd name="T1" fmla="*/ 16 h 16"/>
                    <a:gd name="T2" fmla="*/ 0 w 12"/>
                    <a:gd name="T3" fmla="*/ 0 h 16"/>
                    <a:gd name="T4" fmla="*/ 12 w 12"/>
                    <a:gd name="T5" fmla="*/ 0 h 16"/>
                    <a:gd name="T6" fmla="*/ 12 w 12"/>
                    <a:gd name="T7" fmla="*/ 16 h 16"/>
                    <a:gd name="T8" fmla="*/ 0 w 12"/>
                    <a:gd name="T9" fmla="*/ 16 h 16"/>
                    <a:gd name="T10" fmla="*/ 0 w 12"/>
                    <a:gd name="T11" fmla="*/ 16 h 16"/>
                  </a:gdLst>
                  <a:ahLst/>
                  <a:cxnLst>
                    <a:cxn ang="0">
                      <a:pos x="T0" y="T1"/>
                    </a:cxn>
                    <a:cxn ang="0">
                      <a:pos x="T2" y="T3"/>
                    </a:cxn>
                    <a:cxn ang="0">
                      <a:pos x="T4" y="T5"/>
                    </a:cxn>
                    <a:cxn ang="0">
                      <a:pos x="T6" y="T7"/>
                    </a:cxn>
                    <a:cxn ang="0">
                      <a:pos x="T8" y="T9"/>
                    </a:cxn>
                    <a:cxn ang="0">
                      <a:pos x="T10" y="T11"/>
                    </a:cxn>
                  </a:cxnLst>
                  <a:rect l="0" t="0" r="r" b="b"/>
                  <a:pathLst>
                    <a:path w="12" h="16">
                      <a:moveTo>
                        <a:pt x="0" y="16"/>
                      </a:moveTo>
                      <a:lnTo>
                        <a:pt x="0" y="0"/>
                      </a:lnTo>
                      <a:lnTo>
                        <a:pt x="12" y="0"/>
                      </a:lnTo>
                      <a:lnTo>
                        <a:pt x="12"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 name="Freeform 59"/>
                <p:cNvSpPr/>
                <p:nvPr>
                  <p:custDataLst>
                    <p:tags r:id="rId42"/>
                  </p:custDataLst>
                </p:nvPr>
              </p:nvSpPr>
              <p:spPr bwMode="auto">
                <a:xfrm>
                  <a:off x="1474" y="1758"/>
                  <a:ext cx="28" cy="32"/>
                </a:xfrm>
                <a:custGeom>
                  <a:avLst/>
                  <a:gdLst>
                    <a:gd name="T0" fmla="*/ 20 w 28"/>
                    <a:gd name="T1" fmla="*/ 32 h 32"/>
                    <a:gd name="T2" fmla="*/ 8 w 28"/>
                    <a:gd name="T3" fmla="*/ 32 h 32"/>
                    <a:gd name="T4" fmla="*/ 8 w 28"/>
                    <a:gd name="T5" fmla="*/ 24 h 32"/>
                    <a:gd name="T6" fmla="*/ 16 w 28"/>
                    <a:gd name="T7" fmla="*/ 24 h 32"/>
                    <a:gd name="T8" fmla="*/ 8 w 28"/>
                    <a:gd name="T9" fmla="*/ 24 h 32"/>
                    <a:gd name="T10" fmla="*/ 8 w 28"/>
                    <a:gd name="T11" fmla="*/ 32 h 32"/>
                    <a:gd name="T12" fmla="*/ 0 w 28"/>
                    <a:gd name="T13" fmla="*/ 32 h 32"/>
                    <a:gd name="T14" fmla="*/ 0 w 28"/>
                    <a:gd name="T15" fmla="*/ 0 h 32"/>
                    <a:gd name="T16" fmla="*/ 8 w 28"/>
                    <a:gd name="T17" fmla="*/ 0 h 32"/>
                    <a:gd name="T18" fmla="*/ 28 w 28"/>
                    <a:gd name="T19" fmla="*/ 0 h 32"/>
                    <a:gd name="T20" fmla="*/ 28 w 28"/>
                    <a:gd name="T21" fmla="*/ 32 h 32"/>
                    <a:gd name="T22" fmla="*/ 20 w 28"/>
                    <a:gd name="T23" fmla="*/ 32 h 32"/>
                    <a:gd name="T24" fmla="*/ 20 w 28"/>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2">
                      <a:moveTo>
                        <a:pt x="20" y="32"/>
                      </a:moveTo>
                      <a:lnTo>
                        <a:pt x="8" y="32"/>
                      </a:lnTo>
                      <a:lnTo>
                        <a:pt x="8" y="24"/>
                      </a:lnTo>
                      <a:lnTo>
                        <a:pt x="16" y="24"/>
                      </a:lnTo>
                      <a:lnTo>
                        <a:pt x="8" y="24"/>
                      </a:lnTo>
                      <a:lnTo>
                        <a:pt x="8" y="32"/>
                      </a:lnTo>
                      <a:lnTo>
                        <a:pt x="0" y="32"/>
                      </a:lnTo>
                      <a:lnTo>
                        <a:pt x="0" y="0"/>
                      </a:lnTo>
                      <a:lnTo>
                        <a:pt x="8" y="0"/>
                      </a:lnTo>
                      <a:lnTo>
                        <a:pt x="28" y="0"/>
                      </a:lnTo>
                      <a:lnTo>
                        <a:pt x="28" y="32"/>
                      </a:lnTo>
                      <a:lnTo>
                        <a:pt x="20" y="32"/>
                      </a:lnTo>
                      <a:lnTo>
                        <a:pt x="20"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 name="Freeform 60"/>
                <p:cNvSpPr/>
                <p:nvPr>
                  <p:custDataLst>
                    <p:tags r:id="rId43"/>
                  </p:custDataLst>
                </p:nvPr>
              </p:nvSpPr>
              <p:spPr bwMode="auto">
                <a:xfrm>
                  <a:off x="1382" y="1870"/>
                  <a:ext cx="44" cy="35"/>
                </a:xfrm>
                <a:custGeom>
                  <a:avLst/>
                  <a:gdLst>
                    <a:gd name="T0" fmla="*/ 0 w 44"/>
                    <a:gd name="T1" fmla="*/ 23 h 35"/>
                    <a:gd name="T2" fmla="*/ 36 w 44"/>
                    <a:gd name="T3" fmla="*/ 0 h 35"/>
                    <a:gd name="T4" fmla="*/ 44 w 44"/>
                    <a:gd name="T5" fmla="*/ 12 h 35"/>
                    <a:gd name="T6" fmla="*/ 12 w 44"/>
                    <a:gd name="T7" fmla="*/ 35 h 35"/>
                    <a:gd name="T8" fmla="*/ 0 w 44"/>
                    <a:gd name="T9" fmla="*/ 23 h 35"/>
                    <a:gd name="T10" fmla="*/ 0 w 44"/>
                    <a:gd name="T11" fmla="*/ 23 h 35"/>
                  </a:gdLst>
                  <a:ahLst/>
                  <a:cxnLst>
                    <a:cxn ang="0">
                      <a:pos x="T0" y="T1"/>
                    </a:cxn>
                    <a:cxn ang="0">
                      <a:pos x="T2" y="T3"/>
                    </a:cxn>
                    <a:cxn ang="0">
                      <a:pos x="T4" y="T5"/>
                    </a:cxn>
                    <a:cxn ang="0">
                      <a:pos x="T6" y="T7"/>
                    </a:cxn>
                    <a:cxn ang="0">
                      <a:pos x="T8" y="T9"/>
                    </a:cxn>
                    <a:cxn ang="0">
                      <a:pos x="T10" y="T11"/>
                    </a:cxn>
                  </a:cxnLst>
                  <a:rect l="0" t="0" r="r" b="b"/>
                  <a:pathLst>
                    <a:path w="44" h="35">
                      <a:moveTo>
                        <a:pt x="0" y="23"/>
                      </a:moveTo>
                      <a:lnTo>
                        <a:pt x="36" y="0"/>
                      </a:lnTo>
                      <a:lnTo>
                        <a:pt x="44" y="12"/>
                      </a:lnTo>
                      <a:lnTo>
                        <a:pt x="12" y="3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61"/>
                <p:cNvSpPr/>
                <p:nvPr>
                  <p:custDataLst>
                    <p:tags r:id="rId44"/>
                  </p:custDataLst>
                </p:nvPr>
              </p:nvSpPr>
              <p:spPr bwMode="auto">
                <a:xfrm>
                  <a:off x="1374" y="1858"/>
                  <a:ext cx="64" cy="59"/>
                </a:xfrm>
                <a:custGeom>
                  <a:avLst/>
                  <a:gdLst>
                    <a:gd name="T0" fmla="*/ 4 w 64"/>
                    <a:gd name="T1" fmla="*/ 39 h 59"/>
                    <a:gd name="T2" fmla="*/ 8 w 64"/>
                    <a:gd name="T3" fmla="*/ 35 h 59"/>
                    <a:gd name="T4" fmla="*/ 12 w 64"/>
                    <a:gd name="T5" fmla="*/ 43 h 59"/>
                    <a:gd name="T6" fmla="*/ 8 w 64"/>
                    <a:gd name="T7" fmla="*/ 35 h 59"/>
                    <a:gd name="T8" fmla="*/ 4 w 64"/>
                    <a:gd name="T9" fmla="*/ 39 h 59"/>
                    <a:gd name="T10" fmla="*/ 0 w 64"/>
                    <a:gd name="T11" fmla="*/ 32 h 59"/>
                    <a:gd name="T12" fmla="*/ 48 w 64"/>
                    <a:gd name="T13" fmla="*/ 0 h 59"/>
                    <a:gd name="T14" fmla="*/ 64 w 64"/>
                    <a:gd name="T15" fmla="*/ 28 h 59"/>
                    <a:gd name="T16" fmla="*/ 16 w 64"/>
                    <a:gd name="T17" fmla="*/ 59 h 59"/>
                    <a:gd name="T18" fmla="*/ 4 w 64"/>
                    <a:gd name="T19" fmla="*/ 39 h 59"/>
                    <a:gd name="T20" fmla="*/ 4 w 64"/>
                    <a:gd name="T21"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4" y="39"/>
                      </a:moveTo>
                      <a:lnTo>
                        <a:pt x="8" y="35"/>
                      </a:lnTo>
                      <a:lnTo>
                        <a:pt x="12" y="43"/>
                      </a:lnTo>
                      <a:lnTo>
                        <a:pt x="8" y="35"/>
                      </a:lnTo>
                      <a:lnTo>
                        <a:pt x="4" y="39"/>
                      </a:lnTo>
                      <a:lnTo>
                        <a:pt x="0" y="32"/>
                      </a:lnTo>
                      <a:lnTo>
                        <a:pt x="48" y="0"/>
                      </a:lnTo>
                      <a:lnTo>
                        <a:pt x="64" y="28"/>
                      </a:lnTo>
                      <a:lnTo>
                        <a:pt x="16" y="59"/>
                      </a:lnTo>
                      <a:lnTo>
                        <a:pt x="4" y="39"/>
                      </a:lnTo>
                      <a:lnTo>
                        <a:pt x="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62"/>
                <p:cNvSpPr/>
                <p:nvPr>
                  <p:custDataLst>
                    <p:tags r:id="rId45"/>
                  </p:custDataLst>
                </p:nvPr>
              </p:nvSpPr>
              <p:spPr bwMode="auto">
                <a:xfrm>
                  <a:off x="1454" y="1882"/>
                  <a:ext cx="224" cy="139"/>
                </a:xfrm>
                <a:custGeom>
                  <a:avLst/>
                  <a:gdLst>
                    <a:gd name="T0" fmla="*/ 23 w 56"/>
                    <a:gd name="T1" fmla="*/ 31 h 35"/>
                    <a:gd name="T2" fmla="*/ 52 w 56"/>
                    <a:gd name="T3" fmla="*/ 17 h 35"/>
                    <a:gd name="T4" fmla="*/ 51 w 56"/>
                    <a:gd name="T5" fmla="*/ 16 h 35"/>
                    <a:gd name="T6" fmla="*/ 51 w 56"/>
                    <a:gd name="T7" fmla="*/ 16 h 35"/>
                    <a:gd name="T8" fmla="*/ 47 w 56"/>
                    <a:gd name="T9" fmla="*/ 10 h 35"/>
                    <a:gd name="T10" fmla="*/ 47 w 56"/>
                    <a:gd name="T11" fmla="*/ 10 h 35"/>
                    <a:gd name="T12" fmla="*/ 28 w 56"/>
                    <a:gd name="T13" fmla="*/ 4 h 35"/>
                    <a:gd name="T14" fmla="*/ 28 w 56"/>
                    <a:gd name="T15" fmla="*/ 4 h 35"/>
                    <a:gd name="T16" fmla="*/ 27 w 56"/>
                    <a:gd name="T17" fmla="*/ 4 h 35"/>
                    <a:gd name="T18" fmla="*/ 27 w 56"/>
                    <a:gd name="T19" fmla="*/ 4 h 35"/>
                    <a:gd name="T20" fmla="*/ 14 w 56"/>
                    <a:gd name="T21" fmla="*/ 11 h 35"/>
                    <a:gd name="T22" fmla="*/ 14 w 56"/>
                    <a:gd name="T23" fmla="*/ 11 h 35"/>
                    <a:gd name="T24" fmla="*/ 2 w 56"/>
                    <a:gd name="T25" fmla="*/ 17 h 35"/>
                    <a:gd name="T26" fmla="*/ 2 w 56"/>
                    <a:gd name="T27" fmla="*/ 17 h 35"/>
                    <a:gd name="T28" fmla="*/ 0 w 56"/>
                    <a:gd name="T29" fmla="*/ 14 h 35"/>
                    <a:gd name="T30" fmla="*/ 12 w 56"/>
                    <a:gd name="T31" fmla="*/ 7 h 35"/>
                    <a:gd name="T32" fmla="*/ 12 w 56"/>
                    <a:gd name="T33" fmla="*/ 7 h 35"/>
                    <a:gd name="T34" fmla="*/ 27 w 56"/>
                    <a:gd name="T35" fmla="*/ 0 h 35"/>
                    <a:gd name="T36" fmla="*/ 27 w 56"/>
                    <a:gd name="T37" fmla="*/ 0 h 35"/>
                    <a:gd name="T38" fmla="*/ 28 w 56"/>
                    <a:gd name="T39" fmla="*/ 0 h 35"/>
                    <a:gd name="T40" fmla="*/ 28 w 56"/>
                    <a:gd name="T41" fmla="*/ 0 h 35"/>
                    <a:gd name="T42" fmla="*/ 50 w 56"/>
                    <a:gd name="T43" fmla="*/ 7 h 35"/>
                    <a:gd name="T44" fmla="*/ 50 w 56"/>
                    <a:gd name="T45" fmla="*/ 7 h 35"/>
                    <a:gd name="T46" fmla="*/ 56 w 56"/>
                    <a:gd name="T47" fmla="*/ 18 h 35"/>
                    <a:gd name="T48" fmla="*/ 56 w 56"/>
                    <a:gd name="T49" fmla="*/ 18 h 35"/>
                    <a:gd name="T50" fmla="*/ 56 w 56"/>
                    <a:gd name="T51" fmla="*/ 19 h 35"/>
                    <a:gd name="T52" fmla="*/ 25 w 56"/>
                    <a:gd name="T53" fmla="*/ 35 h 35"/>
                    <a:gd name="T54" fmla="*/ 23 w 56"/>
                    <a:gd name="T5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35">
                      <a:moveTo>
                        <a:pt x="23" y="31"/>
                      </a:moveTo>
                      <a:cubicBezTo>
                        <a:pt x="52" y="17"/>
                        <a:pt x="52" y="17"/>
                        <a:pt x="52" y="17"/>
                      </a:cubicBezTo>
                      <a:cubicBezTo>
                        <a:pt x="51" y="17"/>
                        <a:pt x="51" y="16"/>
                        <a:pt x="51" y="16"/>
                      </a:cubicBezTo>
                      <a:cubicBezTo>
                        <a:pt x="51" y="16"/>
                        <a:pt x="51" y="16"/>
                        <a:pt x="51" y="16"/>
                      </a:cubicBezTo>
                      <a:cubicBezTo>
                        <a:pt x="50" y="14"/>
                        <a:pt x="49" y="12"/>
                        <a:pt x="47" y="10"/>
                      </a:cubicBezTo>
                      <a:cubicBezTo>
                        <a:pt x="47" y="10"/>
                        <a:pt x="47" y="10"/>
                        <a:pt x="47" y="10"/>
                      </a:cubicBezTo>
                      <a:cubicBezTo>
                        <a:pt x="45" y="7"/>
                        <a:pt x="31" y="3"/>
                        <a:pt x="28" y="4"/>
                      </a:cubicBezTo>
                      <a:cubicBezTo>
                        <a:pt x="28" y="4"/>
                        <a:pt x="28" y="4"/>
                        <a:pt x="28" y="4"/>
                      </a:cubicBezTo>
                      <a:cubicBezTo>
                        <a:pt x="28" y="4"/>
                        <a:pt x="28" y="4"/>
                        <a:pt x="27" y="4"/>
                      </a:cubicBezTo>
                      <a:cubicBezTo>
                        <a:pt x="27" y="4"/>
                        <a:pt x="27" y="4"/>
                        <a:pt x="27" y="4"/>
                      </a:cubicBezTo>
                      <a:cubicBezTo>
                        <a:pt x="27" y="4"/>
                        <a:pt x="20" y="7"/>
                        <a:pt x="14" y="11"/>
                      </a:cubicBezTo>
                      <a:cubicBezTo>
                        <a:pt x="14" y="11"/>
                        <a:pt x="14" y="11"/>
                        <a:pt x="14" y="11"/>
                      </a:cubicBezTo>
                      <a:cubicBezTo>
                        <a:pt x="8" y="14"/>
                        <a:pt x="2" y="17"/>
                        <a:pt x="2" y="17"/>
                      </a:cubicBezTo>
                      <a:cubicBezTo>
                        <a:pt x="2" y="17"/>
                        <a:pt x="2" y="17"/>
                        <a:pt x="2" y="17"/>
                      </a:cubicBezTo>
                      <a:cubicBezTo>
                        <a:pt x="0" y="14"/>
                        <a:pt x="0" y="14"/>
                        <a:pt x="0" y="14"/>
                      </a:cubicBezTo>
                      <a:cubicBezTo>
                        <a:pt x="0" y="14"/>
                        <a:pt x="6" y="11"/>
                        <a:pt x="12" y="7"/>
                      </a:cubicBezTo>
                      <a:cubicBezTo>
                        <a:pt x="12" y="7"/>
                        <a:pt x="12" y="7"/>
                        <a:pt x="12" y="7"/>
                      </a:cubicBezTo>
                      <a:cubicBezTo>
                        <a:pt x="18" y="4"/>
                        <a:pt x="24" y="0"/>
                        <a:pt x="27" y="0"/>
                      </a:cubicBezTo>
                      <a:cubicBezTo>
                        <a:pt x="27" y="0"/>
                        <a:pt x="27" y="0"/>
                        <a:pt x="27" y="0"/>
                      </a:cubicBezTo>
                      <a:cubicBezTo>
                        <a:pt x="27" y="0"/>
                        <a:pt x="27" y="0"/>
                        <a:pt x="28" y="0"/>
                      </a:cubicBezTo>
                      <a:cubicBezTo>
                        <a:pt x="28" y="0"/>
                        <a:pt x="28" y="0"/>
                        <a:pt x="28" y="0"/>
                      </a:cubicBezTo>
                      <a:cubicBezTo>
                        <a:pt x="33" y="0"/>
                        <a:pt x="45" y="3"/>
                        <a:pt x="50" y="7"/>
                      </a:cubicBezTo>
                      <a:cubicBezTo>
                        <a:pt x="50" y="7"/>
                        <a:pt x="50" y="7"/>
                        <a:pt x="50" y="7"/>
                      </a:cubicBezTo>
                      <a:cubicBezTo>
                        <a:pt x="55" y="12"/>
                        <a:pt x="56" y="18"/>
                        <a:pt x="56" y="18"/>
                      </a:cubicBezTo>
                      <a:cubicBezTo>
                        <a:pt x="56" y="18"/>
                        <a:pt x="56" y="18"/>
                        <a:pt x="56" y="18"/>
                      </a:cubicBezTo>
                      <a:cubicBezTo>
                        <a:pt x="56" y="19"/>
                        <a:pt x="56" y="19"/>
                        <a:pt x="56" y="19"/>
                      </a:cubicBezTo>
                      <a:cubicBezTo>
                        <a:pt x="25" y="35"/>
                        <a:pt x="25" y="35"/>
                        <a:pt x="25" y="35"/>
                      </a:cubicBezTo>
                      <a:cubicBezTo>
                        <a:pt x="23" y="31"/>
                        <a:pt x="23" y="31"/>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63"/>
                <p:cNvSpPr>
                  <a:spLocks noEditPoints="1"/>
                </p:cNvSpPr>
                <p:nvPr>
                  <p:custDataLst>
                    <p:tags r:id="rId46"/>
                  </p:custDataLst>
                </p:nvPr>
              </p:nvSpPr>
              <p:spPr bwMode="auto">
                <a:xfrm>
                  <a:off x="1442" y="1874"/>
                  <a:ext cx="248" cy="155"/>
                </a:xfrm>
                <a:custGeom>
                  <a:avLst/>
                  <a:gdLst>
                    <a:gd name="T0" fmla="*/ 26 w 62"/>
                    <a:gd name="T1" fmla="*/ 33 h 39"/>
                    <a:gd name="T2" fmla="*/ 26 w 62"/>
                    <a:gd name="T3" fmla="*/ 33 h 39"/>
                    <a:gd name="T4" fmla="*/ 23 w 62"/>
                    <a:gd name="T5" fmla="*/ 32 h 39"/>
                    <a:gd name="T6" fmla="*/ 49 w 62"/>
                    <a:gd name="T7" fmla="*/ 13 h 39"/>
                    <a:gd name="T8" fmla="*/ 31 w 62"/>
                    <a:gd name="T9" fmla="*/ 8 h 39"/>
                    <a:gd name="T10" fmla="*/ 31 w 62"/>
                    <a:gd name="T11" fmla="*/ 8 h 39"/>
                    <a:gd name="T12" fmla="*/ 31 w 62"/>
                    <a:gd name="T13" fmla="*/ 8 h 39"/>
                    <a:gd name="T14" fmla="*/ 31 w 62"/>
                    <a:gd name="T15" fmla="*/ 8 h 39"/>
                    <a:gd name="T16" fmla="*/ 30 w 62"/>
                    <a:gd name="T17" fmla="*/ 8 h 39"/>
                    <a:gd name="T18" fmla="*/ 26 w 62"/>
                    <a:gd name="T19" fmla="*/ 10 h 39"/>
                    <a:gd name="T20" fmla="*/ 18 w 62"/>
                    <a:gd name="T21" fmla="*/ 14 h 39"/>
                    <a:gd name="T22" fmla="*/ 6 w 62"/>
                    <a:gd name="T23" fmla="*/ 21 h 39"/>
                    <a:gd name="T24" fmla="*/ 4 w 62"/>
                    <a:gd name="T25" fmla="*/ 22 h 39"/>
                    <a:gd name="T26" fmla="*/ 2 w 62"/>
                    <a:gd name="T27" fmla="*/ 14 h 39"/>
                    <a:gd name="T28" fmla="*/ 3 w 62"/>
                    <a:gd name="T29" fmla="*/ 14 h 39"/>
                    <a:gd name="T30" fmla="*/ 6 w 62"/>
                    <a:gd name="T31" fmla="*/ 12 h 39"/>
                    <a:gd name="T32" fmla="*/ 14 w 62"/>
                    <a:gd name="T33" fmla="*/ 7 h 39"/>
                    <a:gd name="T34" fmla="*/ 30 w 62"/>
                    <a:gd name="T35" fmla="*/ 0 h 39"/>
                    <a:gd name="T36" fmla="*/ 31 w 62"/>
                    <a:gd name="T37" fmla="*/ 0 h 39"/>
                    <a:gd name="T38" fmla="*/ 55 w 62"/>
                    <a:gd name="T39" fmla="*/ 8 h 39"/>
                    <a:gd name="T40" fmla="*/ 61 w 62"/>
                    <a:gd name="T41" fmla="*/ 19 h 39"/>
                    <a:gd name="T42" fmla="*/ 62 w 62"/>
                    <a:gd name="T43" fmla="*/ 23 h 39"/>
                    <a:gd name="T44" fmla="*/ 24 w 62"/>
                    <a:gd name="T45" fmla="*/ 34 h 39"/>
                    <a:gd name="T46" fmla="*/ 57 w 62"/>
                    <a:gd name="T47" fmla="*/ 20 h 39"/>
                    <a:gd name="T48" fmla="*/ 57 w 62"/>
                    <a:gd name="T49" fmla="*/ 20 h 39"/>
                    <a:gd name="T50" fmla="*/ 56 w 62"/>
                    <a:gd name="T51" fmla="*/ 17 h 39"/>
                    <a:gd name="T52" fmla="*/ 56 w 62"/>
                    <a:gd name="T53" fmla="*/ 19 h 39"/>
                    <a:gd name="T54" fmla="*/ 56 w 62"/>
                    <a:gd name="T55" fmla="*/ 17 h 39"/>
                    <a:gd name="T56" fmla="*/ 52 w 62"/>
                    <a:gd name="T57" fmla="*/ 11 h 39"/>
                    <a:gd name="T58" fmla="*/ 56 w 62"/>
                    <a:gd name="T59" fmla="*/ 17 h 39"/>
                    <a:gd name="T60" fmla="*/ 2 w 62"/>
                    <a:gd name="T61" fmla="*/ 14 h 39"/>
                    <a:gd name="T62" fmla="*/ 52 w 62"/>
                    <a:gd name="T63" fmla="*/ 11 h 39"/>
                    <a:gd name="T64" fmla="*/ 52 w 62"/>
                    <a:gd name="T65" fmla="*/ 11 h 39"/>
                    <a:gd name="T66" fmla="*/ 23 w 62"/>
                    <a:gd name="T67" fmla="*/ 7 h 39"/>
                    <a:gd name="T68" fmla="*/ 28 w 62"/>
                    <a:gd name="T69" fmla="*/ 5 h 39"/>
                    <a:gd name="T70" fmla="*/ 39 w 62"/>
                    <a:gd name="T71" fmla="*/ 5 h 39"/>
                    <a:gd name="T72" fmla="*/ 32 w 62"/>
                    <a:gd name="T73" fmla="*/ 4 h 39"/>
                    <a:gd name="T74" fmla="*/ 28 w 62"/>
                    <a:gd name="T75" fmla="*/ 4 h 39"/>
                    <a:gd name="T76" fmla="*/ 28 w 62"/>
                    <a:gd name="T77" fmla="*/ 4 h 39"/>
                    <a:gd name="T78" fmla="*/ 30 w 62"/>
                    <a:gd name="T79" fmla="*/ 4 h 39"/>
                    <a:gd name="T80" fmla="*/ 30 w 62"/>
                    <a:gd name="T81" fmla="*/ 4 h 39"/>
                    <a:gd name="T82" fmla="*/ 30 w 62"/>
                    <a:gd name="T83" fmla="*/ 4 h 39"/>
                    <a:gd name="T84" fmla="*/ 30 w 62"/>
                    <a:gd name="T85" fmla="*/ 4 h 39"/>
                    <a:gd name="T86" fmla="*/ 30 w 62"/>
                    <a:gd name="T87" fmla="*/ 4 h 39"/>
                    <a:gd name="T88" fmla="*/ 30 w 62"/>
                    <a:gd name="T89" fmla="*/ 4 h 39"/>
                    <a:gd name="T90" fmla="*/ 30 w 62"/>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39">
                      <a:moveTo>
                        <a:pt x="24" y="34"/>
                      </a:moveTo>
                      <a:cubicBezTo>
                        <a:pt x="26" y="33"/>
                        <a:pt x="26" y="33"/>
                        <a:pt x="26" y="33"/>
                      </a:cubicBezTo>
                      <a:cubicBezTo>
                        <a:pt x="27" y="35"/>
                        <a:pt x="27" y="35"/>
                        <a:pt x="27" y="35"/>
                      </a:cubicBezTo>
                      <a:cubicBezTo>
                        <a:pt x="26" y="33"/>
                        <a:pt x="26" y="33"/>
                        <a:pt x="26" y="33"/>
                      </a:cubicBezTo>
                      <a:cubicBezTo>
                        <a:pt x="24" y="34"/>
                        <a:pt x="24" y="34"/>
                        <a:pt x="24" y="34"/>
                      </a:cubicBezTo>
                      <a:cubicBezTo>
                        <a:pt x="23" y="32"/>
                        <a:pt x="23" y="32"/>
                        <a:pt x="23" y="32"/>
                      </a:cubicBezTo>
                      <a:cubicBezTo>
                        <a:pt x="52" y="18"/>
                        <a:pt x="52" y="18"/>
                        <a:pt x="52" y="18"/>
                      </a:cubicBezTo>
                      <a:cubicBezTo>
                        <a:pt x="51" y="17"/>
                        <a:pt x="50" y="15"/>
                        <a:pt x="49" y="13"/>
                      </a:cubicBezTo>
                      <a:cubicBezTo>
                        <a:pt x="49" y="13"/>
                        <a:pt x="49" y="13"/>
                        <a:pt x="49" y="13"/>
                      </a:cubicBezTo>
                      <a:cubicBezTo>
                        <a:pt x="48" y="12"/>
                        <a:pt x="34" y="7"/>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1" y="8"/>
                        <a:pt x="31" y="8"/>
                        <a:pt x="31" y="8"/>
                      </a:cubicBezTo>
                      <a:cubicBezTo>
                        <a:pt x="30" y="8"/>
                        <a:pt x="30" y="8"/>
                        <a:pt x="30" y="8"/>
                      </a:cubicBezTo>
                      <a:cubicBezTo>
                        <a:pt x="30" y="8"/>
                        <a:pt x="30" y="8"/>
                        <a:pt x="30" y="8"/>
                      </a:cubicBezTo>
                      <a:cubicBezTo>
                        <a:pt x="29" y="8"/>
                        <a:pt x="28" y="9"/>
                        <a:pt x="26" y="10"/>
                      </a:cubicBezTo>
                      <a:cubicBezTo>
                        <a:pt x="26" y="10"/>
                        <a:pt x="26" y="10"/>
                        <a:pt x="26" y="10"/>
                      </a:cubicBezTo>
                      <a:cubicBezTo>
                        <a:pt x="24" y="11"/>
                        <a:pt x="21" y="13"/>
                        <a:pt x="18" y="14"/>
                      </a:cubicBezTo>
                      <a:cubicBezTo>
                        <a:pt x="18" y="14"/>
                        <a:pt x="18" y="14"/>
                        <a:pt x="18" y="14"/>
                      </a:cubicBezTo>
                      <a:cubicBezTo>
                        <a:pt x="12" y="17"/>
                        <a:pt x="7" y="21"/>
                        <a:pt x="6" y="21"/>
                      </a:cubicBezTo>
                      <a:cubicBezTo>
                        <a:pt x="6" y="21"/>
                        <a:pt x="6" y="21"/>
                        <a:pt x="6" y="21"/>
                      </a:cubicBezTo>
                      <a:cubicBezTo>
                        <a:pt x="6" y="21"/>
                        <a:pt x="6" y="21"/>
                        <a:pt x="6" y="21"/>
                      </a:cubicBezTo>
                      <a:cubicBezTo>
                        <a:pt x="4" y="22"/>
                        <a:pt x="4" y="22"/>
                        <a:pt x="4" y="22"/>
                      </a:cubicBezTo>
                      <a:cubicBezTo>
                        <a:pt x="0" y="14"/>
                        <a:pt x="0" y="14"/>
                        <a:pt x="0" y="14"/>
                      </a:cubicBezTo>
                      <a:cubicBezTo>
                        <a:pt x="2" y="14"/>
                        <a:pt x="2" y="14"/>
                        <a:pt x="2" y="14"/>
                      </a:cubicBezTo>
                      <a:cubicBezTo>
                        <a:pt x="3" y="14"/>
                        <a:pt x="3" y="14"/>
                        <a:pt x="3" y="14"/>
                      </a:cubicBezTo>
                      <a:cubicBezTo>
                        <a:pt x="3" y="14"/>
                        <a:pt x="3" y="14"/>
                        <a:pt x="3" y="14"/>
                      </a:cubicBezTo>
                      <a:cubicBezTo>
                        <a:pt x="4" y="13"/>
                        <a:pt x="5" y="13"/>
                        <a:pt x="6" y="12"/>
                      </a:cubicBezTo>
                      <a:cubicBezTo>
                        <a:pt x="6" y="12"/>
                        <a:pt x="6" y="12"/>
                        <a:pt x="6" y="12"/>
                      </a:cubicBezTo>
                      <a:cubicBezTo>
                        <a:pt x="8" y="11"/>
                        <a:pt x="11" y="9"/>
                        <a:pt x="14" y="7"/>
                      </a:cubicBezTo>
                      <a:cubicBezTo>
                        <a:pt x="14" y="7"/>
                        <a:pt x="14" y="7"/>
                        <a:pt x="14" y="7"/>
                      </a:cubicBezTo>
                      <a:cubicBezTo>
                        <a:pt x="20" y="4"/>
                        <a:pt x="26" y="0"/>
                        <a:pt x="30" y="0"/>
                      </a:cubicBezTo>
                      <a:cubicBezTo>
                        <a:pt x="30" y="0"/>
                        <a:pt x="30" y="0"/>
                        <a:pt x="30" y="0"/>
                      </a:cubicBezTo>
                      <a:cubicBezTo>
                        <a:pt x="30" y="0"/>
                        <a:pt x="30" y="0"/>
                        <a:pt x="31" y="0"/>
                      </a:cubicBezTo>
                      <a:cubicBezTo>
                        <a:pt x="31" y="0"/>
                        <a:pt x="31" y="0"/>
                        <a:pt x="31" y="0"/>
                      </a:cubicBezTo>
                      <a:cubicBezTo>
                        <a:pt x="36" y="0"/>
                        <a:pt x="49" y="3"/>
                        <a:pt x="55" y="8"/>
                      </a:cubicBezTo>
                      <a:cubicBezTo>
                        <a:pt x="55" y="8"/>
                        <a:pt x="55" y="8"/>
                        <a:pt x="55" y="8"/>
                      </a:cubicBezTo>
                      <a:cubicBezTo>
                        <a:pt x="59" y="12"/>
                        <a:pt x="61" y="18"/>
                        <a:pt x="61" y="19"/>
                      </a:cubicBezTo>
                      <a:cubicBezTo>
                        <a:pt x="61" y="19"/>
                        <a:pt x="61" y="19"/>
                        <a:pt x="61" y="19"/>
                      </a:cubicBezTo>
                      <a:cubicBezTo>
                        <a:pt x="61" y="19"/>
                        <a:pt x="61" y="19"/>
                        <a:pt x="61" y="19"/>
                      </a:cubicBezTo>
                      <a:cubicBezTo>
                        <a:pt x="62" y="23"/>
                        <a:pt x="62" y="23"/>
                        <a:pt x="62" y="23"/>
                      </a:cubicBezTo>
                      <a:cubicBezTo>
                        <a:pt x="27" y="39"/>
                        <a:pt x="27" y="39"/>
                        <a:pt x="27" y="39"/>
                      </a:cubicBezTo>
                      <a:cubicBezTo>
                        <a:pt x="24" y="34"/>
                        <a:pt x="24" y="34"/>
                        <a:pt x="24" y="34"/>
                      </a:cubicBezTo>
                      <a:close/>
                      <a:moveTo>
                        <a:pt x="29" y="34"/>
                      </a:moveTo>
                      <a:cubicBezTo>
                        <a:pt x="57" y="20"/>
                        <a:pt x="57" y="20"/>
                        <a:pt x="57" y="20"/>
                      </a:cubicBezTo>
                      <a:cubicBezTo>
                        <a:pt x="57" y="20"/>
                        <a:pt x="57" y="20"/>
                        <a:pt x="57" y="20"/>
                      </a:cubicBezTo>
                      <a:cubicBezTo>
                        <a:pt x="57" y="20"/>
                        <a:pt x="57" y="20"/>
                        <a:pt x="57" y="20"/>
                      </a:cubicBezTo>
                      <a:cubicBezTo>
                        <a:pt x="29" y="34"/>
                        <a:pt x="29" y="34"/>
                        <a:pt x="29" y="34"/>
                      </a:cubicBezTo>
                      <a:close/>
                      <a:moveTo>
                        <a:pt x="56" y="17"/>
                      </a:moveTo>
                      <a:cubicBezTo>
                        <a:pt x="56" y="18"/>
                        <a:pt x="56" y="18"/>
                        <a:pt x="56" y="19"/>
                      </a:cubicBezTo>
                      <a:cubicBezTo>
                        <a:pt x="56" y="19"/>
                        <a:pt x="56" y="19"/>
                        <a:pt x="56" y="19"/>
                      </a:cubicBezTo>
                      <a:cubicBezTo>
                        <a:pt x="57" y="19"/>
                        <a:pt x="57" y="19"/>
                        <a:pt x="57" y="19"/>
                      </a:cubicBezTo>
                      <a:cubicBezTo>
                        <a:pt x="56" y="18"/>
                        <a:pt x="56" y="18"/>
                        <a:pt x="56" y="17"/>
                      </a:cubicBezTo>
                      <a:cubicBezTo>
                        <a:pt x="56" y="17"/>
                        <a:pt x="56" y="17"/>
                        <a:pt x="56" y="17"/>
                      </a:cubicBezTo>
                      <a:cubicBezTo>
                        <a:pt x="55" y="15"/>
                        <a:pt x="54" y="13"/>
                        <a:pt x="52" y="11"/>
                      </a:cubicBezTo>
                      <a:cubicBezTo>
                        <a:pt x="52" y="11"/>
                        <a:pt x="52" y="11"/>
                        <a:pt x="52" y="11"/>
                      </a:cubicBezTo>
                      <a:cubicBezTo>
                        <a:pt x="54" y="13"/>
                        <a:pt x="55" y="15"/>
                        <a:pt x="56" y="17"/>
                      </a:cubicBezTo>
                      <a:close/>
                      <a:moveTo>
                        <a:pt x="2" y="14"/>
                      </a:moveTo>
                      <a:cubicBezTo>
                        <a:pt x="2" y="14"/>
                        <a:pt x="2" y="14"/>
                        <a:pt x="2" y="14"/>
                      </a:cubicBezTo>
                      <a:cubicBezTo>
                        <a:pt x="2" y="14"/>
                        <a:pt x="2" y="14"/>
                        <a:pt x="2" y="14"/>
                      </a:cubicBezTo>
                      <a:close/>
                      <a:moveTo>
                        <a:pt x="52" y="11"/>
                      </a:moveTo>
                      <a:cubicBezTo>
                        <a:pt x="52" y="11"/>
                        <a:pt x="52" y="11"/>
                        <a:pt x="52" y="11"/>
                      </a:cubicBezTo>
                      <a:cubicBezTo>
                        <a:pt x="52" y="11"/>
                        <a:pt x="52" y="11"/>
                        <a:pt x="52" y="11"/>
                      </a:cubicBezTo>
                      <a:cubicBezTo>
                        <a:pt x="52" y="11"/>
                        <a:pt x="52" y="11"/>
                        <a:pt x="52" y="11"/>
                      </a:cubicBezTo>
                      <a:close/>
                      <a:moveTo>
                        <a:pt x="23" y="7"/>
                      </a:moveTo>
                      <a:cubicBezTo>
                        <a:pt x="25" y="6"/>
                        <a:pt x="27" y="5"/>
                        <a:pt x="28" y="5"/>
                      </a:cubicBezTo>
                      <a:cubicBezTo>
                        <a:pt x="28" y="5"/>
                        <a:pt x="28" y="5"/>
                        <a:pt x="28" y="5"/>
                      </a:cubicBezTo>
                      <a:cubicBezTo>
                        <a:pt x="26" y="5"/>
                        <a:pt x="25" y="6"/>
                        <a:pt x="23" y="7"/>
                      </a:cubicBezTo>
                      <a:close/>
                      <a:moveTo>
                        <a:pt x="39" y="5"/>
                      </a:moveTo>
                      <a:cubicBezTo>
                        <a:pt x="36" y="4"/>
                        <a:pt x="34" y="4"/>
                        <a:pt x="32" y="4"/>
                      </a:cubicBezTo>
                      <a:cubicBezTo>
                        <a:pt x="32" y="4"/>
                        <a:pt x="32" y="4"/>
                        <a:pt x="32" y="4"/>
                      </a:cubicBezTo>
                      <a:cubicBezTo>
                        <a:pt x="34" y="4"/>
                        <a:pt x="36" y="4"/>
                        <a:pt x="39" y="5"/>
                      </a:cubicBezTo>
                      <a:close/>
                      <a:moveTo>
                        <a:pt x="28" y="4"/>
                      </a:moveTo>
                      <a:cubicBezTo>
                        <a:pt x="28" y="4"/>
                        <a:pt x="28" y="4"/>
                        <a:pt x="28" y="4"/>
                      </a:cubicBezTo>
                      <a:cubicBezTo>
                        <a:pt x="28" y="4"/>
                        <a:pt x="28" y="4"/>
                        <a:pt x="28" y="4"/>
                      </a:cubicBezTo>
                      <a:cubicBezTo>
                        <a:pt x="28" y="4"/>
                        <a:pt x="28" y="4"/>
                        <a:pt x="28"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lose/>
                      <a:moveTo>
                        <a:pt x="30" y="4"/>
                      </a:move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64"/>
                <p:cNvSpPr/>
                <p:nvPr>
                  <p:custDataLst>
                    <p:tags r:id="rId47"/>
                  </p:custDataLst>
                </p:nvPr>
              </p:nvSpPr>
              <p:spPr bwMode="auto">
                <a:xfrm>
                  <a:off x="1490" y="1941"/>
                  <a:ext cx="104" cy="68"/>
                </a:xfrm>
                <a:custGeom>
                  <a:avLst/>
                  <a:gdLst>
                    <a:gd name="T0" fmla="*/ 12 w 26"/>
                    <a:gd name="T1" fmla="*/ 11 h 17"/>
                    <a:gd name="T2" fmla="*/ 12 w 26"/>
                    <a:gd name="T3" fmla="*/ 10 h 17"/>
                    <a:gd name="T4" fmla="*/ 12 w 26"/>
                    <a:gd name="T5" fmla="*/ 10 h 17"/>
                    <a:gd name="T6" fmla="*/ 12 w 26"/>
                    <a:gd name="T7" fmla="*/ 8 h 17"/>
                    <a:gd name="T8" fmla="*/ 12 w 26"/>
                    <a:gd name="T9" fmla="*/ 8 h 17"/>
                    <a:gd name="T10" fmla="*/ 10 w 26"/>
                    <a:gd name="T11" fmla="*/ 5 h 17"/>
                    <a:gd name="T12" fmla="*/ 10 w 26"/>
                    <a:gd name="T13" fmla="*/ 5 h 17"/>
                    <a:gd name="T14" fmla="*/ 8 w 26"/>
                    <a:gd name="T15" fmla="*/ 4 h 17"/>
                    <a:gd name="T16" fmla="*/ 8 w 26"/>
                    <a:gd name="T17" fmla="*/ 4 h 17"/>
                    <a:gd name="T18" fmla="*/ 5 w 26"/>
                    <a:gd name="T19" fmla="*/ 6 h 17"/>
                    <a:gd name="T20" fmla="*/ 5 w 26"/>
                    <a:gd name="T21" fmla="*/ 6 h 17"/>
                    <a:gd name="T22" fmla="*/ 3 w 26"/>
                    <a:gd name="T23" fmla="*/ 8 h 17"/>
                    <a:gd name="T24" fmla="*/ 3 w 26"/>
                    <a:gd name="T25" fmla="*/ 8 h 17"/>
                    <a:gd name="T26" fmla="*/ 0 w 26"/>
                    <a:gd name="T27" fmla="*/ 6 h 17"/>
                    <a:gd name="T28" fmla="*/ 8 w 26"/>
                    <a:gd name="T29" fmla="*/ 0 h 17"/>
                    <a:gd name="T30" fmla="*/ 8 w 26"/>
                    <a:gd name="T31" fmla="*/ 0 h 17"/>
                    <a:gd name="T32" fmla="*/ 12 w 26"/>
                    <a:gd name="T33" fmla="*/ 2 h 17"/>
                    <a:gd name="T34" fmla="*/ 12 w 26"/>
                    <a:gd name="T35" fmla="*/ 2 h 17"/>
                    <a:gd name="T36" fmla="*/ 15 w 26"/>
                    <a:gd name="T37" fmla="*/ 4 h 17"/>
                    <a:gd name="T38" fmla="*/ 15 w 26"/>
                    <a:gd name="T39" fmla="*/ 4 h 17"/>
                    <a:gd name="T40" fmla="*/ 16 w 26"/>
                    <a:gd name="T41" fmla="*/ 4 h 17"/>
                    <a:gd name="T42" fmla="*/ 16 w 26"/>
                    <a:gd name="T43" fmla="*/ 4 h 17"/>
                    <a:gd name="T44" fmla="*/ 19 w 26"/>
                    <a:gd name="T45" fmla="*/ 4 h 17"/>
                    <a:gd name="T46" fmla="*/ 19 w 26"/>
                    <a:gd name="T47" fmla="*/ 4 h 17"/>
                    <a:gd name="T48" fmla="*/ 25 w 26"/>
                    <a:gd name="T49" fmla="*/ 13 h 17"/>
                    <a:gd name="T50" fmla="*/ 25 w 26"/>
                    <a:gd name="T51" fmla="*/ 13 h 17"/>
                    <a:gd name="T52" fmla="*/ 25 w 26"/>
                    <a:gd name="T53" fmla="*/ 14 h 17"/>
                    <a:gd name="T54" fmla="*/ 25 w 26"/>
                    <a:gd name="T55" fmla="*/ 14 h 17"/>
                    <a:gd name="T56" fmla="*/ 21 w 26"/>
                    <a:gd name="T57" fmla="*/ 14 h 17"/>
                    <a:gd name="T58" fmla="*/ 21 w 26"/>
                    <a:gd name="T59" fmla="*/ 13 h 17"/>
                    <a:gd name="T60" fmla="*/ 21 w 26"/>
                    <a:gd name="T61" fmla="*/ 13 h 17"/>
                    <a:gd name="T62" fmla="*/ 18 w 26"/>
                    <a:gd name="T63" fmla="*/ 8 h 17"/>
                    <a:gd name="T64" fmla="*/ 18 w 26"/>
                    <a:gd name="T65" fmla="*/ 8 h 17"/>
                    <a:gd name="T66" fmla="*/ 16 w 26"/>
                    <a:gd name="T67" fmla="*/ 8 h 17"/>
                    <a:gd name="T68" fmla="*/ 16 w 26"/>
                    <a:gd name="T69" fmla="*/ 8 h 17"/>
                    <a:gd name="T70" fmla="*/ 16 w 26"/>
                    <a:gd name="T71" fmla="*/ 8 h 17"/>
                    <a:gd name="T72" fmla="*/ 16 w 26"/>
                    <a:gd name="T73" fmla="*/ 8 h 17"/>
                    <a:gd name="T74" fmla="*/ 16 w 26"/>
                    <a:gd name="T75" fmla="*/ 9 h 17"/>
                    <a:gd name="T76" fmla="*/ 16 w 26"/>
                    <a:gd name="T77" fmla="*/ 9 h 17"/>
                    <a:gd name="T78" fmla="*/ 15 w 26"/>
                    <a:gd name="T79" fmla="*/ 12 h 17"/>
                    <a:gd name="T80" fmla="*/ 15 w 26"/>
                    <a:gd name="T81" fmla="*/ 12 h 17"/>
                    <a:gd name="T82" fmla="*/ 12 w 26"/>
                    <a:gd name="T83" fmla="*/ 17 h 17"/>
                    <a:gd name="T84" fmla="*/ 12 w 26"/>
                    <a:gd name="T85"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7">
                      <a:moveTo>
                        <a:pt x="12" y="11"/>
                      </a:moveTo>
                      <a:cubicBezTo>
                        <a:pt x="12" y="11"/>
                        <a:pt x="12" y="10"/>
                        <a:pt x="12" y="10"/>
                      </a:cubicBezTo>
                      <a:cubicBezTo>
                        <a:pt x="12" y="10"/>
                        <a:pt x="12" y="10"/>
                        <a:pt x="12" y="10"/>
                      </a:cubicBezTo>
                      <a:cubicBezTo>
                        <a:pt x="12" y="9"/>
                        <a:pt x="12" y="8"/>
                        <a:pt x="12" y="8"/>
                      </a:cubicBezTo>
                      <a:cubicBezTo>
                        <a:pt x="12" y="8"/>
                        <a:pt x="12" y="8"/>
                        <a:pt x="12" y="8"/>
                      </a:cubicBezTo>
                      <a:cubicBezTo>
                        <a:pt x="12" y="7"/>
                        <a:pt x="11" y="6"/>
                        <a:pt x="10" y="5"/>
                      </a:cubicBezTo>
                      <a:cubicBezTo>
                        <a:pt x="10" y="5"/>
                        <a:pt x="10" y="5"/>
                        <a:pt x="10" y="5"/>
                      </a:cubicBezTo>
                      <a:cubicBezTo>
                        <a:pt x="9" y="4"/>
                        <a:pt x="9" y="4"/>
                        <a:pt x="8" y="4"/>
                      </a:cubicBezTo>
                      <a:cubicBezTo>
                        <a:pt x="8" y="4"/>
                        <a:pt x="8" y="4"/>
                        <a:pt x="8" y="4"/>
                      </a:cubicBezTo>
                      <a:cubicBezTo>
                        <a:pt x="7" y="4"/>
                        <a:pt x="6" y="5"/>
                        <a:pt x="5" y="6"/>
                      </a:cubicBezTo>
                      <a:cubicBezTo>
                        <a:pt x="5" y="6"/>
                        <a:pt x="5" y="6"/>
                        <a:pt x="5" y="6"/>
                      </a:cubicBezTo>
                      <a:cubicBezTo>
                        <a:pt x="4" y="7"/>
                        <a:pt x="3" y="8"/>
                        <a:pt x="3" y="8"/>
                      </a:cubicBezTo>
                      <a:cubicBezTo>
                        <a:pt x="3" y="8"/>
                        <a:pt x="3" y="8"/>
                        <a:pt x="3" y="8"/>
                      </a:cubicBezTo>
                      <a:cubicBezTo>
                        <a:pt x="0" y="6"/>
                        <a:pt x="0" y="6"/>
                        <a:pt x="0" y="6"/>
                      </a:cubicBezTo>
                      <a:cubicBezTo>
                        <a:pt x="0" y="6"/>
                        <a:pt x="3" y="0"/>
                        <a:pt x="8" y="0"/>
                      </a:cubicBezTo>
                      <a:cubicBezTo>
                        <a:pt x="8" y="0"/>
                        <a:pt x="8" y="0"/>
                        <a:pt x="8" y="0"/>
                      </a:cubicBezTo>
                      <a:cubicBezTo>
                        <a:pt x="10" y="0"/>
                        <a:pt x="11" y="1"/>
                        <a:pt x="12" y="2"/>
                      </a:cubicBezTo>
                      <a:cubicBezTo>
                        <a:pt x="12" y="2"/>
                        <a:pt x="12" y="2"/>
                        <a:pt x="12" y="2"/>
                      </a:cubicBezTo>
                      <a:cubicBezTo>
                        <a:pt x="13" y="3"/>
                        <a:pt x="14" y="3"/>
                        <a:pt x="15" y="4"/>
                      </a:cubicBezTo>
                      <a:cubicBezTo>
                        <a:pt x="15" y="4"/>
                        <a:pt x="15" y="4"/>
                        <a:pt x="15" y="4"/>
                      </a:cubicBezTo>
                      <a:cubicBezTo>
                        <a:pt x="15" y="4"/>
                        <a:pt x="16" y="4"/>
                        <a:pt x="16" y="4"/>
                      </a:cubicBezTo>
                      <a:cubicBezTo>
                        <a:pt x="16" y="4"/>
                        <a:pt x="16" y="4"/>
                        <a:pt x="16" y="4"/>
                      </a:cubicBezTo>
                      <a:cubicBezTo>
                        <a:pt x="17" y="4"/>
                        <a:pt x="18" y="4"/>
                        <a:pt x="19" y="4"/>
                      </a:cubicBezTo>
                      <a:cubicBezTo>
                        <a:pt x="19" y="4"/>
                        <a:pt x="19" y="4"/>
                        <a:pt x="19" y="4"/>
                      </a:cubicBezTo>
                      <a:cubicBezTo>
                        <a:pt x="25" y="7"/>
                        <a:pt x="26" y="12"/>
                        <a:pt x="25" y="13"/>
                      </a:cubicBezTo>
                      <a:cubicBezTo>
                        <a:pt x="25" y="13"/>
                        <a:pt x="25" y="13"/>
                        <a:pt x="25" y="13"/>
                      </a:cubicBezTo>
                      <a:cubicBezTo>
                        <a:pt x="25" y="14"/>
                        <a:pt x="25" y="14"/>
                        <a:pt x="25" y="14"/>
                      </a:cubicBezTo>
                      <a:cubicBezTo>
                        <a:pt x="25" y="14"/>
                        <a:pt x="25" y="14"/>
                        <a:pt x="25" y="14"/>
                      </a:cubicBezTo>
                      <a:cubicBezTo>
                        <a:pt x="21" y="14"/>
                        <a:pt x="21" y="14"/>
                        <a:pt x="21" y="14"/>
                      </a:cubicBezTo>
                      <a:cubicBezTo>
                        <a:pt x="21" y="14"/>
                        <a:pt x="21" y="13"/>
                        <a:pt x="21" y="13"/>
                      </a:cubicBezTo>
                      <a:cubicBezTo>
                        <a:pt x="21" y="13"/>
                        <a:pt x="21" y="13"/>
                        <a:pt x="21" y="13"/>
                      </a:cubicBezTo>
                      <a:cubicBezTo>
                        <a:pt x="21" y="12"/>
                        <a:pt x="21" y="10"/>
                        <a:pt x="18" y="8"/>
                      </a:cubicBezTo>
                      <a:cubicBezTo>
                        <a:pt x="18" y="8"/>
                        <a:pt x="18" y="8"/>
                        <a:pt x="18" y="8"/>
                      </a:cubicBezTo>
                      <a:cubicBezTo>
                        <a:pt x="17" y="8"/>
                        <a:pt x="17" y="8"/>
                        <a:pt x="16" y="8"/>
                      </a:cubicBezTo>
                      <a:cubicBezTo>
                        <a:pt x="16" y="8"/>
                        <a:pt x="16" y="8"/>
                        <a:pt x="16" y="8"/>
                      </a:cubicBezTo>
                      <a:cubicBezTo>
                        <a:pt x="16" y="8"/>
                        <a:pt x="16" y="8"/>
                        <a:pt x="16" y="8"/>
                      </a:cubicBezTo>
                      <a:cubicBezTo>
                        <a:pt x="16" y="8"/>
                        <a:pt x="16" y="8"/>
                        <a:pt x="16" y="8"/>
                      </a:cubicBezTo>
                      <a:cubicBezTo>
                        <a:pt x="16" y="8"/>
                        <a:pt x="16" y="8"/>
                        <a:pt x="16" y="9"/>
                      </a:cubicBezTo>
                      <a:cubicBezTo>
                        <a:pt x="16" y="9"/>
                        <a:pt x="16" y="9"/>
                        <a:pt x="16" y="9"/>
                      </a:cubicBezTo>
                      <a:cubicBezTo>
                        <a:pt x="16" y="10"/>
                        <a:pt x="16" y="11"/>
                        <a:pt x="15" y="12"/>
                      </a:cubicBezTo>
                      <a:cubicBezTo>
                        <a:pt x="15" y="12"/>
                        <a:pt x="15" y="12"/>
                        <a:pt x="15" y="12"/>
                      </a:cubicBezTo>
                      <a:cubicBezTo>
                        <a:pt x="12" y="17"/>
                        <a:pt x="12" y="17"/>
                        <a:pt x="12" y="17"/>
                      </a:cubicBezTo>
                      <a:cubicBezTo>
                        <a:pt x="12" y="11"/>
                        <a:pt x="12" y="11"/>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65"/>
                <p:cNvSpPr>
                  <a:spLocks noEditPoints="1"/>
                </p:cNvSpPr>
                <p:nvPr>
                  <p:custDataLst>
                    <p:tags r:id="rId48"/>
                  </p:custDataLst>
                </p:nvPr>
              </p:nvSpPr>
              <p:spPr bwMode="auto">
                <a:xfrm>
                  <a:off x="1470" y="1933"/>
                  <a:ext cx="128" cy="100"/>
                </a:xfrm>
                <a:custGeom>
                  <a:avLst/>
                  <a:gdLst>
                    <a:gd name="T0" fmla="*/ 15 w 32"/>
                    <a:gd name="T1" fmla="*/ 12 h 25"/>
                    <a:gd name="T2" fmla="*/ 15 w 32"/>
                    <a:gd name="T3" fmla="*/ 10 h 25"/>
                    <a:gd name="T4" fmla="*/ 13 w 32"/>
                    <a:gd name="T5" fmla="*/ 8 h 25"/>
                    <a:gd name="T6" fmla="*/ 13 w 32"/>
                    <a:gd name="T7" fmla="*/ 8 h 25"/>
                    <a:gd name="T8" fmla="*/ 13 w 32"/>
                    <a:gd name="T9" fmla="*/ 8 h 25"/>
                    <a:gd name="T10" fmla="*/ 13 w 32"/>
                    <a:gd name="T11" fmla="*/ 8 h 25"/>
                    <a:gd name="T12" fmla="*/ 12 w 32"/>
                    <a:gd name="T13" fmla="*/ 8 h 25"/>
                    <a:gd name="T14" fmla="*/ 11 w 32"/>
                    <a:gd name="T15" fmla="*/ 9 h 25"/>
                    <a:gd name="T16" fmla="*/ 10 w 32"/>
                    <a:gd name="T17" fmla="*/ 11 h 25"/>
                    <a:gd name="T18" fmla="*/ 0 w 32"/>
                    <a:gd name="T19" fmla="*/ 7 h 25"/>
                    <a:gd name="T20" fmla="*/ 4 w 32"/>
                    <a:gd name="T21" fmla="*/ 6 h 25"/>
                    <a:gd name="T22" fmla="*/ 6 w 32"/>
                    <a:gd name="T23" fmla="*/ 4 h 25"/>
                    <a:gd name="T24" fmla="*/ 13 w 32"/>
                    <a:gd name="T25" fmla="*/ 0 h 25"/>
                    <a:gd name="T26" fmla="*/ 13 w 32"/>
                    <a:gd name="T27" fmla="*/ 0 h 25"/>
                    <a:gd name="T28" fmla="*/ 19 w 32"/>
                    <a:gd name="T29" fmla="*/ 2 h 25"/>
                    <a:gd name="T30" fmla="*/ 20 w 32"/>
                    <a:gd name="T31" fmla="*/ 4 h 25"/>
                    <a:gd name="T32" fmla="*/ 21 w 32"/>
                    <a:gd name="T33" fmla="*/ 4 h 25"/>
                    <a:gd name="T34" fmla="*/ 21 w 32"/>
                    <a:gd name="T35" fmla="*/ 4 h 25"/>
                    <a:gd name="T36" fmla="*/ 22 w 32"/>
                    <a:gd name="T37" fmla="*/ 4 h 25"/>
                    <a:gd name="T38" fmla="*/ 25 w 32"/>
                    <a:gd name="T39" fmla="*/ 5 h 25"/>
                    <a:gd name="T40" fmla="*/ 32 w 32"/>
                    <a:gd name="T41" fmla="*/ 15 h 25"/>
                    <a:gd name="T42" fmla="*/ 32 w 32"/>
                    <a:gd name="T43" fmla="*/ 15 h 25"/>
                    <a:gd name="T44" fmla="*/ 32 w 32"/>
                    <a:gd name="T45" fmla="*/ 16 h 25"/>
                    <a:gd name="T46" fmla="*/ 32 w 32"/>
                    <a:gd name="T47" fmla="*/ 18 h 25"/>
                    <a:gd name="T48" fmla="*/ 25 w 32"/>
                    <a:gd name="T49" fmla="*/ 17 h 25"/>
                    <a:gd name="T50" fmla="*/ 25 w 32"/>
                    <a:gd name="T51" fmla="*/ 17 h 25"/>
                    <a:gd name="T52" fmla="*/ 25 w 32"/>
                    <a:gd name="T53" fmla="*/ 17 h 25"/>
                    <a:gd name="T54" fmla="*/ 24 w 32"/>
                    <a:gd name="T55" fmla="*/ 15 h 25"/>
                    <a:gd name="T56" fmla="*/ 24 w 32"/>
                    <a:gd name="T57" fmla="*/ 15 h 25"/>
                    <a:gd name="T58" fmla="*/ 23 w 32"/>
                    <a:gd name="T59" fmla="*/ 12 h 25"/>
                    <a:gd name="T60" fmla="*/ 22 w 32"/>
                    <a:gd name="T61" fmla="*/ 15 h 25"/>
                    <a:gd name="T62" fmla="*/ 15 w 32"/>
                    <a:gd name="T63" fmla="*/ 13 h 25"/>
                    <a:gd name="T64" fmla="*/ 27 w 32"/>
                    <a:gd name="T65" fmla="*/ 11 h 25"/>
                    <a:gd name="T66" fmla="*/ 28 w 32"/>
                    <a:gd name="T67" fmla="*/ 14 h 25"/>
                    <a:gd name="T68" fmla="*/ 28 w 32"/>
                    <a:gd name="T69" fmla="*/ 14 h 25"/>
                    <a:gd name="T70" fmla="*/ 19 w 32"/>
                    <a:gd name="T71" fmla="*/ 10 h 25"/>
                    <a:gd name="T72" fmla="*/ 19 w 32"/>
                    <a:gd name="T73" fmla="*/ 12 h 25"/>
                    <a:gd name="T74" fmla="*/ 19 w 32"/>
                    <a:gd name="T75" fmla="*/ 12 h 25"/>
                    <a:gd name="T76" fmla="*/ 17 w 32"/>
                    <a:gd name="T77" fmla="*/ 13 h 25"/>
                    <a:gd name="T78" fmla="*/ 19 w 32"/>
                    <a:gd name="T79" fmla="*/ 11 h 25"/>
                    <a:gd name="T80" fmla="*/ 19 w 32"/>
                    <a:gd name="T81" fmla="*/ 10 h 25"/>
                    <a:gd name="T82" fmla="*/ 19 w 32"/>
                    <a:gd name="T83" fmla="*/ 10 h 25"/>
                    <a:gd name="T84" fmla="*/ 20 w 32"/>
                    <a:gd name="T85" fmla="*/ 8 h 25"/>
                    <a:gd name="T86" fmla="*/ 19 w 32"/>
                    <a:gd name="T87" fmla="*/ 9 h 25"/>
                    <a:gd name="T88" fmla="*/ 19 w 32"/>
                    <a:gd name="T89" fmla="*/ 9 h 25"/>
                    <a:gd name="T90" fmla="*/ 23 w 32"/>
                    <a:gd name="T91" fmla="*/ 8 h 25"/>
                    <a:gd name="T92" fmla="*/ 21 w 32"/>
                    <a:gd name="T93" fmla="*/ 8 h 25"/>
                    <a:gd name="T94" fmla="*/ 21 w 32"/>
                    <a:gd name="T95" fmla="*/ 8 h 25"/>
                    <a:gd name="T96" fmla="*/ 21 w 32"/>
                    <a:gd name="T97" fmla="*/ 8 h 25"/>
                    <a:gd name="T98" fmla="*/ 21 w 32"/>
                    <a:gd name="T99" fmla="*/ 8 h 25"/>
                    <a:gd name="T100" fmla="*/ 21 w 32"/>
                    <a:gd name="T101" fmla="*/ 8 h 25"/>
                    <a:gd name="T102" fmla="*/ 21 w 32"/>
                    <a:gd name="T103" fmla="*/ 8 h 25"/>
                    <a:gd name="T104" fmla="*/ 8 w 32"/>
                    <a:gd name="T105" fmla="*/ 7 h 25"/>
                    <a:gd name="T106" fmla="*/ 8 w 32"/>
                    <a:gd name="T107" fmla="*/ 7 h 25"/>
                    <a:gd name="T108" fmla="*/ 10 w 32"/>
                    <a:gd name="T109" fmla="*/ 5 h 25"/>
                    <a:gd name="T110" fmla="*/ 8 w 32"/>
                    <a:gd name="T111" fmla="*/ 7 h 25"/>
                    <a:gd name="T112" fmla="*/ 18 w 32"/>
                    <a:gd name="T113" fmla="*/ 7 h 25"/>
                    <a:gd name="T114" fmla="*/ 16 w 32"/>
                    <a:gd name="T115" fmla="*/ 5 h 25"/>
                    <a:gd name="T116" fmla="*/ 14 w 32"/>
                    <a:gd name="T117" fmla="*/ 4 h 25"/>
                    <a:gd name="T118" fmla="*/ 16 w 32"/>
                    <a:gd name="T119" fmla="*/ 5 h 25"/>
                    <a:gd name="T120" fmla="*/ 13 w 32"/>
                    <a:gd name="T121" fmla="*/ 4 h 25"/>
                    <a:gd name="T122" fmla="*/ 13 w 32"/>
                    <a:gd name="T12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 h="25">
                      <a:moveTo>
                        <a:pt x="15" y="13"/>
                      </a:moveTo>
                      <a:cubicBezTo>
                        <a:pt x="15" y="13"/>
                        <a:pt x="15" y="12"/>
                        <a:pt x="15" y="12"/>
                      </a:cubicBezTo>
                      <a:cubicBezTo>
                        <a:pt x="15" y="12"/>
                        <a:pt x="15" y="12"/>
                        <a:pt x="15" y="12"/>
                      </a:cubicBezTo>
                      <a:cubicBezTo>
                        <a:pt x="15" y="11"/>
                        <a:pt x="15" y="11"/>
                        <a:pt x="15" y="10"/>
                      </a:cubicBezTo>
                      <a:cubicBezTo>
                        <a:pt x="15" y="10"/>
                        <a:pt x="15" y="10"/>
                        <a:pt x="15" y="10"/>
                      </a:cubicBezTo>
                      <a:cubicBezTo>
                        <a:pt x="15" y="10"/>
                        <a:pt x="14" y="9"/>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9"/>
                        <a:pt x="12" y="9"/>
                        <a:pt x="11" y="9"/>
                      </a:cubicBezTo>
                      <a:cubicBezTo>
                        <a:pt x="11" y="9"/>
                        <a:pt x="11" y="9"/>
                        <a:pt x="11" y="9"/>
                      </a:cubicBezTo>
                      <a:cubicBezTo>
                        <a:pt x="10" y="10"/>
                        <a:pt x="10" y="11"/>
                        <a:pt x="10" y="11"/>
                      </a:cubicBezTo>
                      <a:cubicBezTo>
                        <a:pt x="10" y="11"/>
                        <a:pt x="10" y="11"/>
                        <a:pt x="10" y="11"/>
                      </a:cubicBezTo>
                      <a:cubicBezTo>
                        <a:pt x="8" y="13"/>
                        <a:pt x="8" y="13"/>
                        <a:pt x="8" y="13"/>
                      </a:cubicBezTo>
                      <a:cubicBezTo>
                        <a:pt x="0" y="7"/>
                        <a:pt x="0" y="7"/>
                        <a:pt x="0" y="7"/>
                      </a:cubicBezTo>
                      <a:cubicBezTo>
                        <a:pt x="3" y="6"/>
                        <a:pt x="3" y="6"/>
                        <a:pt x="3" y="6"/>
                      </a:cubicBezTo>
                      <a:cubicBezTo>
                        <a:pt x="4" y="6"/>
                        <a:pt x="4" y="6"/>
                        <a:pt x="4" y="6"/>
                      </a:cubicBezTo>
                      <a:cubicBezTo>
                        <a:pt x="4" y="6"/>
                        <a:pt x="4" y="6"/>
                        <a:pt x="4" y="6"/>
                      </a:cubicBezTo>
                      <a:cubicBezTo>
                        <a:pt x="4" y="5"/>
                        <a:pt x="5" y="4"/>
                        <a:pt x="6" y="4"/>
                      </a:cubicBezTo>
                      <a:cubicBezTo>
                        <a:pt x="6" y="4"/>
                        <a:pt x="6" y="4"/>
                        <a:pt x="6" y="4"/>
                      </a:cubicBezTo>
                      <a:cubicBezTo>
                        <a:pt x="7" y="2"/>
                        <a:pt x="10" y="0"/>
                        <a:pt x="13" y="0"/>
                      </a:cubicBezTo>
                      <a:cubicBezTo>
                        <a:pt x="13" y="0"/>
                        <a:pt x="13" y="0"/>
                        <a:pt x="13" y="0"/>
                      </a:cubicBezTo>
                      <a:cubicBezTo>
                        <a:pt x="13" y="0"/>
                        <a:pt x="13" y="0"/>
                        <a:pt x="13" y="0"/>
                      </a:cubicBezTo>
                      <a:cubicBezTo>
                        <a:pt x="13" y="0"/>
                        <a:pt x="13" y="0"/>
                        <a:pt x="13" y="0"/>
                      </a:cubicBezTo>
                      <a:cubicBezTo>
                        <a:pt x="15" y="0"/>
                        <a:pt x="17" y="1"/>
                        <a:pt x="19" y="2"/>
                      </a:cubicBezTo>
                      <a:cubicBezTo>
                        <a:pt x="19" y="2"/>
                        <a:pt x="19" y="2"/>
                        <a:pt x="19" y="2"/>
                      </a:cubicBezTo>
                      <a:cubicBezTo>
                        <a:pt x="19" y="3"/>
                        <a:pt x="20" y="3"/>
                        <a:pt x="20" y="4"/>
                      </a:cubicBezTo>
                      <a:cubicBezTo>
                        <a:pt x="20" y="4"/>
                        <a:pt x="20" y="4"/>
                        <a:pt x="20" y="4"/>
                      </a:cubicBezTo>
                      <a:cubicBezTo>
                        <a:pt x="21" y="4"/>
                        <a:pt x="21" y="4"/>
                        <a:pt x="21" y="4"/>
                      </a:cubicBezTo>
                      <a:cubicBezTo>
                        <a:pt x="21" y="4"/>
                        <a:pt x="21" y="4"/>
                        <a:pt x="21" y="4"/>
                      </a:cubicBezTo>
                      <a:cubicBezTo>
                        <a:pt x="21" y="4"/>
                        <a:pt x="21" y="4"/>
                        <a:pt x="21" y="4"/>
                      </a:cubicBezTo>
                      <a:cubicBezTo>
                        <a:pt x="21" y="4"/>
                        <a:pt x="21" y="4"/>
                        <a:pt x="21" y="4"/>
                      </a:cubicBezTo>
                      <a:cubicBezTo>
                        <a:pt x="21" y="4"/>
                        <a:pt x="22" y="4"/>
                        <a:pt x="22" y="4"/>
                      </a:cubicBezTo>
                      <a:cubicBezTo>
                        <a:pt x="22" y="4"/>
                        <a:pt x="22" y="4"/>
                        <a:pt x="22" y="4"/>
                      </a:cubicBezTo>
                      <a:cubicBezTo>
                        <a:pt x="23" y="4"/>
                        <a:pt x="24" y="4"/>
                        <a:pt x="25" y="5"/>
                      </a:cubicBezTo>
                      <a:cubicBezTo>
                        <a:pt x="25" y="5"/>
                        <a:pt x="25" y="5"/>
                        <a:pt x="25" y="5"/>
                      </a:cubicBezTo>
                      <a:cubicBezTo>
                        <a:pt x="31" y="7"/>
                        <a:pt x="32" y="13"/>
                        <a:pt x="32" y="15"/>
                      </a:cubicBezTo>
                      <a:cubicBezTo>
                        <a:pt x="32" y="15"/>
                        <a:pt x="32" y="15"/>
                        <a:pt x="32" y="15"/>
                      </a:cubicBezTo>
                      <a:cubicBezTo>
                        <a:pt x="32" y="15"/>
                        <a:pt x="32" y="15"/>
                        <a:pt x="32" y="15"/>
                      </a:cubicBezTo>
                      <a:cubicBezTo>
                        <a:pt x="32" y="15"/>
                        <a:pt x="32" y="15"/>
                        <a:pt x="32" y="15"/>
                      </a:cubicBezTo>
                      <a:cubicBezTo>
                        <a:pt x="32" y="16"/>
                        <a:pt x="32" y="16"/>
                        <a:pt x="32" y="16"/>
                      </a:cubicBezTo>
                      <a:cubicBezTo>
                        <a:pt x="32" y="16"/>
                        <a:pt x="32" y="16"/>
                        <a:pt x="32" y="16"/>
                      </a:cubicBezTo>
                      <a:cubicBezTo>
                        <a:pt x="32" y="18"/>
                        <a:pt x="32" y="18"/>
                        <a:pt x="32" y="18"/>
                      </a:cubicBezTo>
                      <a:cubicBezTo>
                        <a:pt x="30" y="18"/>
                        <a:pt x="30" y="18"/>
                        <a:pt x="30" y="18"/>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5" y="17"/>
                        <a:pt x="25" y="17"/>
                      </a:cubicBezTo>
                      <a:cubicBezTo>
                        <a:pt x="25" y="17"/>
                        <a:pt x="24" y="16"/>
                        <a:pt x="24" y="15"/>
                      </a:cubicBezTo>
                      <a:cubicBezTo>
                        <a:pt x="24" y="15"/>
                        <a:pt x="24" y="15"/>
                        <a:pt x="24" y="15"/>
                      </a:cubicBezTo>
                      <a:cubicBezTo>
                        <a:pt x="24" y="15"/>
                        <a:pt x="24" y="15"/>
                        <a:pt x="24" y="15"/>
                      </a:cubicBezTo>
                      <a:cubicBezTo>
                        <a:pt x="24" y="15"/>
                        <a:pt x="24" y="15"/>
                        <a:pt x="24" y="15"/>
                      </a:cubicBezTo>
                      <a:cubicBezTo>
                        <a:pt x="24" y="14"/>
                        <a:pt x="24" y="13"/>
                        <a:pt x="23" y="12"/>
                      </a:cubicBezTo>
                      <a:cubicBezTo>
                        <a:pt x="23" y="12"/>
                        <a:pt x="23" y="12"/>
                        <a:pt x="23" y="12"/>
                      </a:cubicBezTo>
                      <a:cubicBezTo>
                        <a:pt x="23" y="14"/>
                        <a:pt x="22" y="14"/>
                        <a:pt x="22" y="15"/>
                      </a:cubicBezTo>
                      <a:cubicBezTo>
                        <a:pt x="22" y="15"/>
                        <a:pt x="22" y="15"/>
                        <a:pt x="22" y="15"/>
                      </a:cubicBezTo>
                      <a:cubicBezTo>
                        <a:pt x="16" y="25"/>
                        <a:pt x="16" y="25"/>
                        <a:pt x="16" y="25"/>
                      </a:cubicBezTo>
                      <a:cubicBezTo>
                        <a:pt x="15" y="13"/>
                        <a:pt x="15" y="13"/>
                        <a:pt x="15" y="13"/>
                      </a:cubicBezTo>
                      <a:close/>
                      <a:moveTo>
                        <a:pt x="28" y="14"/>
                      </a:moveTo>
                      <a:cubicBezTo>
                        <a:pt x="28" y="13"/>
                        <a:pt x="28" y="12"/>
                        <a:pt x="27" y="11"/>
                      </a:cubicBezTo>
                      <a:cubicBezTo>
                        <a:pt x="27" y="11"/>
                        <a:pt x="27" y="11"/>
                        <a:pt x="27" y="11"/>
                      </a:cubicBezTo>
                      <a:cubicBezTo>
                        <a:pt x="28" y="12"/>
                        <a:pt x="28" y="13"/>
                        <a:pt x="28" y="14"/>
                      </a:cubicBezTo>
                      <a:cubicBezTo>
                        <a:pt x="28" y="14"/>
                        <a:pt x="28" y="14"/>
                        <a:pt x="28" y="14"/>
                      </a:cubicBezTo>
                      <a:cubicBezTo>
                        <a:pt x="28" y="14"/>
                        <a:pt x="28" y="14"/>
                        <a:pt x="28" y="14"/>
                      </a:cubicBezTo>
                      <a:close/>
                      <a:moveTo>
                        <a:pt x="19" y="9"/>
                      </a:moveTo>
                      <a:cubicBezTo>
                        <a:pt x="19" y="10"/>
                        <a:pt x="19" y="10"/>
                        <a:pt x="19" y="10"/>
                      </a:cubicBezTo>
                      <a:cubicBezTo>
                        <a:pt x="19" y="10"/>
                        <a:pt x="19" y="10"/>
                        <a:pt x="19" y="10"/>
                      </a:cubicBezTo>
                      <a:cubicBezTo>
                        <a:pt x="19" y="11"/>
                        <a:pt x="19" y="11"/>
                        <a:pt x="19" y="12"/>
                      </a:cubicBezTo>
                      <a:cubicBezTo>
                        <a:pt x="19" y="12"/>
                        <a:pt x="19" y="12"/>
                        <a:pt x="19" y="12"/>
                      </a:cubicBezTo>
                      <a:cubicBezTo>
                        <a:pt x="19" y="12"/>
                        <a:pt x="19" y="12"/>
                        <a:pt x="19" y="12"/>
                      </a:cubicBezTo>
                      <a:cubicBezTo>
                        <a:pt x="19" y="12"/>
                        <a:pt x="19" y="12"/>
                        <a:pt x="19" y="12"/>
                      </a:cubicBezTo>
                      <a:cubicBezTo>
                        <a:pt x="17" y="13"/>
                        <a:pt x="17" y="13"/>
                        <a:pt x="17" y="13"/>
                      </a:cubicBezTo>
                      <a:cubicBezTo>
                        <a:pt x="19" y="12"/>
                        <a:pt x="19" y="12"/>
                        <a:pt x="19" y="12"/>
                      </a:cubicBezTo>
                      <a:cubicBezTo>
                        <a:pt x="19" y="12"/>
                        <a:pt x="19" y="12"/>
                        <a:pt x="19" y="11"/>
                      </a:cubicBezTo>
                      <a:cubicBezTo>
                        <a:pt x="19" y="11"/>
                        <a:pt x="19" y="11"/>
                        <a:pt x="19" y="11"/>
                      </a:cubicBezTo>
                      <a:cubicBezTo>
                        <a:pt x="19" y="10"/>
                        <a:pt x="19" y="10"/>
                        <a:pt x="19" y="10"/>
                      </a:cubicBezTo>
                      <a:cubicBezTo>
                        <a:pt x="19" y="10"/>
                        <a:pt x="19" y="10"/>
                        <a:pt x="19" y="10"/>
                      </a:cubicBezTo>
                      <a:cubicBezTo>
                        <a:pt x="19" y="10"/>
                        <a:pt x="19" y="10"/>
                        <a:pt x="19" y="10"/>
                      </a:cubicBezTo>
                      <a:cubicBezTo>
                        <a:pt x="19" y="9"/>
                        <a:pt x="19" y="9"/>
                        <a:pt x="19" y="9"/>
                      </a:cubicBezTo>
                      <a:cubicBezTo>
                        <a:pt x="19" y="9"/>
                        <a:pt x="20" y="9"/>
                        <a:pt x="20" y="8"/>
                      </a:cubicBezTo>
                      <a:cubicBezTo>
                        <a:pt x="20" y="8"/>
                        <a:pt x="20" y="8"/>
                        <a:pt x="20" y="8"/>
                      </a:cubicBezTo>
                      <a:cubicBezTo>
                        <a:pt x="19" y="9"/>
                        <a:pt x="19" y="9"/>
                        <a:pt x="19" y="9"/>
                      </a:cubicBezTo>
                      <a:cubicBezTo>
                        <a:pt x="18" y="8"/>
                        <a:pt x="18" y="8"/>
                        <a:pt x="18" y="8"/>
                      </a:cubicBezTo>
                      <a:cubicBezTo>
                        <a:pt x="18" y="8"/>
                        <a:pt x="19" y="9"/>
                        <a:pt x="19" y="9"/>
                      </a:cubicBezTo>
                      <a:close/>
                      <a:moveTo>
                        <a:pt x="21" y="8"/>
                      </a:moveTo>
                      <a:cubicBezTo>
                        <a:pt x="22" y="8"/>
                        <a:pt x="22" y="8"/>
                        <a:pt x="23" y="8"/>
                      </a:cubicBezTo>
                      <a:cubicBezTo>
                        <a:pt x="23" y="8"/>
                        <a:pt x="23" y="8"/>
                        <a:pt x="23" y="8"/>
                      </a:cubicBezTo>
                      <a:cubicBezTo>
                        <a:pt x="22" y="8"/>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ubicBezTo>
                        <a:pt x="21" y="8"/>
                        <a:pt x="21" y="8"/>
                        <a:pt x="21" y="8"/>
                      </a:cubicBezTo>
                      <a:close/>
                      <a:moveTo>
                        <a:pt x="8" y="7"/>
                      </a:moveTo>
                      <a:cubicBezTo>
                        <a:pt x="8" y="7"/>
                        <a:pt x="8" y="7"/>
                        <a:pt x="8" y="7"/>
                      </a:cubicBezTo>
                      <a:cubicBezTo>
                        <a:pt x="8" y="7"/>
                        <a:pt x="8" y="7"/>
                        <a:pt x="8" y="7"/>
                      </a:cubicBezTo>
                      <a:cubicBezTo>
                        <a:pt x="9" y="6"/>
                        <a:pt x="9" y="6"/>
                        <a:pt x="10" y="5"/>
                      </a:cubicBezTo>
                      <a:cubicBezTo>
                        <a:pt x="10" y="5"/>
                        <a:pt x="10" y="5"/>
                        <a:pt x="10" y="5"/>
                      </a:cubicBezTo>
                      <a:cubicBezTo>
                        <a:pt x="9" y="6"/>
                        <a:pt x="8" y="7"/>
                        <a:pt x="8" y="7"/>
                      </a:cubicBezTo>
                      <a:cubicBezTo>
                        <a:pt x="8" y="7"/>
                        <a:pt x="8" y="7"/>
                        <a:pt x="8" y="7"/>
                      </a:cubicBezTo>
                      <a:close/>
                      <a:moveTo>
                        <a:pt x="16" y="5"/>
                      </a:moveTo>
                      <a:cubicBezTo>
                        <a:pt x="17" y="6"/>
                        <a:pt x="17" y="7"/>
                        <a:pt x="18" y="7"/>
                      </a:cubicBezTo>
                      <a:cubicBezTo>
                        <a:pt x="18" y="7"/>
                        <a:pt x="18" y="7"/>
                        <a:pt x="18" y="7"/>
                      </a:cubicBezTo>
                      <a:cubicBezTo>
                        <a:pt x="17" y="7"/>
                        <a:pt x="17" y="6"/>
                        <a:pt x="16" y="5"/>
                      </a:cubicBezTo>
                      <a:cubicBezTo>
                        <a:pt x="16" y="5"/>
                        <a:pt x="16" y="5"/>
                        <a:pt x="16" y="5"/>
                      </a:cubicBezTo>
                      <a:cubicBezTo>
                        <a:pt x="15" y="5"/>
                        <a:pt x="15" y="4"/>
                        <a:pt x="14" y="4"/>
                      </a:cubicBezTo>
                      <a:cubicBezTo>
                        <a:pt x="14" y="4"/>
                        <a:pt x="14" y="4"/>
                        <a:pt x="14" y="4"/>
                      </a:cubicBezTo>
                      <a:cubicBezTo>
                        <a:pt x="15" y="4"/>
                        <a:pt x="15" y="5"/>
                        <a:pt x="16" y="5"/>
                      </a:cubicBezTo>
                      <a:close/>
                      <a:moveTo>
                        <a:pt x="13" y="4"/>
                      </a:moveTo>
                      <a:cubicBezTo>
                        <a:pt x="13" y="4"/>
                        <a:pt x="13" y="4"/>
                        <a:pt x="13" y="4"/>
                      </a:cubicBezTo>
                      <a:cubicBezTo>
                        <a:pt x="13" y="4"/>
                        <a:pt x="13" y="4"/>
                        <a:pt x="13" y="4"/>
                      </a:cubicBezTo>
                      <a:cubicBezTo>
                        <a:pt x="13" y="4"/>
                        <a:pt x="13"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66"/>
                <p:cNvSpPr/>
                <p:nvPr>
                  <p:custDataLst>
                    <p:tags r:id="rId49"/>
                  </p:custDataLst>
                </p:nvPr>
              </p:nvSpPr>
              <p:spPr bwMode="auto">
                <a:xfrm>
                  <a:off x="1370" y="1519"/>
                  <a:ext cx="140" cy="120"/>
                </a:xfrm>
                <a:custGeom>
                  <a:avLst/>
                  <a:gdLst>
                    <a:gd name="T0" fmla="*/ 3 w 35"/>
                    <a:gd name="T1" fmla="*/ 14 h 30"/>
                    <a:gd name="T2" fmla="*/ 0 w 35"/>
                    <a:gd name="T3" fmla="*/ 8 h 30"/>
                    <a:gd name="T4" fmla="*/ 0 w 35"/>
                    <a:gd name="T5" fmla="*/ 8 h 30"/>
                    <a:gd name="T6" fmla="*/ 9 w 35"/>
                    <a:gd name="T7" fmla="*/ 1 h 30"/>
                    <a:gd name="T8" fmla="*/ 9 w 35"/>
                    <a:gd name="T9" fmla="*/ 1 h 30"/>
                    <a:gd name="T10" fmla="*/ 17 w 35"/>
                    <a:gd name="T11" fmla="*/ 0 h 30"/>
                    <a:gd name="T12" fmla="*/ 17 w 35"/>
                    <a:gd name="T13" fmla="*/ 0 h 30"/>
                    <a:gd name="T14" fmla="*/ 17 w 35"/>
                    <a:gd name="T15" fmla="*/ 0 h 30"/>
                    <a:gd name="T16" fmla="*/ 17 w 35"/>
                    <a:gd name="T17" fmla="*/ 4 h 30"/>
                    <a:gd name="T18" fmla="*/ 12 w 35"/>
                    <a:gd name="T19" fmla="*/ 4 h 30"/>
                    <a:gd name="T20" fmla="*/ 12 w 35"/>
                    <a:gd name="T21" fmla="*/ 4 h 30"/>
                    <a:gd name="T22" fmla="*/ 5 w 35"/>
                    <a:gd name="T23" fmla="*/ 7 h 30"/>
                    <a:gd name="T24" fmla="*/ 5 w 35"/>
                    <a:gd name="T25" fmla="*/ 7 h 30"/>
                    <a:gd name="T26" fmla="*/ 4 w 35"/>
                    <a:gd name="T27" fmla="*/ 8 h 30"/>
                    <a:gd name="T28" fmla="*/ 4 w 35"/>
                    <a:gd name="T29" fmla="*/ 8 h 30"/>
                    <a:gd name="T30" fmla="*/ 6 w 35"/>
                    <a:gd name="T31" fmla="*/ 11 h 30"/>
                    <a:gd name="T32" fmla="*/ 6 w 35"/>
                    <a:gd name="T33" fmla="*/ 11 h 30"/>
                    <a:gd name="T34" fmla="*/ 35 w 35"/>
                    <a:gd name="T35" fmla="*/ 27 h 30"/>
                    <a:gd name="T36" fmla="*/ 35 w 35"/>
                    <a:gd name="T37" fmla="*/ 27 h 30"/>
                    <a:gd name="T38" fmla="*/ 34 w 35"/>
                    <a:gd name="T39" fmla="*/ 30 h 30"/>
                    <a:gd name="T40" fmla="*/ 3 w 35"/>
                    <a:gd name="T4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0">
                      <a:moveTo>
                        <a:pt x="3" y="14"/>
                      </a:moveTo>
                      <a:cubicBezTo>
                        <a:pt x="1" y="12"/>
                        <a:pt x="0" y="10"/>
                        <a:pt x="0" y="8"/>
                      </a:cubicBezTo>
                      <a:cubicBezTo>
                        <a:pt x="0" y="8"/>
                        <a:pt x="0" y="8"/>
                        <a:pt x="0" y="8"/>
                      </a:cubicBezTo>
                      <a:cubicBezTo>
                        <a:pt x="0" y="3"/>
                        <a:pt x="5" y="2"/>
                        <a:pt x="9" y="1"/>
                      </a:cubicBezTo>
                      <a:cubicBezTo>
                        <a:pt x="9" y="1"/>
                        <a:pt x="9" y="1"/>
                        <a:pt x="9" y="1"/>
                      </a:cubicBezTo>
                      <a:cubicBezTo>
                        <a:pt x="13" y="0"/>
                        <a:pt x="17" y="0"/>
                        <a:pt x="17" y="0"/>
                      </a:cubicBezTo>
                      <a:cubicBezTo>
                        <a:pt x="17" y="0"/>
                        <a:pt x="17" y="0"/>
                        <a:pt x="17" y="0"/>
                      </a:cubicBezTo>
                      <a:cubicBezTo>
                        <a:pt x="17" y="0"/>
                        <a:pt x="17" y="0"/>
                        <a:pt x="17" y="0"/>
                      </a:cubicBezTo>
                      <a:cubicBezTo>
                        <a:pt x="17" y="4"/>
                        <a:pt x="17" y="4"/>
                        <a:pt x="17" y="4"/>
                      </a:cubicBezTo>
                      <a:cubicBezTo>
                        <a:pt x="17" y="4"/>
                        <a:pt x="15" y="4"/>
                        <a:pt x="12" y="4"/>
                      </a:cubicBezTo>
                      <a:cubicBezTo>
                        <a:pt x="12" y="4"/>
                        <a:pt x="12" y="4"/>
                        <a:pt x="12" y="4"/>
                      </a:cubicBezTo>
                      <a:cubicBezTo>
                        <a:pt x="10" y="5"/>
                        <a:pt x="7" y="6"/>
                        <a:pt x="5" y="7"/>
                      </a:cubicBezTo>
                      <a:cubicBezTo>
                        <a:pt x="5" y="7"/>
                        <a:pt x="5" y="7"/>
                        <a:pt x="5" y="7"/>
                      </a:cubicBezTo>
                      <a:cubicBezTo>
                        <a:pt x="4" y="7"/>
                        <a:pt x="3" y="8"/>
                        <a:pt x="4" y="8"/>
                      </a:cubicBezTo>
                      <a:cubicBezTo>
                        <a:pt x="4" y="8"/>
                        <a:pt x="4" y="8"/>
                        <a:pt x="4" y="8"/>
                      </a:cubicBezTo>
                      <a:cubicBezTo>
                        <a:pt x="3" y="9"/>
                        <a:pt x="4" y="10"/>
                        <a:pt x="6" y="11"/>
                      </a:cubicBezTo>
                      <a:cubicBezTo>
                        <a:pt x="6" y="11"/>
                        <a:pt x="6" y="11"/>
                        <a:pt x="6" y="11"/>
                      </a:cubicBezTo>
                      <a:cubicBezTo>
                        <a:pt x="16" y="20"/>
                        <a:pt x="35" y="27"/>
                        <a:pt x="35" y="27"/>
                      </a:cubicBezTo>
                      <a:cubicBezTo>
                        <a:pt x="35" y="27"/>
                        <a:pt x="35" y="27"/>
                        <a:pt x="35" y="27"/>
                      </a:cubicBezTo>
                      <a:cubicBezTo>
                        <a:pt x="34" y="30"/>
                        <a:pt x="34" y="30"/>
                        <a:pt x="34" y="30"/>
                      </a:cubicBezTo>
                      <a:cubicBezTo>
                        <a:pt x="34" y="30"/>
                        <a:pt x="15" y="24"/>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67"/>
                <p:cNvSpPr>
                  <a:spLocks noEditPoints="1"/>
                </p:cNvSpPr>
                <p:nvPr>
                  <p:custDataLst>
                    <p:tags r:id="rId50"/>
                  </p:custDataLst>
                </p:nvPr>
              </p:nvSpPr>
              <p:spPr bwMode="auto">
                <a:xfrm>
                  <a:off x="1362" y="1507"/>
                  <a:ext cx="160" cy="144"/>
                </a:xfrm>
                <a:custGeom>
                  <a:avLst/>
                  <a:gdLst>
                    <a:gd name="T0" fmla="*/ 35 w 40"/>
                    <a:gd name="T1" fmla="*/ 35 h 36"/>
                    <a:gd name="T2" fmla="*/ 34 w 40"/>
                    <a:gd name="T3" fmla="*/ 35 h 36"/>
                    <a:gd name="T4" fmla="*/ 32 w 40"/>
                    <a:gd name="T5" fmla="*/ 34 h 36"/>
                    <a:gd name="T6" fmla="*/ 24 w 40"/>
                    <a:gd name="T7" fmla="*/ 31 h 36"/>
                    <a:gd name="T8" fmla="*/ 4 w 40"/>
                    <a:gd name="T9" fmla="*/ 19 h 36"/>
                    <a:gd name="T10" fmla="*/ 4 w 40"/>
                    <a:gd name="T11" fmla="*/ 19 h 36"/>
                    <a:gd name="T12" fmla="*/ 0 w 40"/>
                    <a:gd name="T13" fmla="*/ 11 h 36"/>
                    <a:gd name="T14" fmla="*/ 10 w 40"/>
                    <a:gd name="T15" fmla="*/ 2 h 36"/>
                    <a:gd name="T16" fmla="*/ 18 w 40"/>
                    <a:gd name="T17" fmla="*/ 1 h 36"/>
                    <a:gd name="T18" fmla="*/ 21 w 40"/>
                    <a:gd name="T19" fmla="*/ 3 h 36"/>
                    <a:gd name="T20" fmla="*/ 20 w 40"/>
                    <a:gd name="T21" fmla="*/ 8 h 36"/>
                    <a:gd name="T22" fmla="*/ 20 w 40"/>
                    <a:gd name="T23" fmla="*/ 9 h 36"/>
                    <a:gd name="T24" fmla="*/ 19 w 40"/>
                    <a:gd name="T25" fmla="*/ 9 h 36"/>
                    <a:gd name="T26" fmla="*/ 19 w 40"/>
                    <a:gd name="T27" fmla="*/ 9 h 36"/>
                    <a:gd name="T28" fmla="*/ 19 w 40"/>
                    <a:gd name="T29" fmla="*/ 9 h 36"/>
                    <a:gd name="T30" fmla="*/ 19 w 40"/>
                    <a:gd name="T31" fmla="*/ 9 h 36"/>
                    <a:gd name="T32" fmla="*/ 18 w 40"/>
                    <a:gd name="T33" fmla="*/ 9 h 36"/>
                    <a:gd name="T34" fmla="*/ 15 w 40"/>
                    <a:gd name="T35" fmla="*/ 9 h 36"/>
                    <a:gd name="T36" fmla="*/ 8 w 40"/>
                    <a:gd name="T37" fmla="*/ 11 h 36"/>
                    <a:gd name="T38" fmla="*/ 8 w 40"/>
                    <a:gd name="T39" fmla="*/ 11 h 36"/>
                    <a:gd name="T40" fmla="*/ 9 w 40"/>
                    <a:gd name="T41" fmla="*/ 13 h 36"/>
                    <a:gd name="T42" fmla="*/ 38 w 40"/>
                    <a:gd name="T43" fmla="*/ 28 h 36"/>
                    <a:gd name="T44" fmla="*/ 40 w 40"/>
                    <a:gd name="T45" fmla="*/ 28 h 36"/>
                    <a:gd name="T46" fmla="*/ 35 w 40"/>
                    <a:gd name="T47" fmla="*/ 35 h 36"/>
                    <a:gd name="T48" fmla="*/ 33 w 40"/>
                    <a:gd name="T49" fmla="*/ 30 h 36"/>
                    <a:gd name="T50" fmla="*/ 26 w 40"/>
                    <a:gd name="T51" fmla="*/ 27 h 36"/>
                    <a:gd name="T52" fmla="*/ 20 w 40"/>
                    <a:gd name="T53" fmla="*/ 24 h 36"/>
                    <a:gd name="T54" fmla="*/ 35 w 40"/>
                    <a:gd name="T55" fmla="*/ 31 h 36"/>
                    <a:gd name="T56" fmla="*/ 5 w 40"/>
                    <a:gd name="T57" fmla="*/ 14 h 36"/>
                    <a:gd name="T58" fmla="*/ 6 w 40"/>
                    <a:gd name="T59" fmla="*/ 16 h 36"/>
                    <a:gd name="T60" fmla="*/ 4 w 40"/>
                    <a:gd name="T61" fmla="*/ 12 h 36"/>
                    <a:gd name="T62" fmla="*/ 4 w 40"/>
                    <a:gd name="T63" fmla="*/ 12 h 36"/>
                    <a:gd name="T64" fmla="*/ 4 w 40"/>
                    <a:gd name="T65" fmla="*/ 12 h 36"/>
                    <a:gd name="T66" fmla="*/ 4 w 40"/>
                    <a:gd name="T67" fmla="*/ 11 h 36"/>
                    <a:gd name="T68" fmla="*/ 6 w 40"/>
                    <a:gd name="T69" fmla="*/ 8 h 36"/>
                    <a:gd name="T70" fmla="*/ 8 w 40"/>
                    <a:gd name="T71" fmla="*/ 7 h 36"/>
                    <a:gd name="T72" fmla="*/ 4 w 40"/>
                    <a:gd name="T73" fmla="*/ 11 h 36"/>
                    <a:gd name="T74" fmla="*/ 11 w 40"/>
                    <a:gd name="T75" fmla="*/ 6 h 36"/>
                    <a:gd name="T76" fmla="*/ 14 w 40"/>
                    <a:gd name="T77" fmla="*/ 5 h 36"/>
                    <a:gd name="T78" fmla="*/ 17 w 40"/>
                    <a:gd name="T79" fmla="*/ 5 h 36"/>
                    <a:gd name="T80" fmla="*/ 17 w 40"/>
                    <a:gd name="T81"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 h="36">
                      <a:moveTo>
                        <a:pt x="35" y="35"/>
                      </a:moveTo>
                      <a:cubicBezTo>
                        <a:pt x="35" y="35"/>
                        <a:pt x="35" y="35"/>
                        <a:pt x="35" y="35"/>
                      </a:cubicBezTo>
                      <a:cubicBezTo>
                        <a:pt x="35" y="35"/>
                        <a:pt x="35" y="35"/>
                        <a:pt x="34" y="35"/>
                      </a:cubicBezTo>
                      <a:cubicBezTo>
                        <a:pt x="34" y="35"/>
                        <a:pt x="34" y="35"/>
                        <a:pt x="34" y="35"/>
                      </a:cubicBezTo>
                      <a:cubicBezTo>
                        <a:pt x="34" y="35"/>
                        <a:pt x="33" y="34"/>
                        <a:pt x="32" y="34"/>
                      </a:cubicBezTo>
                      <a:cubicBezTo>
                        <a:pt x="32" y="34"/>
                        <a:pt x="32" y="34"/>
                        <a:pt x="32" y="34"/>
                      </a:cubicBezTo>
                      <a:cubicBezTo>
                        <a:pt x="30" y="33"/>
                        <a:pt x="27" y="32"/>
                        <a:pt x="24" y="31"/>
                      </a:cubicBezTo>
                      <a:cubicBezTo>
                        <a:pt x="24" y="31"/>
                        <a:pt x="24" y="31"/>
                        <a:pt x="24" y="31"/>
                      </a:cubicBezTo>
                      <a:cubicBezTo>
                        <a:pt x="18" y="28"/>
                        <a:pt x="10" y="24"/>
                        <a:pt x="4" y="19"/>
                      </a:cubicBezTo>
                      <a:cubicBezTo>
                        <a:pt x="4" y="19"/>
                        <a:pt x="4" y="19"/>
                        <a:pt x="4" y="19"/>
                      </a:cubicBezTo>
                      <a:cubicBezTo>
                        <a:pt x="5" y="17"/>
                        <a:pt x="5" y="17"/>
                        <a:pt x="5" y="17"/>
                      </a:cubicBezTo>
                      <a:cubicBezTo>
                        <a:pt x="4" y="19"/>
                        <a:pt x="4" y="19"/>
                        <a:pt x="4" y="19"/>
                      </a:cubicBezTo>
                      <a:cubicBezTo>
                        <a:pt x="1" y="17"/>
                        <a:pt x="0" y="14"/>
                        <a:pt x="0" y="11"/>
                      </a:cubicBezTo>
                      <a:cubicBezTo>
                        <a:pt x="0" y="11"/>
                        <a:pt x="0" y="11"/>
                        <a:pt x="0" y="11"/>
                      </a:cubicBezTo>
                      <a:cubicBezTo>
                        <a:pt x="0" y="5"/>
                        <a:pt x="7" y="3"/>
                        <a:pt x="10" y="2"/>
                      </a:cubicBezTo>
                      <a:cubicBezTo>
                        <a:pt x="10" y="2"/>
                        <a:pt x="10" y="2"/>
                        <a:pt x="10" y="2"/>
                      </a:cubicBezTo>
                      <a:cubicBezTo>
                        <a:pt x="14" y="1"/>
                        <a:pt x="18" y="1"/>
                        <a:pt x="18" y="1"/>
                      </a:cubicBezTo>
                      <a:cubicBezTo>
                        <a:pt x="18" y="1"/>
                        <a:pt x="18" y="1"/>
                        <a:pt x="18" y="1"/>
                      </a:cubicBezTo>
                      <a:cubicBezTo>
                        <a:pt x="21" y="0"/>
                        <a:pt x="21" y="0"/>
                        <a:pt x="21" y="0"/>
                      </a:cubicBezTo>
                      <a:cubicBezTo>
                        <a:pt x="21" y="3"/>
                        <a:pt x="21" y="3"/>
                        <a:pt x="21" y="3"/>
                      </a:cubicBezTo>
                      <a:cubicBezTo>
                        <a:pt x="21" y="7"/>
                        <a:pt x="21" y="7"/>
                        <a:pt x="21" y="7"/>
                      </a:cubicBezTo>
                      <a:cubicBezTo>
                        <a:pt x="21" y="8"/>
                        <a:pt x="20" y="8"/>
                        <a:pt x="20" y="8"/>
                      </a:cubicBezTo>
                      <a:cubicBezTo>
                        <a:pt x="20" y="8"/>
                        <a:pt x="20" y="8"/>
                        <a:pt x="20" y="8"/>
                      </a:cubicBezTo>
                      <a:cubicBezTo>
                        <a:pt x="20" y="8"/>
                        <a:pt x="20" y="8"/>
                        <a:pt x="20" y="9"/>
                      </a:cubicBezTo>
                      <a:cubicBezTo>
                        <a:pt x="20" y="9"/>
                        <a:pt x="20" y="9"/>
                        <a:pt x="20" y="9"/>
                      </a:cubicBezTo>
                      <a:cubicBezTo>
                        <a:pt x="20"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8" y="9"/>
                        <a:pt x="18" y="9"/>
                      </a:cubicBezTo>
                      <a:cubicBezTo>
                        <a:pt x="18" y="9"/>
                        <a:pt x="18" y="9"/>
                        <a:pt x="18" y="9"/>
                      </a:cubicBezTo>
                      <a:cubicBezTo>
                        <a:pt x="17" y="9"/>
                        <a:pt x="16" y="9"/>
                        <a:pt x="15" y="9"/>
                      </a:cubicBezTo>
                      <a:cubicBezTo>
                        <a:pt x="15" y="9"/>
                        <a:pt x="15" y="9"/>
                        <a:pt x="15" y="9"/>
                      </a:cubicBezTo>
                      <a:cubicBezTo>
                        <a:pt x="12" y="10"/>
                        <a:pt x="9" y="11"/>
                        <a:pt x="8" y="11"/>
                      </a:cubicBezTo>
                      <a:cubicBezTo>
                        <a:pt x="8" y="11"/>
                        <a:pt x="8" y="11"/>
                        <a:pt x="8" y="11"/>
                      </a:cubicBezTo>
                      <a:cubicBezTo>
                        <a:pt x="8" y="11"/>
                        <a:pt x="8" y="11"/>
                        <a:pt x="8" y="11"/>
                      </a:cubicBezTo>
                      <a:cubicBezTo>
                        <a:pt x="8" y="11"/>
                        <a:pt x="8" y="11"/>
                        <a:pt x="8" y="11"/>
                      </a:cubicBezTo>
                      <a:cubicBezTo>
                        <a:pt x="8" y="12"/>
                        <a:pt x="8" y="12"/>
                        <a:pt x="9" y="13"/>
                      </a:cubicBezTo>
                      <a:cubicBezTo>
                        <a:pt x="9" y="13"/>
                        <a:pt x="9" y="13"/>
                        <a:pt x="9" y="13"/>
                      </a:cubicBezTo>
                      <a:cubicBezTo>
                        <a:pt x="18" y="20"/>
                        <a:pt x="35" y="27"/>
                        <a:pt x="38" y="28"/>
                      </a:cubicBezTo>
                      <a:cubicBezTo>
                        <a:pt x="38" y="28"/>
                        <a:pt x="38" y="28"/>
                        <a:pt x="38" y="28"/>
                      </a:cubicBezTo>
                      <a:cubicBezTo>
                        <a:pt x="40" y="28"/>
                        <a:pt x="40" y="28"/>
                        <a:pt x="40" y="28"/>
                      </a:cubicBezTo>
                      <a:cubicBezTo>
                        <a:pt x="37" y="36"/>
                        <a:pt x="37" y="36"/>
                        <a:pt x="37" y="36"/>
                      </a:cubicBezTo>
                      <a:cubicBezTo>
                        <a:pt x="35" y="35"/>
                        <a:pt x="35" y="35"/>
                        <a:pt x="35" y="35"/>
                      </a:cubicBezTo>
                      <a:close/>
                      <a:moveTo>
                        <a:pt x="35" y="31"/>
                      </a:moveTo>
                      <a:cubicBezTo>
                        <a:pt x="34" y="31"/>
                        <a:pt x="34" y="30"/>
                        <a:pt x="33" y="30"/>
                      </a:cubicBezTo>
                      <a:cubicBezTo>
                        <a:pt x="33" y="30"/>
                        <a:pt x="33" y="30"/>
                        <a:pt x="33" y="30"/>
                      </a:cubicBezTo>
                      <a:cubicBezTo>
                        <a:pt x="31" y="30"/>
                        <a:pt x="29" y="28"/>
                        <a:pt x="26" y="27"/>
                      </a:cubicBezTo>
                      <a:cubicBezTo>
                        <a:pt x="26" y="27"/>
                        <a:pt x="26" y="27"/>
                        <a:pt x="26" y="27"/>
                      </a:cubicBezTo>
                      <a:cubicBezTo>
                        <a:pt x="24" y="26"/>
                        <a:pt x="22" y="25"/>
                        <a:pt x="20" y="24"/>
                      </a:cubicBezTo>
                      <a:cubicBezTo>
                        <a:pt x="20" y="24"/>
                        <a:pt x="20" y="24"/>
                        <a:pt x="20" y="24"/>
                      </a:cubicBezTo>
                      <a:cubicBezTo>
                        <a:pt x="26" y="27"/>
                        <a:pt x="32" y="30"/>
                        <a:pt x="35" y="31"/>
                      </a:cubicBezTo>
                      <a:close/>
                      <a:moveTo>
                        <a:pt x="6" y="16"/>
                      </a:moveTo>
                      <a:cubicBezTo>
                        <a:pt x="6" y="15"/>
                        <a:pt x="5" y="15"/>
                        <a:pt x="5" y="14"/>
                      </a:cubicBezTo>
                      <a:cubicBezTo>
                        <a:pt x="5" y="14"/>
                        <a:pt x="5" y="14"/>
                        <a:pt x="5" y="14"/>
                      </a:cubicBezTo>
                      <a:cubicBezTo>
                        <a:pt x="5" y="15"/>
                        <a:pt x="6" y="15"/>
                        <a:pt x="6" y="16"/>
                      </a:cubicBezTo>
                      <a:close/>
                      <a:moveTo>
                        <a:pt x="4" y="12"/>
                      </a:moveTo>
                      <a:cubicBezTo>
                        <a:pt x="4" y="12"/>
                        <a:pt x="4" y="12"/>
                        <a:pt x="4" y="12"/>
                      </a:cubicBezTo>
                      <a:cubicBezTo>
                        <a:pt x="4" y="12"/>
                        <a:pt x="4" y="12"/>
                        <a:pt x="4" y="12"/>
                      </a:cubicBezTo>
                      <a:cubicBezTo>
                        <a:pt x="4" y="12"/>
                        <a:pt x="4" y="12"/>
                        <a:pt x="4" y="12"/>
                      </a:cubicBezTo>
                      <a:cubicBezTo>
                        <a:pt x="4" y="12"/>
                        <a:pt x="4" y="12"/>
                        <a:pt x="4" y="12"/>
                      </a:cubicBezTo>
                      <a:cubicBezTo>
                        <a:pt x="4" y="12"/>
                        <a:pt x="4" y="12"/>
                        <a:pt x="4" y="12"/>
                      </a:cubicBezTo>
                      <a:close/>
                      <a:moveTo>
                        <a:pt x="4" y="11"/>
                      </a:moveTo>
                      <a:cubicBezTo>
                        <a:pt x="4" y="11"/>
                        <a:pt x="4" y="11"/>
                        <a:pt x="4" y="11"/>
                      </a:cubicBezTo>
                      <a:cubicBezTo>
                        <a:pt x="4" y="11"/>
                        <a:pt x="4" y="11"/>
                        <a:pt x="4" y="11"/>
                      </a:cubicBezTo>
                      <a:cubicBezTo>
                        <a:pt x="4" y="9"/>
                        <a:pt x="5" y="9"/>
                        <a:pt x="6" y="8"/>
                      </a:cubicBezTo>
                      <a:cubicBezTo>
                        <a:pt x="6" y="8"/>
                        <a:pt x="6" y="8"/>
                        <a:pt x="6" y="8"/>
                      </a:cubicBezTo>
                      <a:cubicBezTo>
                        <a:pt x="6" y="8"/>
                        <a:pt x="7" y="7"/>
                        <a:pt x="8" y="7"/>
                      </a:cubicBezTo>
                      <a:cubicBezTo>
                        <a:pt x="8" y="7"/>
                        <a:pt x="8" y="7"/>
                        <a:pt x="8" y="7"/>
                      </a:cubicBezTo>
                      <a:cubicBezTo>
                        <a:pt x="5" y="8"/>
                        <a:pt x="4" y="9"/>
                        <a:pt x="4" y="11"/>
                      </a:cubicBezTo>
                      <a:close/>
                      <a:moveTo>
                        <a:pt x="11" y="6"/>
                      </a:moveTo>
                      <a:cubicBezTo>
                        <a:pt x="11" y="6"/>
                        <a:pt x="11" y="6"/>
                        <a:pt x="11" y="6"/>
                      </a:cubicBezTo>
                      <a:cubicBezTo>
                        <a:pt x="11" y="6"/>
                        <a:pt x="11" y="6"/>
                        <a:pt x="11" y="6"/>
                      </a:cubicBezTo>
                      <a:cubicBezTo>
                        <a:pt x="12" y="6"/>
                        <a:pt x="13" y="5"/>
                        <a:pt x="14" y="5"/>
                      </a:cubicBezTo>
                      <a:cubicBezTo>
                        <a:pt x="14" y="5"/>
                        <a:pt x="14" y="5"/>
                        <a:pt x="14" y="5"/>
                      </a:cubicBezTo>
                      <a:cubicBezTo>
                        <a:pt x="15" y="5"/>
                        <a:pt x="16" y="5"/>
                        <a:pt x="17" y="5"/>
                      </a:cubicBezTo>
                      <a:cubicBezTo>
                        <a:pt x="17" y="5"/>
                        <a:pt x="17" y="5"/>
                        <a:pt x="17" y="5"/>
                      </a:cubicBezTo>
                      <a:cubicBezTo>
                        <a:pt x="17" y="5"/>
                        <a:pt x="17" y="5"/>
                        <a:pt x="17" y="5"/>
                      </a:cubicBezTo>
                      <a:cubicBezTo>
                        <a:pt x="15" y="5"/>
                        <a:pt x="13" y="5"/>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68"/>
                <p:cNvSpPr/>
                <p:nvPr>
                  <p:custDataLst>
                    <p:tags r:id="rId51"/>
                  </p:custDataLst>
                </p:nvPr>
              </p:nvSpPr>
              <p:spPr bwMode="auto">
                <a:xfrm>
                  <a:off x="1490" y="1519"/>
                  <a:ext cx="60" cy="96"/>
                </a:xfrm>
                <a:custGeom>
                  <a:avLst/>
                  <a:gdLst>
                    <a:gd name="T0" fmla="*/ 3 w 15"/>
                    <a:gd name="T1" fmla="*/ 12 h 24"/>
                    <a:gd name="T2" fmla="*/ 0 w 15"/>
                    <a:gd name="T3" fmla="*/ 6 h 24"/>
                    <a:gd name="T4" fmla="*/ 0 w 15"/>
                    <a:gd name="T5" fmla="*/ 6 h 24"/>
                    <a:gd name="T6" fmla="*/ 5 w 15"/>
                    <a:gd name="T7" fmla="*/ 0 h 24"/>
                    <a:gd name="T8" fmla="*/ 5 w 15"/>
                    <a:gd name="T9" fmla="*/ 0 h 24"/>
                    <a:gd name="T10" fmla="*/ 11 w 15"/>
                    <a:gd name="T11" fmla="*/ 0 h 24"/>
                    <a:gd name="T12" fmla="*/ 11 w 15"/>
                    <a:gd name="T13" fmla="*/ 0 h 24"/>
                    <a:gd name="T14" fmla="*/ 13 w 15"/>
                    <a:gd name="T15" fmla="*/ 0 h 24"/>
                    <a:gd name="T16" fmla="*/ 13 w 15"/>
                    <a:gd name="T17" fmla="*/ 0 h 24"/>
                    <a:gd name="T18" fmla="*/ 12 w 15"/>
                    <a:gd name="T19" fmla="*/ 4 h 24"/>
                    <a:gd name="T20" fmla="*/ 11 w 15"/>
                    <a:gd name="T21" fmla="*/ 4 h 24"/>
                    <a:gd name="T22" fmla="*/ 11 w 15"/>
                    <a:gd name="T23" fmla="*/ 4 h 24"/>
                    <a:gd name="T24" fmla="*/ 6 w 15"/>
                    <a:gd name="T25" fmla="*/ 4 h 24"/>
                    <a:gd name="T26" fmla="*/ 6 w 15"/>
                    <a:gd name="T27" fmla="*/ 4 h 24"/>
                    <a:gd name="T28" fmla="*/ 4 w 15"/>
                    <a:gd name="T29" fmla="*/ 6 h 24"/>
                    <a:gd name="T30" fmla="*/ 4 w 15"/>
                    <a:gd name="T31" fmla="*/ 6 h 24"/>
                    <a:gd name="T32" fmla="*/ 6 w 15"/>
                    <a:gd name="T33" fmla="*/ 10 h 24"/>
                    <a:gd name="T34" fmla="*/ 6 w 15"/>
                    <a:gd name="T35" fmla="*/ 10 h 24"/>
                    <a:gd name="T36" fmla="*/ 13 w 15"/>
                    <a:gd name="T37" fmla="*/ 18 h 24"/>
                    <a:gd name="T38" fmla="*/ 13 w 15"/>
                    <a:gd name="T39" fmla="*/ 18 h 24"/>
                    <a:gd name="T40" fmla="*/ 15 w 15"/>
                    <a:gd name="T41" fmla="*/ 20 h 24"/>
                    <a:gd name="T42" fmla="*/ 15 w 15"/>
                    <a:gd name="T43" fmla="*/ 20 h 24"/>
                    <a:gd name="T44" fmla="*/ 15 w 15"/>
                    <a:gd name="T45" fmla="*/ 20 h 24"/>
                    <a:gd name="T46" fmla="*/ 15 w 15"/>
                    <a:gd name="T47" fmla="*/ 20 h 24"/>
                    <a:gd name="T48" fmla="*/ 15 w 15"/>
                    <a:gd name="T49" fmla="*/ 21 h 24"/>
                    <a:gd name="T50" fmla="*/ 15 w 15"/>
                    <a:gd name="T51" fmla="*/ 24 h 24"/>
                    <a:gd name="T52" fmla="*/ 3 w 1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4">
                      <a:moveTo>
                        <a:pt x="3" y="12"/>
                      </a:moveTo>
                      <a:cubicBezTo>
                        <a:pt x="1" y="10"/>
                        <a:pt x="0" y="8"/>
                        <a:pt x="0" y="6"/>
                      </a:cubicBezTo>
                      <a:cubicBezTo>
                        <a:pt x="0" y="6"/>
                        <a:pt x="0" y="6"/>
                        <a:pt x="0" y="6"/>
                      </a:cubicBezTo>
                      <a:cubicBezTo>
                        <a:pt x="0" y="3"/>
                        <a:pt x="3" y="1"/>
                        <a:pt x="5" y="0"/>
                      </a:cubicBezTo>
                      <a:cubicBezTo>
                        <a:pt x="5" y="0"/>
                        <a:pt x="5" y="0"/>
                        <a:pt x="5" y="0"/>
                      </a:cubicBezTo>
                      <a:cubicBezTo>
                        <a:pt x="7" y="0"/>
                        <a:pt x="9" y="0"/>
                        <a:pt x="11" y="0"/>
                      </a:cubicBezTo>
                      <a:cubicBezTo>
                        <a:pt x="11" y="0"/>
                        <a:pt x="11" y="0"/>
                        <a:pt x="11" y="0"/>
                      </a:cubicBezTo>
                      <a:cubicBezTo>
                        <a:pt x="12" y="0"/>
                        <a:pt x="12" y="0"/>
                        <a:pt x="13" y="0"/>
                      </a:cubicBezTo>
                      <a:cubicBezTo>
                        <a:pt x="13" y="0"/>
                        <a:pt x="13" y="0"/>
                        <a:pt x="13" y="0"/>
                      </a:cubicBezTo>
                      <a:cubicBezTo>
                        <a:pt x="12" y="4"/>
                        <a:pt x="12" y="4"/>
                        <a:pt x="12" y="4"/>
                      </a:cubicBezTo>
                      <a:cubicBezTo>
                        <a:pt x="12" y="4"/>
                        <a:pt x="12" y="4"/>
                        <a:pt x="11" y="4"/>
                      </a:cubicBezTo>
                      <a:cubicBezTo>
                        <a:pt x="11" y="4"/>
                        <a:pt x="11" y="4"/>
                        <a:pt x="11" y="4"/>
                      </a:cubicBezTo>
                      <a:cubicBezTo>
                        <a:pt x="9" y="4"/>
                        <a:pt x="8" y="4"/>
                        <a:pt x="6" y="4"/>
                      </a:cubicBezTo>
                      <a:cubicBezTo>
                        <a:pt x="6" y="4"/>
                        <a:pt x="6" y="4"/>
                        <a:pt x="6" y="4"/>
                      </a:cubicBezTo>
                      <a:cubicBezTo>
                        <a:pt x="5" y="5"/>
                        <a:pt x="4" y="5"/>
                        <a:pt x="4" y="6"/>
                      </a:cubicBezTo>
                      <a:cubicBezTo>
                        <a:pt x="4" y="6"/>
                        <a:pt x="4" y="6"/>
                        <a:pt x="4" y="6"/>
                      </a:cubicBezTo>
                      <a:cubicBezTo>
                        <a:pt x="4" y="6"/>
                        <a:pt x="5" y="8"/>
                        <a:pt x="6" y="10"/>
                      </a:cubicBezTo>
                      <a:cubicBezTo>
                        <a:pt x="6" y="10"/>
                        <a:pt x="6" y="10"/>
                        <a:pt x="6" y="10"/>
                      </a:cubicBezTo>
                      <a:cubicBezTo>
                        <a:pt x="9" y="14"/>
                        <a:pt x="12" y="17"/>
                        <a:pt x="13" y="18"/>
                      </a:cubicBezTo>
                      <a:cubicBezTo>
                        <a:pt x="13" y="18"/>
                        <a:pt x="13" y="18"/>
                        <a:pt x="13" y="18"/>
                      </a:cubicBezTo>
                      <a:cubicBezTo>
                        <a:pt x="15" y="19"/>
                        <a:pt x="15" y="20"/>
                        <a:pt x="15" y="20"/>
                      </a:cubicBezTo>
                      <a:cubicBezTo>
                        <a:pt x="15" y="20"/>
                        <a:pt x="15" y="20"/>
                        <a:pt x="15" y="20"/>
                      </a:cubicBezTo>
                      <a:cubicBezTo>
                        <a:pt x="15" y="20"/>
                        <a:pt x="15" y="20"/>
                        <a:pt x="15" y="20"/>
                      </a:cubicBezTo>
                      <a:cubicBezTo>
                        <a:pt x="15" y="20"/>
                        <a:pt x="15" y="20"/>
                        <a:pt x="15" y="20"/>
                      </a:cubicBezTo>
                      <a:cubicBezTo>
                        <a:pt x="15" y="21"/>
                        <a:pt x="15" y="21"/>
                        <a:pt x="15" y="21"/>
                      </a:cubicBezTo>
                      <a:cubicBezTo>
                        <a:pt x="15" y="24"/>
                        <a:pt x="15" y="24"/>
                        <a:pt x="15" y="24"/>
                      </a:cubicBezTo>
                      <a:cubicBezTo>
                        <a:pt x="14" y="23"/>
                        <a:pt x="11" y="2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69"/>
                <p:cNvSpPr>
                  <a:spLocks noEditPoints="1"/>
                </p:cNvSpPr>
                <p:nvPr>
                  <p:custDataLst>
                    <p:tags r:id="rId52"/>
                  </p:custDataLst>
                </p:nvPr>
              </p:nvSpPr>
              <p:spPr bwMode="auto">
                <a:xfrm>
                  <a:off x="1482" y="1511"/>
                  <a:ext cx="80" cy="112"/>
                </a:xfrm>
                <a:custGeom>
                  <a:avLst/>
                  <a:gdLst>
                    <a:gd name="T0" fmla="*/ 3 w 20"/>
                    <a:gd name="T1" fmla="*/ 15 h 28"/>
                    <a:gd name="T2" fmla="*/ 5 w 20"/>
                    <a:gd name="T3" fmla="*/ 14 h 28"/>
                    <a:gd name="T4" fmla="*/ 0 w 20"/>
                    <a:gd name="T5" fmla="*/ 8 h 28"/>
                    <a:gd name="T6" fmla="*/ 0 w 20"/>
                    <a:gd name="T7" fmla="*/ 8 h 28"/>
                    <a:gd name="T8" fmla="*/ 6 w 20"/>
                    <a:gd name="T9" fmla="*/ 0 h 28"/>
                    <a:gd name="T10" fmla="*/ 13 w 20"/>
                    <a:gd name="T11" fmla="*/ 0 h 28"/>
                    <a:gd name="T12" fmla="*/ 15 w 20"/>
                    <a:gd name="T13" fmla="*/ 0 h 28"/>
                    <a:gd name="T14" fmla="*/ 15 w 20"/>
                    <a:gd name="T15" fmla="*/ 0 h 28"/>
                    <a:gd name="T16" fmla="*/ 16 w 20"/>
                    <a:gd name="T17" fmla="*/ 8 h 28"/>
                    <a:gd name="T18" fmla="*/ 13 w 20"/>
                    <a:gd name="T19" fmla="*/ 8 h 28"/>
                    <a:gd name="T20" fmla="*/ 13 w 20"/>
                    <a:gd name="T21" fmla="*/ 8 h 28"/>
                    <a:gd name="T22" fmla="*/ 9 w 20"/>
                    <a:gd name="T23" fmla="*/ 8 h 28"/>
                    <a:gd name="T24" fmla="*/ 8 w 20"/>
                    <a:gd name="T25" fmla="*/ 8 h 28"/>
                    <a:gd name="T26" fmla="*/ 9 w 20"/>
                    <a:gd name="T27" fmla="*/ 8 h 28"/>
                    <a:gd name="T28" fmla="*/ 10 w 20"/>
                    <a:gd name="T29" fmla="*/ 10 h 28"/>
                    <a:gd name="T30" fmla="*/ 17 w 20"/>
                    <a:gd name="T31" fmla="*/ 19 h 28"/>
                    <a:gd name="T32" fmla="*/ 18 w 20"/>
                    <a:gd name="T33" fmla="*/ 20 h 28"/>
                    <a:gd name="T34" fmla="*/ 19 w 20"/>
                    <a:gd name="T35" fmla="*/ 22 h 28"/>
                    <a:gd name="T36" fmla="*/ 18 w 20"/>
                    <a:gd name="T37" fmla="*/ 28 h 28"/>
                    <a:gd name="T38" fmla="*/ 15 w 20"/>
                    <a:gd name="T39" fmla="*/ 22 h 28"/>
                    <a:gd name="T40" fmla="*/ 14 w 20"/>
                    <a:gd name="T41" fmla="*/ 21 h 28"/>
                    <a:gd name="T42" fmla="*/ 13 w 20"/>
                    <a:gd name="T43" fmla="*/ 21 h 28"/>
                    <a:gd name="T44" fmla="*/ 15 w 20"/>
                    <a:gd name="T45" fmla="*/ 22 h 28"/>
                    <a:gd name="T46" fmla="*/ 6 w 20"/>
                    <a:gd name="T47" fmla="*/ 12 h 28"/>
                    <a:gd name="T48" fmla="*/ 7 w 20"/>
                    <a:gd name="T49" fmla="*/ 13 h 28"/>
                    <a:gd name="T50" fmla="*/ 4 w 20"/>
                    <a:gd name="T51" fmla="*/ 7 h 28"/>
                    <a:gd name="T52" fmla="*/ 4 w 20"/>
                    <a:gd name="T53" fmla="*/ 8 h 28"/>
                    <a:gd name="T54" fmla="*/ 4 w 20"/>
                    <a:gd name="T55" fmla="*/ 8 h 28"/>
                    <a:gd name="T56" fmla="*/ 6 w 20"/>
                    <a:gd name="T57" fmla="*/ 5 h 28"/>
                    <a:gd name="T58" fmla="*/ 4 w 20"/>
                    <a:gd name="T59" fmla="*/ 7 h 28"/>
                    <a:gd name="T60" fmla="*/ 7 w 20"/>
                    <a:gd name="T61" fmla="*/ 4 h 28"/>
                    <a:gd name="T62" fmla="*/ 7 w 20"/>
                    <a:gd name="T63" fmla="*/ 4 h 28"/>
                    <a:gd name="T64" fmla="*/ 8 w 20"/>
                    <a:gd name="T65" fmla="*/ 4 h 28"/>
                    <a:gd name="T66" fmla="*/ 7 w 20"/>
                    <a:gd name="T6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8">
                      <a:moveTo>
                        <a:pt x="16" y="27"/>
                      </a:moveTo>
                      <a:cubicBezTo>
                        <a:pt x="14" y="27"/>
                        <a:pt x="11" y="26"/>
                        <a:pt x="3" y="15"/>
                      </a:cubicBezTo>
                      <a:cubicBezTo>
                        <a:pt x="3" y="15"/>
                        <a:pt x="3" y="15"/>
                        <a:pt x="3" y="15"/>
                      </a:cubicBezTo>
                      <a:cubicBezTo>
                        <a:pt x="5" y="14"/>
                        <a:pt x="5" y="14"/>
                        <a:pt x="5" y="14"/>
                      </a:cubicBezTo>
                      <a:cubicBezTo>
                        <a:pt x="3" y="15"/>
                        <a:pt x="3" y="15"/>
                        <a:pt x="3" y="15"/>
                      </a:cubicBezTo>
                      <a:cubicBezTo>
                        <a:pt x="2" y="13"/>
                        <a:pt x="0" y="10"/>
                        <a:pt x="0" y="8"/>
                      </a:cubicBezTo>
                      <a:cubicBezTo>
                        <a:pt x="0" y="8"/>
                        <a:pt x="0" y="8"/>
                        <a:pt x="0" y="8"/>
                      </a:cubicBezTo>
                      <a:cubicBezTo>
                        <a:pt x="0" y="8"/>
                        <a:pt x="0" y="8"/>
                        <a:pt x="0" y="8"/>
                      </a:cubicBezTo>
                      <a:cubicBezTo>
                        <a:pt x="0" y="8"/>
                        <a:pt x="0" y="8"/>
                        <a:pt x="0" y="8"/>
                      </a:cubicBezTo>
                      <a:cubicBezTo>
                        <a:pt x="0" y="3"/>
                        <a:pt x="4" y="1"/>
                        <a:pt x="6" y="0"/>
                      </a:cubicBezTo>
                      <a:cubicBezTo>
                        <a:pt x="6" y="0"/>
                        <a:pt x="6" y="0"/>
                        <a:pt x="6" y="0"/>
                      </a:cubicBezTo>
                      <a:cubicBezTo>
                        <a:pt x="9" y="0"/>
                        <a:pt x="11" y="0"/>
                        <a:pt x="13" y="0"/>
                      </a:cubicBezTo>
                      <a:cubicBezTo>
                        <a:pt x="13" y="0"/>
                        <a:pt x="13" y="0"/>
                        <a:pt x="13" y="0"/>
                      </a:cubicBezTo>
                      <a:cubicBezTo>
                        <a:pt x="14" y="0"/>
                        <a:pt x="14" y="0"/>
                        <a:pt x="15" y="0"/>
                      </a:cubicBezTo>
                      <a:cubicBezTo>
                        <a:pt x="15" y="0"/>
                        <a:pt x="15" y="0"/>
                        <a:pt x="15" y="0"/>
                      </a:cubicBezTo>
                      <a:cubicBezTo>
                        <a:pt x="15" y="0"/>
                        <a:pt x="15" y="0"/>
                        <a:pt x="15" y="0"/>
                      </a:cubicBezTo>
                      <a:cubicBezTo>
                        <a:pt x="17" y="0"/>
                        <a:pt x="17" y="0"/>
                        <a:pt x="17" y="0"/>
                      </a:cubicBezTo>
                      <a:cubicBezTo>
                        <a:pt x="16" y="8"/>
                        <a:pt x="16" y="8"/>
                        <a:pt x="16" y="8"/>
                      </a:cubicBezTo>
                      <a:cubicBezTo>
                        <a:pt x="14" y="8"/>
                        <a:pt x="14" y="8"/>
                        <a:pt x="14" y="8"/>
                      </a:cubicBezTo>
                      <a:cubicBezTo>
                        <a:pt x="14" y="8"/>
                        <a:pt x="14" y="8"/>
                        <a:pt x="13" y="8"/>
                      </a:cubicBezTo>
                      <a:cubicBezTo>
                        <a:pt x="13" y="8"/>
                        <a:pt x="13" y="8"/>
                        <a:pt x="13" y="8"/>
                      </a:cubicBezTo>
                      <a:cubicBezTo>
                        <a:pt x="13" y="8"/>
                        <a:pt x="13" y="8"/>
                        <a:pt x="13" y="8"/>
                      </a:cubicBezTo>
                      <a:cubicBezTo>
                        <a:pt x="12" y="8"/>
                        <a:pt x="10" y="8"/>
                        <a:pt x="9" y="8"/>
                      </a:cubicBezTo>
                      <a:cubicBezTo>
                        <a:pt x="9" y="8"/>
                        <a:pt x="9" y="8"/>
                        <a:pt x="9" y="8"/>
                      </a:cubicBezTo>
                      <a:cubicBezTo>
                        <a:pt x="9" y="8"/>
                        <a:pt x="9" y="8"/>
                        <a:pt x="8" y="8"/>
                      </a:cubicBezTo>
                      <a:cubicBezTo>
                        <a:pt x="8" y="8"/>
                        <a:pt x="8" y="8"/>
                        <a:pt x="8" y="8"/>
                      </a:cubicBezTo>
                      <a:cubicBezTo>
                        <a:pt x="8" y="8"/>
                        <a:pt x="8" y="8"/>
                        <a:pt x="9" y="8"/>
                      </a:cubicBezTo>
                      <a:cubicBezTo>
                        <a:pt x="9" y="8"/>
                        <a:pt x="9" y="8"/>
                        <a:pt x="9" y="8"/>
                      </a:cubicBezTo>
                      <a:cubicBezTo>
                        <a:pt x="9" y="9"/>
                        <a:pt x="9" y="10"/>
                        <a:pt x="10" y="10"/>
                      </a:cubicBezTo>
                      <a:cubicBezTo>
                        <a:pt x="10" y="10"/>
                        <a:pt x="10" y="10"/>
                        <a:pt x="10" y="10"/>
                      </a:cubicBezTo>
                      <a:cubicBezTo>
                        <a:pt x="13" y="15"/>
                        <a:pt x="15" y="17"/>
                        <a:pt x="17" y="19"/>
                      </a:cubicBezTo>
                      <a:cubicBezTo>
                        <a:pt x="17" y="19"/>
                        <a:pt x="17" y="19"/>
                        <a:pt x="17" y="19"/>
                      </a:cubicBezTo>
                      <a:cubicBezTo>
                        <a:pt x="18" y="19"/>
                        <a:pt x="18" y="20"/>
                        <a:pt x="18" y="20"/>
                      </a:cubicBezTo>
                      <a:cubicBezTo>
                        <a:pt x="18" y="20"/>
                        <a:pt x="18" y="20"/>
                        <a:pt x="18" y="20"/>
                      </a:cubicBezTo>
                      <a:cubicBezTo>
                        <a:pt x="20" y="20"/>
                        <a:pt x="20" y="20"/>
                        <a:pt x="20" y="20"/>
                      </a:cubicBezTo>
                      <a:cubicBezTo>
                        <a:pt x="19" y="22"/>
                        <a:pt x="19" y="22"/>
                        <a:pt x="19" y="22"/>
                      </a:cubicBezTo>
                      <a:cubicBezTo>
                        <a:pt x="19" y="23"/>
                        <a:pt x="19" y="23"/>
                        <a:pt x="19" y="23"/>
                      </a:cubicBezTo>
                      <a:cubicBezTo>
                        <a:pt x="18" y="28"/>
                        <a:pt x="18" y="28"/>
                        <a:pt x="18" y="28"/>
                      </a:cubicBezTo>
                      <a:cubicBezTo>
                        <a:pt x="16" y="27"/>
                        <a:pt x="16" y="27"/>
                        <a:pt x="16" y="27"/>
                      </a:cubicBezTo>
                      <a:close/>
                      <a:moveTo>
                        <a:pt x="15" y="22"/>
                      </a:moveTo>
                      <a:cubicBezTo>
                        <a:pt x="15" y="22"/>
                        <a:pt x="15" y="22"/>
                        <a:pt x="15" y="22"/>
                      </a:cubicBezTo>
                      <a:cubicBezTo>
                        <a:pt x="15" y="22"/>
                        <a:pt x="14" y="22"/>
                        <a:pt x="14" y="21"/>
                      </a:cubicBezTo>
                      <a:cubicBezTo>
                        <a:pt x="14" y="21"/>
                        <a:pt x="14" y="21"/>
                        <a:pt x="14" y="21"/>
                      </a:cubicBezTo>
                      <a:cubicBezTo>
                        <a:pt x="14" y="21"/>
                        <a:pt x="14" y="21"/>
                        <a:pt x="13" y="21"/>
                      </a:cubicBezTo>
                      <a:cubicBezTo>
                        <a:pt x="13" y="21"/>
                        <a:pt x="13" y="21"/>
                        <a:pt x="13" y="21"/>
                      </a:cubicBezTo>
                      <a:cubicBezTo>
                        <a:pt x="14" y="22"/>
                        <a:pt x="15" y="22"/>
                        <a:pt x="15" y="22"/>
                      </a:cubicBezTo>
                      <a:close/>
                      <a:moveTo>
                        <a:pt x="7" y="13"/>
                      </a:moveTo>
                      <a:cubicBezTo>
                        <a:pt x="6" y="12"/>
                        <a:pt x="6" y="12"/>
                        <a:pt x="6" y="12"/>
                      </a:cubicBezTo>
                      <a:cubicBezTo>
                        <a:pt x="6" y="12"/>
                        <a:pt x="6" y="12"/>
                        <a:pt x="6" y="12"/>
                      </a:cubicBezTo>
                      <a:cubicBezTo>
                        <a:pt x="6" y="12"/>
                        <a:pt x="6" y="12"/>
                        <a:pt x="7" y="13"/>
                      </a:cubicBezTo>
                      <a:close/>
                      <a:moveTo>
                        <a:pt x="4" y="8"/>
                      </a:moveTo>
                      <a:cubicBezTo>
                        <a:pt x="4" y="8"/>
                        <a:pt x="4" y="8"/>
                        <a:pt x="4" y="7"/>
                      </a:cubicBezTo>
                      <a:cubicBezTo>
                        <a:pt x="4" y="7"/>
                        <a:pt x="4" y="7"/>
                        <a:pt x="4" y="7"/>
                      </a:cubicBezTo>
                      <a:cubicBezTo>
                        <a:pt x="4" y="8"/>
                        <a:pt x="4" y="8"/>
                        <a:pt x="4" y="8"/>
                      </a:cubicBezTo>
                      <a:cubicBezTo>
                        <a:pt x="4" y="8"/>
                        <a:pt x="4" y="8"/>
                        <a:pt x="4" y="8"/>
                      </a:cubicBezTo>
                      <a:cubicBezTo>
                        <a:pt x="4" y="8"/>
                        <a:pt x="4" y="8"/>
                        <a:pt x="4" y="8"/>
                      </a:cubicBezTo>
                      <a:close/>
                      <a:moveTo>
                        <a:pt x="4" y="7"/>
                      </a:moveTo>
                      <a:cubicBezTo>
                        <a:pt x="5" y="6"/>
                        <a:pt x="5" y="5"/>
                        <a:pt x="6" y="5"/>
                      </a:cubicBezTo>
                      <a:cubicBezTo>
                        <a:pt x="6" y="5"/>
                        <a:pt x="6" y="5"/>
                        <a:pt x="6" y="5"/>
                      </a:cubicBezTo>
                      <a:cubicBezTo>
                        <a:pt x="5" y="5"/>
                        <a:pt x="5" y="6"/>
                        <a:pt x="4" y="7"/>
                      </a:cubicBezTo>
                      <a:close/>
                      <a:moveTo>
                        <a:pt x="7" y="4"/>
                      </a:moveTo>
                      <a:cubicBezTo>
                        <a:pt x="7" y="4"/>
                        <a:pt x="7" y="4"/>
                        <a:pt x="7" y="4"/>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70"/>
                <p:cNvSpPr/>
                <p:nvPr>
                  <p:custDataLst>
                    <p:tags r:id="rId53"/>
                  </p:custDataLst>
                </p:nvPr>
              </p:nvSpPr>
              <p:spPr bwMode="auto">
                <a:xfrm>
                  <a:off x="1662" y="2025"/>
                  <a:ext cx="16" cy="28"/>
                </a:xfrm>
                <a:custGeom>
                  <a:avLst/>
                  <a:gdLst>
                    <a:gd name="T0" fmla="*/ 0 w 16"/>
                    <a:gd name="T1" fmla="*/ 28 h 28"/>
                    <a:gd name="T2" fmla="*/ 0 w 16"/>
                    <a:gd name="T3" fmla="*/ 0 h 28"/>
                    <a:gd name="T4" fmla="*/ 16 w 16"/>
                    <a:gd name="T5" fmla="*/ 0 h 28"/>
                    <a:gd name="T6" fmla="*/ 16 w 16"/>
                    <a:gd name="T7" fmla="*/ 28 h 28"/>
                    <a:gd name="T8" fmla="*/ 0 w 16"/>
                    <a:gd name="T9" fmla="*/ 28 h 28"/>
                    <a:gd name="T10" fmla="*/ 0 w 16"/>
                    <a:gd name="T11" fmla="*/ 28 h 28"/>
                  </a:gdLst>
                  <a:ahLst/>
                  <a:cxnLst>
                    <a:cxn ang="0">
                      <a:pos x="T0" y="T1"/>
                    </a:cxn>
                    <a:cxn ang="0">
                      <a:pos x="T2" y="T3"/>
                    </a:cxn>
                    <a:cxn ang="0">
                      <a:pos x="T4" y="T5"/>
                    </a:cxn>
                    <a:cxn ang="0">
                      <a:pos x="T6" y="T7"/>
                    </a:cxn>
                    <a:cxn ang="0">
                      <a:pos x="T8" y="T9"/>
                    </a:cxn>
                    <a:cxn ang="0">
                      <a:pos x="T10" y="T11"/>
                    </a:cxn>
                  </a:cxnLst>
                  <a:rect l="0" t="0" r="r" b="b"/>
                  <a:pathLst>
                    <a:path w="16" h="28">
                      <a:moveTo>
                        <a:pt x="0" y="28"/>
                      </a:moveTo>
                      <a:lnTo>
                        <a:pt x="0" y="0"/>
                      </a:lnTo>
                      <a:lnTo>
                        <a:pt x="16" y="0"/>
                      </a:lnTo>
                      <a:lnTo>
                        <a:pt x="16"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71"/>
                <p:cNvSpPr>
                  <a:spLocks noEditPoints="1"/>
                </p:cNvSpPr>
                <p:nvPr>
                  <p:custDataLst>
                    <p:tags r:id="rId54"/>
                  </p:custDataLst>
                </p:nvPr>
              </p:nvSpPr>
              <p:spPr bwMode="auto">
                <a:xfrm>
                  <a:off x="1654" y="2017"/>
                  <a:ext cx="32" cy="44"/>
                </a:xfrm>
                <a:custGeom>
                  <a:avLst/>
                  <a:gdLst>
                    <a:gd name="T0" fmla="*/ 24 w 32"/>
                    <a:gd name="T1" fmla="*/ 44 h 44"/>
                    <a:gd name="T2" fmla="*/ 8 w 32"/>
                    <a:gd name="T3" fmla="*/ 44 h 44"/>
                    <a:gd name="T4" fmla="*/ 8 w 32"/>
                    <a:gd name="T5" fmla="*/ 36 h 44"/>
                    <a:gd name="T6" fmla="*/ 16 w 32"/>
                    <a:gd name="T7" fmla="*/ 36 h 44"/>
                    <a:gd name="T8" fmla="*/ 8 w 32"/>
                    <a:gd name="T9" fmla="*/ 36 h 44"/>
                    <a:gd name="T10" fmla="*/ 8 w 32"/>
                    <a:gd name="T11" fmla="*/ 44 h 44"/>
                    <a:gd name="T12" fmla="*/ 0 w 32"/>
                    <a:gd name="T13" fmla="*/ 44 h 44"/>
                    <a:gd name="T14" fmla="*/ 0 w 32"/>
                    <a:gd name="T15" fmla="*/ 0 h 44"/>
                    <a:gd name="T16" fmla="*/ 32 w 32"/>
                    <a:gd name="T17" fmla="*/ 0 h 44"/>
                    <a:gd name="T18" fmla="*/ 32 w 32"/>
                    <a:gd name="T19" fmla="*/ 44 h 44"/>
                    <a:gd name="T20" fmla="*/ 24 w 32"/>
                    <a:gd name="T21" fmla="*/ 44 h 44"/>
                    <a:gd name="T22" fmla="*/ 24 w 32"/>
                    <a:gd name="T23" fmla="*/ 44 h 44"/>
                    <a:gd name="T24" fmla="*/ 16 w 32"/>
                    <a:gd name="T25" fmla="*/ 28 h 44"/>
                    <a:gd name="T26" fmla="*/ 16 w 32"/>
                    <a:gd name="T27" fmla="*/ 16 h 44"/>
                    <a:gd name="T28" fmla="*/ 16 w 32"/>
                    <a:gd name="T29" fmla="*/ 28 h 44"/>
                    <a:gd name="T30" fmla="*/ 16 w 32"/>
                    <a:gd name="T31"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44">
                      <a:moveTo>
                        <a:pt x="24" y="44"/>
                      </a:moveTo>
                      <a:lnTo>
                        <a:pt x="8" y="44"/>
                      </a:lnTo>
                      <a:lnTo>
                        <a:pt x="8" y="36"/>
                      </a:lnTo>
                      <a:lnTo>
                        <a:pt x="16" y="36"/>
                      </a:lnTo>
                      <a:lnTo>
                        <a:pt x="8" y="36"/>
                      </a:lnTo>
                      <a:lnTo>
                        <a:pt x="8" y="44"/>
                      </a:lnTo>
                      <a:lnTo>
                        <a:pt x="0" y="44"/>
                      </a:lnTo>
                      <a:lnTo>
                        <a:pt x="0" y="0"/>
                      </a:lnTo>
                      <a:lnTo>
                        <a:pt x="32" y="0"/>
                      </a:lnTo>
                      <a:lnTo>
                        <a:pt x="32" y="44"/>
                      </a:lnTo>
                      <a:lnTo>
                        <a:pt x="24" y="44"/>
                      </a:lnTo>
                      <a:lnTo>
                        <a:pt x="24" y="44"/>
                      </a:lnTo>
                      <a:close/>
                      <a:moveTo>
                        <a:pt x="16" y="28"/>
                      </a:moveTo>
                      <a:lnTo>
                        <a:pt x="16" y="16"/>
                      </a:lnTo>
                      <a:lnTo>
                        <a:pt x="16" y="28"/>
                      </a:lnTo>
                      <a:lnTo>
                        <a:pt x="1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72"/>
                <p:cNvSpPr/>
                <p:nvPr>
                  <p:custDataLst>
                    <p:tags r:id="rId55"/>
                  </p:custDataLst>
                </p:nvPr>
              </p:nvSpPr>
              <p:spPr bwMode="auto">
                <a:xfrm>
                  <a:off x="1542" y="2045"/>
                  <a:ext cx="387" cy="522"/>
                </a:xfrm>
                <a:custGeom>
                  <a:avLst/>
                  <a:gdLst>
                    <a:gd name="T0" fmla="*/ 0 w 97"/>
                    <a:gd name="T1" fmla="*/ 65 h 131"/>
                    <a:gd name="T2" fmla="*/ 7 w 97"/>
                    <a:gd name="T3" fmla="*/ 22 h 131"/>
                    <a:gd name="T4" fmla="*/ 7 w 97"/>
                    <a:gd name="T5" fmla="*/ 22 h 131"/>
                    <a:gd name="T6" fmla="*/ 32 w 97"/>
                    <a:gd name="T7" fmla="*/ 0 h 131"/>
                    <a:gd name="T8" fmla="*/ 32 w 97"/>
                    <a:gd name="T9" fmla="*/ 0 h 131"/>
                    <a:gd name="T10" fmla="*/ 95 w 97"/>
                    <a:gd name="T11" fmla="*/ 54 h 131"/>
                    <a:gd name="T12" fmla="*/ 95 w 97"/>
                    <a:gd name="T13" fmla="*/ 54 h 131"/>
                    <a:gd name="T14" fmla="*/ 93 w 97"/>
                    <a:gd name="T15" fmla="*/ 54 h 131"/>
                    <a:gd name="T16" fmla="*/ 91 w 97"/>
                    <a:gd name="T17" fmla="*/ 55 h 131"/>
                    <a:gd name="T18" fmla="*/ 32 w 97"/>
                    <a:gd name="T19" fmla="*/ 4 h 131"/>
                    <a:gd name="T20" fmla="*/ 32 w 97"/>
                    <a:gd name="T21" fmla="*/ 4 h 131"/>
                    <a:gd name="T22" fmla="*/ 10 w 97"/>
                    <a:gd name="T23" fmla="*/ 23 h 131"/>
                    <a:gd name="T24" fmla="*/ 10 w 97"/>
                    <a:gd name="T25" fmla="*/ 23 h 131"/>
                    <a:gd name="T26" fmla="*/ 4 w 97"/>
                    <a:gd name="T27" fmla="*/ 65 h 131"/>
                    <a:gd name="T28" fmla="*/ 4 w 97"/>
                    <a:gd name="T29" fmla="*/ 65 h 131"/>
                    <a:gd name="T30" fmla="*/ 24 w 97"/>
                    <a:gd name="T31" fmla="*/ 107 h 131"/>
                    <a:gd name="T32" fmla="*/ 24 w 97"/>
                    <a:gd name="T33" fmla="*/ 107 h 131"/>
                    <a:gd name="T34" fmla="*/ 59 w 97"/>
                    <a:gd name="T35" fmla="*/ 127 h 131"/>
                    <a:gd name="T36" fmla="*/ 59 w 97"/>
                    <a:gd name="T37" fmla="*/ 127 h 131"/>
                    <a:gd name="T38" fmla="*/ 83 w 97"/>
                    <a:gd name="T39" fmla="*/ 109 h 131"/>
                    <a:gd name="T40" fmla="*/ 83 w 97"/>
                    <a:gd name="T41" fmla="*/ 109 h 131"/>
                    <a:gd name="T42" fmla="*/ 93 w 97"/>
                    <a:gd name="T43" fmla="*/ 71 h 131"/>
                    <a:gd name="T44" fmla="*/ 93 w 97"/>
                    <a:gd name="T45" fmla="*/ 71 h 131"/>
                    <a:gd name="T46" fmla="*/ 91 w 97"/>
                    <a:gd name="T47" fmla="*/ 55 h 131"/>
                    <a:gd name="T48" fmla="*/ 91 w 97"/>
                    <a:gd name="T49" fmla="*/ 55 h 131"/>
                    <a:gd name="T50" fmla="*/ 93 w 97"/>
                    <a:gd name="T51" fmla="*/ 54 h 131"/>
                    <a:gd name="T52" fmla="*/ 95 w 97"/>
                    <a:gd name="T53" fmla="*/ 54 h 131"/>
                    <a:gd name="T54" fmla="*/ 97 w 97"/>
                    <a:gd name="T55" fmla="*/ 71 h 131"/>
                    <a:gd name="T56" fmla="*/ 97 w 97"/>
                    <a:gd name="T57" fmla="*/ 71 h 131"/>
                    <a:gd name="T58" fmla="*/ 59 w 97"/>
                    <a:gd name="T59" fmla="*/ 131 h 131"/>
                    <a:gd name="T60" fmla="*/ 59 w 97"/>
                    <a:gd name="T61" fmla="*/ 131 h 131"/>
                    <a:gd name="T62" fmla="*/ 0 w 97"/>
                    <a:gd name="T63"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31">
                      <a:moveTo>
                        <a:pt x="0" y="65"/>
                      </a:moveTo>
                      <a:cubicBezTo>
                        <a:pt x="0" y="50"/>
                        <a:pt x="2" y="34"/>
                        <a:pt x="7" y="22"/>
                      </a:cubicBezTo>
                      <a:cubicBezTo>
                        <a:pt x="7" y="22"/>
                        <a:pt x="7" y="22"/>
                        <a:pt x="7" y="22"/>
                      </a:cubicBezTo>
                      <a:cubicBezTo>
                        <a:pt x="11" y="9"/>
                        <a:pt x="20" y="0"/>
                        <a:pt x="32" y="0"/>
                      </a:cubicBezTo>
                      <a:cubicBezTo>
                        <a:pt x="32" y="0"/>
                        <a:pt x="32" y="0"/>
                        <a:pt x="32" y="0"/>
                      </a:cubicBezTo>
                      <a:cubicBezTo>
                        <a:pt x="56" y="0"/>
                        <a:pt x="85" y="24"/>
                        <a:pt x="95" y="54"/>
                      </a:cubicBezTo>
                      <a:cubicBezTo>
                        <a:pt x="95" y="54"/>
                        <a:pt x="95" y="54"/>
                        <a:pt x="95" y="54"/>
                      </a:cubicBezTo>
                      <a:cubicBezTo>
                        <a:pt x="93" y="54"/>
                        <a:pt x="93" y="54"/>
                        <a:pt x="93" y="54"/>
                      </a:cubicBezTo>
                      <a:cubicBezTo>
                        <a:pt x="91" y="55"/>
                        <a:pt x="91" y="55"/>
                        <a:pt x="91" y="55"/>
                      </a:cubicBezTo>
                      <a:cubicBezTo>
                        <a:pt x="82" y="27"/>
                        <a:pt x="53" y="4"/>
                        <a:pt x="32" y="4"/>
                      </a:cubicBezTo>
                      <a:cubicBezTo>
                        <a:pt x="32" y="4"/>
                        <a:pt x="32" y="4"/>
                        <a:pt x="32" y="4"/>
                      </a:cubicBezTo>
                      <a:cubicBezTo>
                        <a:pt x="22" y="4"/>
                        <a:pt x="15" y="11"/>
                        <a:pt x="10" y="23"/>
                      </a:cubicBezTo>
                      <a:cubicBezTo>
                        <a:pt x="10" y="23"/>
                        <a:pt x="10" y="23"/>
                        <a:pt x="10" y="23"/>
                      </a:cubicBezTo>
                      <a:cubicBezTo>
                        <a:pt x="6" y="35"/>
                        <a:pt x="4" y="50"/>
                        <a:pt x="4" y="65"/>
                      </a:cubicBezTo>
                      <a:cubicBezTo>
                        <a:pt x="4" y="65"/>
                        <a:pt x="4" y="65"/>
                        <a:pt x="4" y="65"/>
                      </a:cubicBezTo>
                      <a:cubicBezTo>
                        <a:pt x="4" y="80"/>
                        <a:pt x="12" y="95"/>
                        <a:pt x="24" y="107"/>
                      </a:cubicBezTo>
                      <a:cubicBezTo>
                        <a:pt x="24" y="107"/>
                        <a:pt x="24" y="107"/>
                        <a:pt x="24" y="107"/>
                      </a:cubicBezTo>
                      <a:cubicBezTo>
                        <a:pt x="35" y="119"/>
                        <a:pt x="49" y="127"/>
                        <a:pt x="59" y="127"/>
                      </a:cubicBezTo>
                      <a:cubicBezTo>
                        <a:pt x="59" y="127"/>
                        <a:pt x="59" y="127"/>
                        <a:pt x="59" y="127"/>
                      </a:cubicBezTo>
                      <a:cubicBezTo>
                        <a:pt x="68" y="127"/>
                        <a:pt x="76" y="120"/>
                        <a:pt x="83" y="109"/>
                      </a:cubicBezTo>
                      <a:cubicBezTo>
                        <a:pt x="83" y="109"/>
                        <a:pt x="83" y="109"/>
                        <a:pt x="83" y="109"/>
                      </a:cubicBezTo>
                      <a:cubicBezTo>
                        <a:pt x="89" y="98"/>
                        <a:pt x="93" y="84"/>
                        <a:pt x="93" y="71"/>
                      </a:cubicBezTo>
                      <a:cubicBezTo>
                        <a:pt x="93" y="71"/>
                        <a:pt x="93" y="71"/>
                        <a:pt x="93" y="71"/>
                      </a:cubicBezTo>
                      <a:cubicBezTo>
                        <a:pt x="93" y="65"/>
                        <a:pt x="92" y="60"/>
                        <a:pt x="91" y="55"/>
                      </a:cubicBezTo>
                      <a:cubicBezTo>
                        <a:pt x="91" y="55"/>
                        <a:pt x="91" y="55"/>
                        <a:pt x="91" y="55"/>
                      </a:cubicBezTo>
                      <a:cubicBezTo>
                        <a:pt x="93" y="54"/>
                        <a:pt x="93" y="54"/>
                        <a:pt x="93" y="54"/>
                      </a:cubicBezTo>
                      <a:cubicBezTo>
                        <a:pt x="95" y="54"/>
                        <a:pt x="95" y="54"/>
                        <a:pt x="95" y="54"/>
                      </a:cubicBezTo>
                      <a:cubicBezTo>
                        <a:pt x="96" y="59"/>
                        <a:pt x="97" y="65"/>
                        <a:pt x="97" y="71"/>
                      </a:cubicBezTo>
                      <a:cubicBezTo>
                        <a:pt x="97" y="71"/>
                        <a:pt x="97" y="71"/>
                        <a:pt x="97" y="71"/>
                      </a:cubicBezTo>
                      <a:cubicBezTo>
                        <a:pt x="97" y="99"/>
                        <a:pt x="80" y="130"/>
                        <a:pt x="59" y="131"/>
                      </a:cubicBezTo>
                      <a:cubicBezTo>
                        <a:pt x="59" y="131"/>
                        <a:pt x="59" y="131"/>
                        <a:pt x="59" y="131"/>
                      </a:cubicBezTo>
                      <a:cubicBezTo>
                        <a:pt x="35" y="130"/>
                        <a:pt x="0" y="97"/>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73"/>
                <p:cNvSpPr>
                  <a:spLocks noEditPoints="1"/>
                </p:cNvSpPr>
                <p:nvPr>
                  <p:custDataLst>
                    <p:tags r:id="rId56"/>
                  </p:custDataLst>
                </p:nvPr>
              </p:nvSpPr>
              <p:spPr bwMode="auto">
                <a:xfrm>
                  <a:off x="1534" y="2037"/>
                  <a:ext cx="403" cy="538"/>
                </a:xfrm>
                <a:custGeom>
                  <a:avLst/>
                  <a:gdLst>
                    <a:gd name="T0" fmla="*/ 2 w 101"/>
                    <a:gd name="T1" fmla="*/ 67 h 135"/>
                    <a:gd name="T2" fmla="*/ 7 w 101"/>
                    <a:gd name="T3" fmla="*/ 23 h 135"/>
                    <a:gd name="T4" fmla="*/ 34 w 101"/>
                    <a:gd name="T5" fmla="*/ 0 h 135"/>
                    <a:gd name="T6" fmla="*/ 34 w 101"/>
                    <a:gd name="T7" fmla="*/ 0 h 135"/>
                    <a:gd name="T8" fmla="*/ 34 w 101"/>
                    <a:gd name="T9" fmla="*/ 0 h 135"/>
                    <a:gd name="T10" fmla="*/ 98 w 101"/>
                    <a:gd name="T11" fmla="*/ 53 h 135"/>
                    <a:gd name="T12" fmla="*/ 98 w 101"/>
                    <a:gd name="T13" fmla="*/ 55 h 135"/>
                    <a:gd name="T14" fmla="*/ 99 w 101"/>
                    <a:gd name="T15" fmla="*/ 55 h 135"/>
                    <a:gd name="T16" fmla="*/ 99 w 101"/>
                    <a:gd name="T17" fmla="*/ 57 h 135"/>
                    <a:gd name="T18" fmla="*/ 101 w 101"/>
                    <a:gd name="T19" fmla="*/ 73 h 135"/>
                    <a:gd name="T20" fmla="*/ 61 w 101"/>
                    <a:gd name="T21" fmla="*/ 135 h 135"/>
                    <a:gd name="T22" fmla="*/ 61 w 101"/>
                    <a:gd name="T23" fmla="*/ 131 h 135"/>
                    <a:gd name="T24" fmla="*/ 93 w 101"/>
                    <a:gd name="T25" fmla="*/ 97 h 135"/>
                    <a:gd name="T26" fmla="*/ 86 w 101"/>
                    <a:gd name="T27" fmla="*/ 112 h 135"/>
                    <a:gd name="T28" fmla="*/ 62 w 101"/>
                    <a:gd name="T29" fmla="*/ 131 h 135"/>
                    <a:gd name="T30" fmla="*/ 61 w 101"/>
                    <a:gd name="T31" fmla="*/ 131 h 135"/>
                    <a:gd name="T32" fmla="*/ 61 w 101"/>
                    <a:gd name="T33" fmla="*/ 131 h 135"/>
                    <a:gd name="T34" fmla="*/ 61 w 101"/>
                    <a:gd name="T35" fmla="*/ 131 h 135"/>
                    <a:gd name="T36" fmla="*/ 24 w 101"/>
                    <a:gd name="T37" fmla="*/ 110 h 135"/>
                    <a:gd name="T38" fmla="*/ 14 w 101"/>
                    <a:gd name="T39" fmla="*/ 97 h 135"/>
                    <a:gd name="T40" fmla="*/ 61 w 101"/>
                    <a:gd name="T41" fmla="*/ 131 h 135"/>
                    <a:gd name="T42" fmla="*/ 61 w 101"/>
                    <a:gd name="T43" fmla="*/ 127 h 135"/>
                    <a:gd name="T44" fmla="*/ 62 w 101"/>
                    <a:gd name="T45" fmla="*/ 127 h 135"/>
                    <a:gd name="T46" fmla="*/ 83 w 101"/>
                    <a:gd name="T47" fmla="*/ 110 h 135"/>
                    <a:gd name="T48" fmla="*/ 93 w 101"/>
                    <a:gd name="T49" fmla="*/ 73 h 135"/>
                    <a:gd name="T50" fmla="*/ 93 w 101"/>
                    <a:gd name="T51" fmla="*/ 73 h 135"/>
                    <a:gd name="T52" fmla="*/ 91 w 101"/>
                    <a:gd name="T53" fmla="*/ 58 h 135"/>
                    <a:gd name="T54" fmla="*/ 91 w 101"/>
                    <a:gd name="T55" fmla="*/ 57 h 135"/>
                    <a:gd name="T56" fmla="*/ 34 w 101"/>
                    <a:gd name="T57" fmla="*/ 8 h 135"/>
                    <a:gd name="T58" fmla="*/ 34 w 101"/>
                    <a:gd name="T59" fmla="*/ 8 h 135"/>
                    <a:gd name="T60" fmla="*/ 14 w 101"/>
                    <a:gd name="T61" fmla="*/ 26 h 135"/>
                    <a:gd name="T62" fmla="*/ 8 w 101"/>
                    <a:gd name="T63" fmla="*/ 67 h 135"/>
                    <a:gd name="T64" fmla="*/ 8 w 101"/>
                    <a:gd name="T65" fmla="*/ 68 h 135"/>
                    <a:gd name="T66" fmla="*/ 27 w 101"/>
                    <a:gd name="T67" fmla="*/ 108 h 135"/>
                    <a:gd name="T68" fmla="*/ 61 w 101"/>
                    <a:gd name="T69" fmla="*/ 127 h 135"/>
                    <a:gd name="T70" fmla="*/ 93 w 101"/>
                    <a:gd name="T71" fmla="*/ 97 h 135"/>
                    <a:gd name="T72" fmla="*/ 93 w 101"/>
                    <a:gd name="T73" fmla="*/ 97 h 135"/>
                    <a:gd name="T74" fmla="*/ 93 w 101"/>
                    <a:gd name="T75" fmla="*/ 96 h 135"/>
                    <a:gd name="T76" fmla="*/ 93 w 101"/>
                    <a:gd name="T77" fmla="*/ 96 h 135"/>
                    <a:gd name="T78" fmla="*/ 97 w 101"/>
                    <a:gd name="T79" fmla="*/ 72 h 135"/>
                    <a:gd name="T80" fmla="*/ 95 w 101"/>
                    <a:gd name="T81" fmla="*/ 58 h 135"/>
                    <a:gd name="T82" fmla="*/ 97 w 101"/>
                    <a:gd name="T83" fmla="*/ 72 h 135"/>
                    <a:gd name="T84" fmla="*/ 65 w 101"/>
                    <a:gd name="T85" fmla="*/ 16 h 135"/>
                    <a:gd name="T86" fmla="*/ 92 w 101"/>
                    <a:gd name="T87" fmla="*/ 50 h 135"/>
                    <a:gd name="T88" fmla="*/ 6 w 101"/>
                    <a:gd name="T89" fmla="*/ 41 h 135"/>
                    <a:gd name="T90" fmla="*/ 6 w 101"/>
                    <a:gd name="T91" fmla="*/ 41 h 135"/>
                    <a:gd name="T92" fmla="*/ 6 w 101"/>
                    <a:gd name="T93" fmla="*/ 40 h 135"/>
                    <a:gd name="T94" fmla="*/ 10 w 101"/>
                    <a:gd name="T95" fmla="*/ 24 h 135"/>
                    <a:gd name="T96" fmla="*/ 34 w 101"/>
                    <a:gd name="T97" fmla="*/ 4 h 135"/>
                    <a:gd name="T98" fmla="*/ 34 w 101"/>
                    <a:gd name="T99" fmla="*/ 4 h 135"/>
                    <a:gd name="T100" fmla="*/ 10 w 101"/>
                    <a:gd name="T101" fmla="*/ 24 h 135"/>
                    <a:gd name="T102" fmla="*/ 65 w 101"/>
                    <a:gd name="T103" fmla="*/ 15 h 135"/>
                    <a:gd name="T104" fmla="*/ 65 w 101"/>
                    <a:gd name="T105" fmla="*/ 16 h 135"/>
                    <a:gd name="T106" fmla="*/ 64 w 101"/>
                    <a:gd name="T107" fmla="*/ 15 h 135"/>
                    <a:gd name="T108" fmla="*/ 65 w 101"/>
                    <a:gd name="T109" fmla="*/ 15 h 135"/>
                    <a:gd name="T110" fmla="*/ 64 w 101"/>
                    <a:gd name="T111" fmla="*/ 15 h 135"/>
                    <a:gd name="T112" fmla="*/ 64 w 101"/>
                    <a:gd name="T113" fmla="*/ 15 h 135"/>
                    <a:gd name="T114" fmla="*/ 64 w 101"/>
                    <a:gd name="T115" fmla="*/ 15 h 135"/>
                    <a:gd name="T116" fmla="*/ 64 w 101"/>
                    <a:gd name="T117" fmla="*/ 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35">
                      <a:moveTo>
                        <a:pt x="0" y="67"/>
                      </a:moveTo>
                      <a:cubicBezTo>
                        <a:pt x="2" y="67"/>
                        <a:pt x="2" y="67"/>
                        <a:pt x="2" y="67"/>
                      </a:cubicBezTo>
                      <a:cubicBezTo>
                        <a:pt x="0" y="67"/>
                        <a:pt x="0" y="67"/>
                        <a:pt x="0" y="67"/>
                      </a:cubicBezTo>
                      <a:cubicBezTo>
                        <a:pt x="0" y="52"/>
                        <a:pt x="2" y="36"/>
                        <a:pt x="7" y="23"/>
                      </a:cubicBezTo>
                      <a:cubicBezTo>
                        <a:pt x="7" y="23"/>
                        <a:pt x="7" y="23"/>
                        <a:pt x="7" y="23"/>
                      </a:cubicBezTo>
                      <a:cubicBezTo>
                        <a:pt x="12" y="10"/>
                        <a:pt x="20" y="0"/>
                        <a:pt x="34" y="0"/>
                      </a:cubicBezTo>
                      <a:cubicBezTo>
                        <a:pt x="34" y="0"/>
                        <a:pt x="34" y="0"/>
                        <a:pt x="34" y="0"/>
                      </a:cubicBezTo>
                      <a:cubicBezTo>
                        <a:pt x="34" y="0"/>
                        <a:pt x="34" y="0"/>
                        <a:pt x="34" y="0"/>
                      </a:cubicBezTo>
                      <a:cubicBezTo>
                        <a:pt x="34" y="0"/>
                        <a:pt x="34" y="0"/>
                        <a:pt x="34" y="0"/>
                      </a:cubicBezTo>
                      <a:cubicBezTo>
                        <a:pt x="34" y="0"/>
                        <a:pt x="34" y="0"/>
                        <a:pt x="34" y="0"/>
                      </a:cubicBezTo>
                      <a:cubicBezTo>
                        <a:pt x="59" y="0"/>
                        <a:pt x="88" y="24"/>
                        <a:pt x="98" y="53"/>
                      </a:cubicBezTo>
                      <a:cubicBezTo>
                        <a:pt x="98" y="53"/>
                        <a:pt x="98" y="53"/>
                        <a:pt x="98" y="53"/>
                      </a:cubicBezTo>
                      <a:cubicBezTo>
                        <a:pt x="98" y="53"/>
                        <a:pt x="98" y="53"/>
                        <a:pt x="98" y="53"/>
                      </a:cubicBezTo>
                      <a:cubicBezTo>
                        <a:pt x="98" y="55"/>
                        <a:pt x="98" y="55"/>
                        <a:pt x="98" y="55"/>
                      </a:cubicBezTo>
                      <a:cubicBezTo>
                        <a:pt x="98" y="55"/>
                        <a:pt x="98" y="55"/>
                        <a:pt x="99" y="55"/>
                      </a:cubicBezTo>
                      <a:cubicBezTo>
                        <a:pt x="99" y="55"/>
                        <a:pt x="99" y="55"/>
                        <a:pt x="99" y="55"/>
                      </a:cubicBezTo>
                      <a:cubicBezTo>
                        <a:pt x="99" y="57"/>
                        <a:pt x="99" y="57"/>
                        <a:pt x="99" y="57"/>
                      </a:cubicBezTo>
                      <a:cubicBezTo>
                        <a:pt x="99" y="57"/>
                        <a:pt x="99" y="57"/>
                        <a:pt x="99" y="57"/>
                      </a:cubicBezTo>
                      <a:cubicBezTo>
                        <a:pt x="100" y="62"/>
                        <a:pt x="101" y="67"/>
                        <a:pt x="101" y="73"/>
                      </a:cubicBezTo>
                      <a:cubicBezTo>
                        <a:pt x="101" y="73"/>
                        <a:pt x="101" y="73"/>
                        <a:pt x="101" y="73"/>
                      </a:cubicBezTo>
                      <a:cubicBezTo>
                        <a:pt x="101" y="102"/>
                        <a:pt x="85" y="134"/>
                        <a:pt x="61" y="135"/>
                      </a:cubicBezTo>
                      <a:cubicBezTo>
                        <a:pt x="61" y="135"/>
                        <a:pt x="61" y="135"/>
                        <a:pt x="61" y="135"/>
                      </a:cubicBezTo>
                      <a:cubicBezTo>
                        <a:pt x="36" y="134"/>
                        <a:pt x="1" y="101"/>
                        <a:pt x="0" y="67"/>
                      </a:cubicBezTo>
                      <a:close/>
                      <a:moveTo>
                        <a:pt x="61" y="131"/>
                      </a:moveTo>
                      <a:cubicBezTo>
                        <a:pt x="75" y="131"/>
                        <a:pt x="87" y="116"/>
                        <a:pt x="93" y="97"/>
                      </a:cubicBezTo>
                      <a:cubicBezTo>
                        <a:pt x="93" y="97"/>
                        <a:pt x="93" y="97"/>
                        <a:pt x="93" y="97"/>
                      </a:cubicBezTo>
                      <a:cubicBezTo>
                        <a:pt x="91" y="103"/>
                        <a:pt x="89" y="108"/>
                        <a:pt x="86" y="112"/>
                      </a:cubicBezTo>
                      <a:cubicBezTo>
                        <a:pt x="86" y="112"/>
                        <a:pt x="86" y="112"/>
                        <a:pt x="86" y="112"/>
                      </a:cubicBezTo>
                      <a:cubicBezTo>
                        <a:pt x="80" y="123"/>
                        <a:pt x="71" y="131"/>
                        <a:pt x="62" y="131"/>
                      </a:cubicBezTo>
                      <a:cubicBezTo>
                        <a:pt x="62" y="131"/>
                        <a:pt x="62" y="131"/>
                        <a:pt x="62" y="131"/>
                      </a:cubicBezTo>
                      <a:cubicBezTo>
                        <a:pt x="62" y="131"/>
                        <a:pt x="62"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0" y="131"/>
                        <a:pt x="36" y="122"/>
                        <a:pt x="24" y="110"/>
                      </a:cubicBezTo>
                      <a:cubicBezTo>
                        <a:pt x="24" y="110"/>
                        <a:pt x="24" y="110"/>
                        <a:pt x="24" y="110"/>
                      </a:cubicBezTo>
                      <a:cubicBezTo>
                        <a:pt x="20" y="106"/>
                        <a:pt x="17" y="102"/>
                        <a:pt x="14" y="97"/>
                      </a:cubicBezTo>
                      <a:cubicBezTo>
                        <a:pt x="14" y="97"/>
                        <a:pt x="14" y="97"/>
                        <a:pt x="14" y="97"/>
                      </a:cubicBezTo>
                      <a:cubicBezTo>
                        <a:pt x="26" y="116"/>
                        <a:pt x="46" y="131"/>
                        <a:pt x="61" y="131"/>
                      </a:cubicBezTo>
                      <a:close/>
                      <a:moveTo>
                        <a:pt x="61" y="127"/>
                      </a:moveTo>
                      <a:cubicBezTo>
                        <a:pt x="61" y="127"/>
                        <a:pt x="61" y="127"/>
                        <a:pt x="61" y="127"/>
                      </a:cubicBezTo>
                      <a:cubicBezTo>
                        <a:pt x="61" y="127"/>
                        <a:pt x="61" y="127"/>
                        <a:pt x="61" y="127"/>
                      </a:cubicBezTo>
                      <a:cubicBezTo>
                        <a:pt x="61" y="127"/>
                        <a:pt x="61" y="127"/>
                        <a:pt x="62" y="127"/>
                      </a:cubicBezTo>
                      <a:cubicBezTo>
                        <a:pt x="62" y="127"/>
                        <a:pt x="62" y="127"/>
                        <a:pt x="62" y="127"/>
                      </a:cubicBezTo>
                      <a:cubicBezTo>
                        <a:pt x="69" y="127"/>
                        <a:pt x="77" y="120"/>
                        <a:pt x="83" y="110"/>
                      </a:cubicBezTo>
                      <a:cubicBezTo>
                        <a:pt x="83" y="110"/>
                        <a:pt x="83" y="110"/>
                        <a:pt x="83" y="110"/>
                      </a:cubicBezTo>
                      <a:cubicBezTo>
                        <a:pt x="89" y="100"/>
                        <a:pt x="93" y="86"/>
                        <a:pt x="93" y="73"/>
                      </a:cubicBezTo>
                      <a:cubicBezTo>
                        <a:pt x="93" y="73"/>
                        <a:pt x="93" y="73"/>
                        <a:pt x="93" y="73"/>
                      </a:cubicBezTo>
                      <a:cubicBezTo>
                        <a:pt x="93" y="73"/>
                        <a:pt x="93" y="73"/>
                        <a:pt x="93" y="73"/>
                      </a:cubicBezTo>
                      <a:cubicBezTo>
                        <a:pt x="93" y="73"/>
                        <a:pt x="93" y="73"/>
                        <a:pt x="93" y="73"/>
                      </a:cubicBezTo>
                      <a:cubicBezTo>
                        <a:pt x="93" y="67"/>
                        <a:pt x="92" y="62"/>
                        <a:pt x="91" y="58"/>
                      </a:cubicBezTo>
                      <a:cubicBezTo>
                        <a:pt x="91" y="58"/>
                        <a:pt x="91" y="58"/>
                        <a:pt x="91" y="58"/>
                      </a:cubicBezTo>
                      <a:cubicBezTo>
                        <a:pt x="91" y="57"/>
                        <a:pt x="91" y="57"/>
                        <a:pt x="91" y="57"/>
                      </a:cubicBezTo>
                      <a:cubicBezTo>
                        <a:pt x="82" y="30"/>
                        <a:pt x="54" y="8"/>
                        <a:pt x="34" y="8"/>
                      </a:cubicBezTo>
                      <a:cubicBezTo>
                        <a:pt x="34" y="8"/>
                        <a:pt x="34" y="8"/>
                        <a:pt x="34" y="8"/>
                      </a:cubicBezTo>
                      <a:cubicBezTo>
                        <a:pt x="34" y="8"/>
                        <a:pt x="34" y="8"/>
                        <a:pt x="34" y="8"/>
                      </a:cubicBezTo>
                      <a:cubicBezTo>
                        <a:pt x="34" y="8"/>
                        <a:pt x="34" y="8"/>
                        <a:pt x="34" y="8"/>
                      </a:cubicBezTo>
                      <a:cubicBezTo>
                        <a:pt x="25" y="8"/>
                        <a:pt x="19" y="14"/>
                        <a:pt x="14" y="26"/>
                      </a:cubicBezTo>
                      <a:cubicBezTo>
                        <a:pt x="14" y="26"/>
                        <a:pt x="14" y="26"/>
                        <a:pt x="14" y="26"/>
                      </a:cubicBezTo>
                      <a:cubicBezTo>
                        <a:pt x="10" y="37"/>
                        <a:pt x="8" y="52"/>
                        <a:pt x="8" y="67"/>
                      </a:cubicBezTo>
                      <a:cubicBezTo>
                        <a:pt x="8" y="67"/>
                        <a:pt x="8" y="67"/>
                        <a:pt x="8" y="67"/>
                      </a:cubicBezTo>
                      <a:cubicBezTo>
                        <a:pt x="8" y="67"/>
                        <a:pt x="8" y="67"/>
                        <a:pt x="8" y="67"/>
                      </a:cubicBezTo>
                      <a:cubicBezTo>
                        <a:pt x="8" y="68"/>
                        <a:pt x="8" y="68"/>
                        <a:pt x="8" y="68"/>
                      </a:cubicBezTo>
                      <a:cubicBezTo>
                        <a:pt x="8" y="81"/>
                        <a:pt x="16" y="96"/>
                        <a:pt x="27" y="108"/>
                      </a:cubicBezTo>
                      <a:cubicBezTo>
                        <a:pt x="27" y="108"/>
                        <a:pt x="27" y="108"/>
                        <a:pt x="27" y="108"/>
                      </a:cubicBezTo>
                      <a:cubicBezTo>
                        <a:pt x="38" y="119"/>
                        <a:pt x="52" y="127"/>
                        <a:pt x="61" y="127"/>
                      </a:cubicBezTo>
                      <a:cubicBezTo>
                        <a:pt x="61" y="127"/>
                        <a:pt x="61" y="127"/>
                        <a:pt x="61" y="127"/>
                      </a:cubicBezTo>
                      <a:cubicBezTo>
                        <a:pt x="61" y="127"/>
                        <a:pt x="61" y="127"/>
                        <a:pt x="61" y="127"/>
                      </a:cubicBezTo>
                      <a:close/>
                      <a:moveTo>
                        <a:pt x="93" y="97"/>
                      </a:moveTo>
                      <a:cubicBezTo>
                        <a:pt x="93" y="97"/>
                        <a:pt x="93" y="97"/>
                        <a:pt x="93" y="97"/>
                      </a:cubicBezTo>
                      <a:cubicBezTo>
                        <a:pt x="93" y="97"/>
                        <a:pt x="93" y="97"/>
                        <a:pt x="93" y="97"/>
                      </a:cubicBezTo>
                      <a:cubicBezTo>
                        <a:pt x="93" y="97"/>
                        <a:pt x="93" y="97"/>
                        <a:pt x="93" y="97"/>
                      </a:cubicBezTo>
                      <a:close/>
                      <a:moveTo>
                        <a:pt x="93" y="96"/>
                      </a:moveTo>
                      <a:cubicBezTo>
                        <a:pt x="93" y="96"/>
                        <a:pt x="93" y="96"/>
                        <a:pt x="93" y="96"/>
                      </a:cubicBezTo>
                      <a:cubicBezTo>
                        <a:pt x="93" y="96"/>
                        <a:pt x="93" y="96"/>
                        <a:pt x="93" y="96"/>
                      </a:cubicBezTo>
                      <a:cubicBezTo>
                        <a:pt x="93" y="96"/>
                        <a:pt x="93" y="96"/>
                        <a:pt x="93" y="96"/>
                      </a:cubicBezTo>
                      <a:close/>
                      <a:moveTo>
                        <a:pt x="97" y="72"/>
                      </a:moveTo>
                      <a:cubicBezTo>
                        <a:pt x="97" y="67"/>
                        <a:pt x="96" y="63"/>
                        <a:pt x="95" y="58"/>
                      </a:cubicBezTo>
                      <a:cubicBezTo>
                        <a:pt x="95" y="58"/>
                        <a:pt x="95" y="58"/>
                        <a:pt x="95" y="58"/>
                      </a:cubicBezTo>
                      <a:cubicBezTo>
                        <a:pt x="95" y="58"/>
                        <a:pt x="95" y="58"/>
                        <a:pt x="95" y="58"/>
                      </a:cubicBezTo>
                      <a:cubicBezTo>
                        <a:pt x="96" y="63"/>
                        <a:pt x="97" y="67"/>
                        <a:pt x="97" y="72"/>
                      </a:cubicBezTo>
                      <a:close/>
                      <a:moveTo>
                        <a:pt x="92" y="50"/>
                      </a:moveTo>
                      <a:cubicBezTo>
                        <a:pt x="86" y="36"/>
                        <a:pt x="76" y="24"/>
                        <a:pt x="65" y="16"/>
                      </a:cubicBezTo>
                      <a:cubicBezTo>
                        <a:pt x="65" y="16"/>
                        <a:pt x="65" y="16"/>
                        <a:pt x="65" y="16"/>
                      </a:cubicBezTo>
                      <a:cubicBezTo>
                        <a:pt x="76" y="24"/>
                        <a:pt x="86" y="36"/>
                        <a:pt x="92" y="50"/>
                      </a:cubicBezTo>
                      <a:close/>
                      <a:moveTo>
                        <a:pt x="6" y="41"/>
                      </a:moveTo>
                      <a:cubicBezTo>
                        <a:pt x="6" y="41"/>
                        <a:pt x="6" y="41"/>
                        <a:pt x="6" y="41"/>
                      </a:cubicBezTo>
                      <a:cubicBezTo>
                        <a:pt x="6" y="41"/>
                        <a:pt x="6" y="41"/>
                        <a:pt x="6" y="41"/>
                      </a:cubicBezTo>
                      <a:cubicBezTo>
                        <a:pt x="6" y="41"/>
                        <a:pt x="6" y="41"/>
                        <a:pt x="6" y="41"/>
                      </a:cubicBezTo>
                      <a:close/>
                      <a:moveTo>
                        <a:pt x="10" y="24"/>
                      </a:moveTo>
                      <a:cubicBezTo>
                        <a:pt x="9" y="29"/>
                        <a:pt x="7" y="35"/>
                        <a:pt x="6" y="40"/>
                      </a:cubicBezTo>
                      <a:cubicBezTo>
                        <a:pt x="6" y="40"/>
                        <a:pt x="6" y="40"/>
                        <a:pt x="6" y="40"/>
                      </a:cubicBezTo>
                      <a:cubicBezTo>
                        <a:pt x="7" y="35"/>
                        <a:pt x="9" y="29"/>
                        <a:pt x="10" y="24"/>
                      </a:cubicBezTo>
                      <a:cubicBezTo>
                        <a:pt x="10" y="24"/>
                        <a:pt x="10" y="24"/>
                        <a:pt x="10" y="24"/>
                      </a:cubicBezTo>
                      <a:cubicBezTo>
                        <a:pt x="15" y="12"/>
                        <a:pt x="23" y="4"/>
                        <a:pt x="34" y="4"/>
                      </a:cubicBezTo>
                      <a:cubicBezTo>
                        <a:pt x="34" y="4"/>
                        <a:pt x="34" y="4"/>
                        <a:pt x="34" y="4"/>
                      </a:cubicBezTo>
                      <a:cubicBezTo>
                        <a:pt x="34" y="4"/>
                        <a:pt x="34" y="4"/>
                        <a:pt x="34" y="4"/>
                      </a:cubicBezTo>
                      <a:cubicBezTo>
                        <a:pt x="34" y="4"/>
                        <a:pt x="34" y="4"/>
                        <a:pt x="34" y="4"/>
                      </a:cubicBezTo>
                      <a:cubicBezTo>
                        <a:pt x="23" y="4"/>
                        <a:pt x="15" y="12"/>
                        <a:pt x="10" y="24"/>
                      </a:cubicBezTo>
                      <a:close/>
                      <a:moveTo>
                        <a:pt x="65" y="16"/>
                      </a:moveTo>
                      <a:cubicBezTo>
                        <a:pt x="65" y="16"/>
                        <a:pt x="65" y="16"/>
                        <a:pt x="65" y="15"/>
                      </a:cubicBezTo>
                      <a:cubicBezTo>
                        <a:pt x="65" y="15"/>
                        <a:pt x="65" y="15"/>
                        <a:pt x="65" y="15"/>
                      </a:cubicBezTo>
                      <a:cubicBezTo>
                        <a:pt x="65" y="16"/>
                        <a:pt x="65" y="16"/>
                        <a:pt x="65" y="16"/>
                      </a:cubicBezTo>
                      <a:close/>
                      <a:moveTo>
                        <a:pt x="65" y="15"/>
                      </a:moveTo>
                      <a:cubicBezTo>
                        <a:pt x="64" y="15"/>
                        <a:pt x="64" y="15"/>
                        <a:pt x="64" y="15"/>
                      </a:cubicBezTo>
                      <a:cubicBezTo>
                        <a:pt x="64" y="15"/>
                        <a:pt x="64" y="15"/>
                        <a:pt x="64" y="15"/>
                      </a:cubicBezTo>
                      <a:cubicBezTo>
                        <a:pt x="64" y="15"/>
                        <a:pt x="64" y="15"/>
                        <a:pt x="65" y="15"/>
                      </a:cubicBezTo>
                      <a:close/>
                      <a:moveTo>
                        <a:pt x="64" y="15"/>
                      </a:moveTo>
                      <a:cubicBezTo>
                        <a:pt x="64" y="15"/>
                        <a:pt x="64" y="15"/>
                        <a:pt x="64" y="15"/>
                      </a:cubicBezTo>
                      <a:cubicBezTo>
                        <a:pt x="64" y="15"/>
                        <a:pt x="64" y="15"/>
                        <a:pt x="64" y="15"/>
                      </a:cubicBezTo>
                      <a:cubicBezTo>
                        <a:pt x="64" y="15"/>
                        <a:pt x="64" y="15"/>
                        <a:pt x="64" y="15"/>
                      </a:cubicBezTo>
                      <a:close/>
                      <a:moveTo>
                        <a:pt x="64" y="15"/>
                      </a:moveTo>
                      <a:cubicBezTo>
                        <a:pt x="64" y="15"/>
                        <a:pt x="64" y="15"/>
                        <a:pt x="64" y="15"/>
                      </a:cubicBezTo>
                      <a:cubicBezTo>
                        <a:pt x="64" y="15"/>
                        <a:pt x="64" y="15"/>
                        <a:pt x="64" y="15"/>
                      </a:cubicBezTo>
                      <a:cubicBezTo>
                        <a:pt x="64" y="15"/>
                        <a:pt x="64" y="15"/>
                        <a:pt x="6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74"/>
                <p:cNvSpPr/>
                <p:nvPr>
                  <p:custDataLst>
                    <p:tags r:id="rId57"/>
                  </p:custDataLst>
                </p:nvPr>
              </p:nvSpPr>
              <p:spPr bwMode="auto">
                <a:xfrm>
                  <a:off x="1598" y="2037"/>
                  <a:ext cx="128" cy="107"/>
                </a:xfrm>
                <a:custGeom>
                  <a:avLst/>
                  <a:gdLst>
                    <a:gd name="T0" fmla="*/ 0 w 128"/>
                    <a:gd name="T1" fmla="*/ 48 h 107"/>
                    <a:gd name="T2" fmla="*/ 16 w 128"/>
                    <a:gd name="T3" fmla="*/ 40 h 107"/>
                    <a:gd name="T4" fmla="*/ 32 w 128"/>
                    <a:gd name="T5" fmla="*/ 72 h 107"/>
                    <a:gd name="T6" fmla="*/ 72 w 128"/>
                    <a:gd name="T7" fmla="*/ 0 h 107"/>
                    <a:gd name="T8" fmla="*/ 108 w 128"/>
                    <a:gd name="T9" fmla="*/ 52 h 107"/>
                    <a:gd name="T10" fmla="*/ 112 w 128"/>
                    <a:gd name="T11" fmla="*/ 24 h 107"/>
                    <a:gd name="T12" fmla="*/ 128 w 128"/>
                    <a:gd name="T13" fmla="*/ 28 h 107"/>
                    <a:gd name="T14" fmla="*/ 116 w 128"/>
                    <a:gd name="T15" fmla="*/ 91 h 107"/>
                    <a:gd name="T16" fmla="*/ 72 w 128"/>
                    <a:gd name="T17" fmla="*/ 32 h 107"/>
                    <a:gd name="T18" fmla="*/ 32 w 128"/>
                    <a:gd name="T19" fmla="*/ 107 h 107"/>
                    <a:gd name="T20" fmla="*/ 0 w 128"/>
                    <a:gd name="T21" fmla="*/ 48 h 107"/>
                    <a:gd name="T22" fmla="*/ 0 w 128"/>
                    <a:gd name="T23" fmla="*/ 4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07">
                      <a:moveTo>
                        <a:pt x="0" y="48"/>
                      </a:moveTo>
                      <a:lnTo>
                        <a:pt x="16" y="40"/>
                      </a:lnTo>
                      <a:lnTo>
                        <a:pt x="32" y="72"/>
                      </a:lnTo>
                      <a:lnTo>
                        <a:pt x="72" y="0"/>
                      </a:lnTo>
                      <a:lnTo>
                        <a:pt x="108" y="52"/>
                      </a:lnTo>
                      <a:lnTo>
                        <a:pt x="112" y="24"/>
                      </a:lnTo>
                      <a:lnTo>
                        <a:pt x="128" y="28"/>
                      </a:lnTo>
                      <a:lnTo>
                        <a:pt x="116" y="91"/>
                      </a:lnTo>
                      <a:lnTo>
                        <a:pt x="72" y="32"/>
                      </a:lnTo>
                      <a:lnTo>
                        <a:pt x="32" y="107"/>
                      </a:lnTo>
                      <a:lnTo>
                        <a:pt x="0" y="48"/>
                      </a:ln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75"/>
                <p:cNvSpPr>
                  <a:spLocks noEditPoints="1"/>
                </p:cNvSpPr>
                <p:nvPr>
                  <p:custDataLst>
                    <p:tags r:id="rId58"/>
                  </p:custDataLst>
                </p:nvPr>
              </p:nvSpPr>
              <p:spPr bwMode="auto">
                <a:xfrm>
                  <a:off x="1590" y="2021"/>
                  <a:ext cx="148" cy="139"/>
                </a:xfrm>
                <a:custGeom>
                  <a:avLst/>
                  <a:gdLst>
                    <a:gd name="T0" fmla="*/ 0 w 148"/>
                    <a:gd name="T1" fmla="*/ 68 h 139"/>
                    <a:gd name="T2" fmla="*/ 8 w 148"/>
                    <a:gd name="T3" fmla="*/ 64 h 139"/>
                    <a:gd name="T4" fmla="*/ 12 w 148"/>
                    <a:gd name="T5" fmla="*/ 72 h 139"/>
                    <a:gd name="T6" fmla="*/ 8 w 148"/>
                    <a:gd name="T7" fmla="*/ 64 h 139"/>
                    <a:gd name="T8" fmla="*/ 0 w 148"/>
                    <a:gd name="T9" fmla="*/ 68 h 139"/>
                    <a:gd name="T10" fmla="*/ 0 w 148"/>
                    <a:gd name="T11" fmla="*/ 64 h 139"/>
                    <a:gd name="T12" fmla="*/ 28 w 148"/>
                    <a:gd name="T13" fmla="*/ 48 h 139"/>
                    <a:gd name="T14" fmla="*/ 40 w 148"/>
                    <a:gd name="T15" fmla="*/ 72 h 139"/>
                    <a:gd name="T16" fmla="*/ 80 w 148"/>
                    <a:gd name="T17" fmla="*/ 0 h 139"/>
                    <a:gd name="T18" fmla="*/ 112 w 148"/>
                    <a:gd name="T19" fmla="*/ 48 h 139"/>
                    <a:gd name="T20" fmla="*/ 116 w 148"/>
                    <a:gd name="T21" fmla="*/ 28 h 139"/>
                    <a:gd name="T22" fmla="*/ 148 w 148"/>
                    <a:gd name="T23" fmla="*/ 36 h 139"/>
                    <a:gd name="T24" fmla="*/ 128 w 148"/>
                    <a:gd name="T25" fmla="*/ 127 h 139"/>
                    <a:gd name="T26" fmla="*/ 80 w 148"/>
                    <a:gd name="T27" fmla="*/ 64 h 139"/>
                    <a:gd name="T28" fmla="*/ 40 w 148"/>
                    <a:gd name="T29" fmla="*/ 139 h 139"/>
                    <a:gd name="T30" fmla="*/ 0 w 148"/>
                    <a:gd name="T31" fmla="*/ 68 h 139"/>
                    <a:gd name="T32" fmla="*/ 0 w 148"/>
                    <a:gd name="T33" fmla="*/ 68 h 139"/>
                    <a:gd name="T34" fmla="*/ 40 w 148"/>
                    <a:gd name="T35" fmla="*/ 104 h 139"/>
                    <a:gd name="T36" fmla="*/ 80 w 148"/>
                    <a:gd name="T37" fmla="*/ 32 h 139"/>
                    <a:gd name="T38" fmla="*/ 120 w 148"/>
                    <a:gd name="T39" fmla="*/ 88 h 139"/>
                    <a:gd name="T40" fmla="*/ 128 w 148"/>
                    <a:gd name="T41" fmla="*/ 48 h 139"/>
                    <a:gd name="T42" fmla="*/ 120 w 148"/>
                    <a:gd name="T43" fmla="*/ 88 h 139"/>
                    <a:gd name="T44" fmla="*/ 80 w 148"/>
                    <a:gd name="T45" fmla="*/ 32 h 139"/>
                    <a:gd name="T46" fmla="*/ 40 w 148"/>
                    <a:gd name="T47" fmla="*/ 104 h 139"/>
                    <a:gd name="T48" fmla="*/ 40 w 148"/>
                    <a:gd name="T49" fmla="*/ 10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9">
                      <a:moveTo>
                        <a:pt x="0" y="68"/>
                      </a:moveTo>
                      <a:lnTo>
                        <a:pt x="8" y="64"/>
                      </a:lnTo>
                      <a:lnTo>
                        <a:pt x="12" y="72"/>
                      </a:lnTo>
                      <a:lnTo>
                        <a:pt x="8" y="64"/>
                      </a:lnTo>
                      <a:lnTo>
                        <a:pt x="0" y="68"/>
                      </a:lnTo>
                      <a:lnTo>
                        <a:pt x="0" y="64"/>
                      </a:lnTo>
                      <a:lnTo>
                        <a:pt x="28" y="48"/>
                      </a:lnTo>
                      <a:lnTo>
                        <a:pt x="40" y="72"/>
                      </a:lnTo>
                      <a:lnTo>
                        <a:pt x="80" y="0"/>
                      </a:lnTo>
                      <a:lnTo>
                        <a:pt x="112" y="48"/>
                      </a:lnTo>
                      <a:lnTo>
                        <a:pt x="116" y="28"/>
                      </a:lnTo>
                      <a:lnTo>
                        <a:pt x="148" y="36"/>
                      </a:lnTo>
                      <a:lnTo>
                        <a:pt x="128" y="127"/>
                      </a:lnTo>
                      <a:lnTo>
                        <a:pt x="80" y="64"/>
                      </a:lnTo>
                      <a:lnTo>
                        <a:pt x="40" y="139"/>
                      </a:lnTo>
                      <a:lnTo>
                        <a:pt x="0" y="68"/>
                      </a:lnTo>
                      <a:lnTo>
                        <a:pt x="0" y="68"/>
                      </a:lnTo>
                      <a:close/>
                      <a:moveTo>
                        <a:pt x="40" y="104"/>
                      </a:moveTo>
                      <a:lnTo>
                        <a:pt x="80" y="32"/>
                      </a:lnTo>
                      <a:lnTo>
                        <a:pt x="120" y="88"/>
                      </a:lnTo>
                      <a:lnTo>
                        <a:pt x="128" y="48"/>
                      </a:lnTo>
                      <a:lnTo>
                        <a:pt x="120" y="88"/>
                      </a:lnTo>
                      <a:lnTo>
                        <a:pt x="80" y="32"/>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76"/>
                <p:cNvSpPr/>
                <p:nvPr>
                  <p:custDataLst>
                    <p:tags r:id="rId59"/>
                  </p:custDataLst>
                </p:nvPr>
              </p:nvSpPr>
              <p:spPr bwMode="auto">
                <a:xfrm>
                  <a:off x="1718" y="1870"/>
                  <a:ext cx="503" cy="191"/>
                </a:xfrm>
                <a:custGeom>
                  <a:avLst/>
                  <a:gdLst>
                    <a:gd name="T0" fmla="*/ 0 w 503"/>
                    <a:gd name="T1" fmla="*/ 175 h 191"/>
                    <a:gd name="T2" fmla="*/ 499 w 503"/>
                    <a:gd name="T3" fmla="*/ 0 h 191"/>
                    <a:gd name="T4" fmla="*/ 503 w 503"/>
                    <a:gd name="T5" fmla="*/ 16 h 191"/>
                    <a:gd name="T6" fmla="*/ 4 w 503"/>
                    <a:gd name="T7" fmla="*/ 191 h 191"/>
                    <a:gd name="T8" fmla="*/ 0 w 503"/>
                    <a:gd name="T9" fmla="*/ 175 h 191"/>
                    <a:gd name="T10" fmla="*/ 0 w 503"/>
                    <a:gd name="T11" fmla="*/ 175 h 191"/>
                  </a:gdLst>
                  <a:ahLst/>
                  <a:cxnLst>
                    <a:cxn ang="0">
                      <a:pos x="T0" y="T1"/>
                    </a:cxn>
                    <a:cxn ang="0">
                      <a:pos x="T2" y="T3"/>
                    </a:cxn>
                    <a:cxn ang="0">
                      <a:pos x="T4" y="T5"/>
                    </a:cxn>
                    <a:cxn ang="0">
                      <a:pos x="T6" y="T7"/>
                    </a:cxn>
                    <a:cxn ang="0">
                      <a:pos x="T8" y="T9"/>
                    </a:cxn>
                    <a:cxn ang="0">
                      <a:pos x="T10" y="T11"/>
                    </a:cxn>
                  </a:cxnLst>
                  <a:rect l="0" t="0" r="r" b="b"/>
                  <a:pathLst>
                    <a:path w="503" h="191">
                      <a:moveTo>
                        <a:pt x="0" y="175"/>
                      </a:moveTo>
                      <a:lnTo>
                        <a:pt x="499" y="0"/>
                      </a:lnTo>
                      <a:lnTo>
                        <a:pt x="503" y="16"/>
                      </a:lnTo>
                      <a:lnTo>
                        <a:pt x="4" y="191"/>
                      </a:lnTo>
                      <a:lnTo>
                        <a:pt x="0" y="175"/>
                      </a:lnTo>
                      <a:lnTo>
                        <a:pt x="0"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77"/>
                <p:cNvSpPr>
                  <a:spLocks noEditPoints="1"/>
                </p:cNvSpPr>
                <p:nvPr>
                  <p:custDataLst>
                    <p:tags r:id="rId60"/>
                  </p:custDataLst>
                </p:nvPr>
              </p:nvSpPr>
              <p:spPr bwMode="auto">
                <a:xfrm>
                  <a:off x="1706" y="1858"/>
                  <a:ext cx="527" cy="211"/>
                </a:xfrm>
                <a:custGeom>
                  <a:avLst/>
                  <a:gdLst>
                    <a:gd name="T0" fmla="*/ 8 w 527"/>
                    <a:gd name="T1" fmla="*/ 207 h 211"/>
                    <a:gd name="T2" fmla="*/ 4 w 527"/>
                    <a:gd name="T3" fmla="*/ 191 h 211"/>
                    <a:gd name="T4" fmla="*/ 12 w 527"/>
                    <a:gd name="T5" fmla="*/ 187 h 211"/>
                    <a:gd name="T6" fmla="*/ 12 w 527"/>
                    <a:gd name="T7" fmla="*/ 195 h 211"/>
                    <a:gd name="T8" fmla="*/ 12 w 527"/>
                    <a:gd name="T9" fmla="*/ 187 h 211"/>
                    <a:gd name="T10" fmla="*/ 4 w 527"/>
                    <a:gd name="T11" fmla="*/ 191 h 211"/>
                    <a:gd name="T12" fmla="*/ 0 w 527"/>
                    <a:gd name="T13" fmla="*/ 183 h 211"/>
                    <a:gd name="T14" fmla="*/ 515 w 527"/>
                    <a:gd name="T15" fmla="*/ 0 h 211"/>
                    <a:gd name="T16" fmla="*/ 527 w 527"/>
                    <a:gd name="T17" fmla="*/ 32 h 211"/>
                    <a:gd name="T18" fmla="*/ 12 w 527"/>
                    <a:gd name="T19" fmla="*/ 211 h 211"/>
                    <a:gd name="T20" fmla="*/ 8 w 527"/>
                    <a:gd name="T21" fmla="*/ 207 h 211"/>
                    <a:gd name="T22" fmla="*/ 8 w 527"/>
                    <a:gd name="T23" fmla="*/ 207 h 211"/>
                    <a:gd name="T24" fmla="*/ 20 w 527"/>
                    <a:gd name="T25" fmla="*/ 191 h 211"/>
                    <a:gd name="T26" fmla="*/ 507 w 527"/>
                    <a:gd name="T27" fmla="*/ 20 h 211"/>
                    <a:gd name="T28" fmla="*/ 507 w 527"/>
                    <a:gd name="T29" fmla="*/ 20 h 211"/>
                    <a:gd name="T30" fmla="*/ 20 w 527"/>
                    <a:gd name="T31" fmla="*/ 191 h 211"/>
                    <a:gd name="T32" fmla="*/ 20 w 527"/>
                    <a:gd name="T33" fmla="*/ 191 h 211"/>
                    <a:gd name="T34" fmla="*/ 20 w 527"/>
                    <a:gd name="T3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7" h="211">
                      <a:moveTo>
                        <a:pt x="8" y="207"/>
                      </a:moveTo>
                      <a:lnTo>
                        <a:pt x="4" y="191"/>
                      </a:lnTo>
                      <a:lnTo>
                        <a:pt x="12" y="187"/>
                      </a:lnTo>
                      <a:lnTo>
                        <a:pt x="12" y="195"/>
                      </a:lnTo>
                      <a:lnTo>
                        <a:pt x="12" y="187"/>
                      </a:lnTo>
                      <a:lnTo>
                        <a:pt x="4" y="191"/>
                      </a:lnTo>
                      <a:lnTo>
                        <a:pt x="0" y="183"/>
                      </a:lnTo>
                      <a:lnTo>
                        <a:pt x="515" y="0"/>
                      </a:lnTo>
                      <a:lnTo>
                        <a:pt x="527" y="32"/>
                      </a:lnTo>
                      <a:lnTo>
                        <a:pt x="12" y="211"/>
                      </a:lnTo>
                      <a:lnTo>
                        <a:pt x="8" y="207"/>
                      </a:lnTo>
                      <a:lnTo>
                        <a:pt x="8" y="207"/>
                      </a:lnTo>
                      <a:close/>
                      <a:moveTo>
                        <a:pt x="20" y="191"/>
                      </a:moveTo>
                      <a:lnTo>
                        <a:pt x="507" y="20"/>
                      </a:lnTo>
                      <a:lnTo>
                        <a:pt x="507" y="20"/>
                      </a:lnTo>
                      <a:lnTo>
                        <a:pt x="20" y="191"/>
                      </a:lnTo>
                      <a:lnTo>
                        <a:pt x="20" y="191"/>
                      </a:lnTo>
                      <a:lnTo>
                        <a:pt x="20" y="1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78"/>
                <p:cNvSpPr/>
                <p:nvPr>
                  <p:custDataLst>
                    <p:tags r:id="rId61"/>
                  </p:custDataLst>
                </p:nvPr>
              </p:nvSpPr>
              <p:spPr bwMode="auto">
                <a:xfrm>
                  <a:off x="1202" y="2121"/>
                  <a:ext cx="380" cy="286"/>
                </a:xfrm>
                <a:custGeom>
                  <a:avLst/>
                  <a:gdLst>
                    <a:gd name="T0" fmla="*/ 0 w 380"/>
                    <a:gd name="T1" fmla="*/ 270 h 286"/>
                    <a:gd name="T2" fmla="*/ 372 w 380"/>
                    <a:gd name="T3" fmla="*/ 0 h 286"/>
                    <a:gd name="T4" fmla="*/ 380 w 380"/>
                    <a:gd name="T5" fmla="*/ 11 h 286"/>
                    <a:gd name="T6" fmla="*/ 12 w 380"/>
                    <a:gd name="T7" fmla="*/ 286 h 286"/>
                    <a:gd name="T8" fmla="*/ 0 w 380"/>
                    <a:gd name="T9" fmla="*/ 270 h 286"/>
                    <a:gd name="T10" fmla="*/ 0 w 380"/>
                    <a:gd name="T11" fmla="*/ 270 h 286"/>
                  </a:gdLst>
                  <a:ahLst/>
                  <a:cxnLst>
                    <a:cxn ang="0">
                      <a:pos x="T0" y="T1"/>
                    </a:cxn>
                    <a:cxn ang="0">
                      <a:pos x="T2" y="T3"/>
                    </a:cxn>
                    <a:cxn ang="0">
                      <a:pos x="T4" y="T5"/>
                    </a:cxn>
                    <a:cxn ang="0">
                      <a:pos x="T6" y="T7"/>
                    </a:cxn>
                    <a:cxn ang="0">
                      <a:pos x="T8" y="T9"/>
                    </a:cxn>
                    <a:cxn ang="0">
                      <a:pos x="T10" y="T11"/>
                    </a:cxn>
                  </a:cxnLst>
                  <a:rect l="0" t="0" r="r" b="b"/>
                  <a:pathLst>
                    <a:path w="380" h="286">
                      <a:moveTo>
                        <a:pt x="0" y="270"/>
                      </a:moveTo>
                      <a:lnTo>
                        <a:pt x="372" y="0"/>
                      </a:lnTo>
                      <a:lnTo>
                        <a:pt x="380" y="11"/>
                      </a:lnTo>
                      <a:lnTo>
                        <a:pt x="12" y="286"/>
                      </a:lnTo>
                      <a:lnTo>
                        <a:pt x="0" y="270"/>
                      </a:lnTo>
                      <a:lnTo>
                        <a:pt x="0" y="2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9"/>
                <p:cNvSpPr>
                  <a:spLocks noEditPoints="1"/>
                </p:cNvSpPr>
                <p:nvPr>
                  <p:custDataLst>
                    <p:tags r:id="rId62"/>
                  </p:custDataLst>
                </p:nvPr>
              </p:nvSpPr>
              <p:spPr bwMode="auto">
                <a:xfrm>
                  <a:off x="1190" y="2109"/>
                  <a:ext cx="404" cy="306"/>
                </a:xfrm>
                <a:custGeom>
                  <a:avLst/>
                  <a:gdLst>
                    <a:gd name="T0" fmla="*/ 8 w 404"/>
                    <a:gd name="T1" fmla="*/ 286 h 306"/>
                    <a:gd name="T2" fmla="*/ 12 w 404"/>
                    <a:gd name="T3" fmla="*/ 282 h 306"/>
                    <a:gd name="T4" fmla="*/ 16 w 404"/>
                    <a:gd name="T5" fmla="*/ 290 h 306"/>
                    <a:gd name="T6" fmla="*/ 12 w 404"/>
                    <a:gd name="T7" fmla="*/ 282 h 306"/>
                    <a:gd name="T8" fmla="*/ 8 w 404"/>
                    <a:gd name="T9" fmla="*/ 286 h 306"/>
                    <a:gd name="T10" fmla="*/ 0 w 404"/>
                    <a:gd name="T11" fmla="*/ 282 h 306"/>
                    <a:gd name="T12" fmla="*/ 384 w 404"/>
                    <a:gd name="T13" fmla="*/ 0 h 306"/>
                    <a:gd name="T14" fmla="*/ 404 w 404"/>
                    <a:gd name="T15" fmla="*/ 23 h 306"/>
                    <a:gd name="T16" fmla="*/ 20 w 404"/>
                    <a:gd name="T17" fmla="*/ 306 h 306"/>
                    <a:gd name="T18" fmla="*/ 8 w 404"/>
                    <a:gd name="T19" fmla="*/ 286 h 306"/>
                    <a:gd name="T20" fmla="*/ 8 w 404"/>
                    <a:gd name="T21" fmla="*/ 286 h 306"/>
                    <a:gd name="T22" fmla="*/ 24 w 404"/>
                    <a:gd name="T23" fmla="*/ 286 h 306"/>
                    <a:gd name="T24" fmla="*/ 384 w 404"/>
                    <a:gd name="T25" fmla="*/ 23 h 306"/>
                    <a:gd name="T26" fmla="*/ 24 w 404"/>
                    <a:gd name="T27" fmla="*/ 286 h 306"/>
                    <a:gd name="T28" fmla="*/ 24 w 404"/>
                    <a:gd name="T29" fmla="*/ 286 h 306"/>
                    <a:gd name="T30" fmla="*/ 24 w 404"/>
                    <a:gd name="T31"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306">
                      <a:moveTo>
                        <a:pt x="8" y="286"/>
                      </a:moveTo>
                      <a:lnTo>
                        <a:pt x="12" y="282"/>
                      </a:lnTo>
                      <a:lnTo>
                        <a:pt x="16" y="290"/>
                      </a:lnTo>
                      <a:lnTo>
                        <a:pt x="12" y="282"/>
                      </a:lnTo>
                      <a:lnTo>
                        <a:pt x="8" y="286"/>
                      </a:lnTo>
                      <a:lnTo>
                        <a:pt x="0" y="282"/>
                      </a:lnTo>
                      <a:lnTo>
                        <a:pt x="384" y="0"/>
                      </a:lnTo>
                      <a:lnTo>
                        <a:pt x="404" y="23"/>
                      </a:lnTo>
                      <a:lnTo>
                        <a:pt x="20" y="306"/>
                      </a:lnTo>
                      <a:lnTo>
                        <a:pt x="8" y="286"/>
                      </a:lnTo>
                      <a:lnTo>
                        <a:pt x="8" y="286"/>
                      </a:lnTo>
                      <a:close/>
                      <a:moveTo>
                        <a:pt x="24" y="286"/>
                      </a:moveTo>
                      <a:lnTo>
                        <a:pt x="384" y="23"/>
                      </a:lnTo>
                      <a:lnTo>
                        <a:pt x="24" y="286"/>
                      </a:lnTo>
                      <a:lnTo>
                        <a:pt x="24" y="286"/>
                      </a:lnTo>
                      <a:lnTo>
                        <a:pt x="24"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0"/>
                <p:cNvSpPr>
                  <a:spLocks noEditPoints="1"/>
                </p:cNvSpPr>
                <p:nvPr>
                  <p:custDataLst>
                    <p:tags r:id="rId63"/>
                  </p:custDataLst>
                </p:nvPr>
              </p:nvSpPr>
              <p:spPr bwMode="auto">
                <a:xfrm>
                  <a:off x="1270" y="2340"/>
                  <a:ext cx="20" cy="47"/>
                </a:xfrm>
                <a:custGeom>
                  <a:avLst/>
                  <a:gdLst>
                    <a:gd name="T0" fmla="*/ 0 w 5"/>
                    <a:gd name="T1" fmla="*/ 5 h 12"/>
                    <a:gd name="T2" fmla="*/ 0 w 5"/>
                    <a:gd name="T3" fmla="*/ 2 h 12"/>
                    <a:gd name="T4" fmla="*/ 0 w 5"/>
                    <a:gd name="T5" fmla="*/ 2 h 12"/>
                    <a:gd name="T6" fmla="*/ 0 w 5"/>
                    <a:gd name="T7" fmla="*/ 2 h 12"/>
                    <a:gd name="T8" fmla="*/ 0 w 5"/>
                    <a:gd name="T9" fmla="*/ 2 h 12"/>
                    <a:gd name="T10" fmla="*/ 1 w 5"/>
                    <a:gd name="T11" fmla="*/ 0 h 12"/>
                    <a:gd name="T12" fmla="*/ 1 w 5"/>
                    <a:gd name="T13" fmla="*/ 0 h 12"/>
                    <a:gd name="T14" fmla="*/ 2 w 5"/>
                    <a:gd name="T15" fmla="*/ 0 h 12"/>
                    <a:gd name="T16" fmla="*/ 2 w 5"/>
                    <a:gd name="T17" fmla="*/ 0 h 12"/>
                    <a:gd name="T18" fmla="*/ 4 w 5"/>
                    <a:gd name="T19" fmla="*/ 1 h 12"/>
                    <a:gd name="T20" fmla="*/ 4 w 5"/>
                    <a:gd name="T21" fmla="*/ 1 h 12"/>
                    <a:gd name="T22" fmla="*/ 4 w 5"/>
                    <a:gd name="T23" fmla="*/ 2 h 12"/>
                    <a:gd name="T24" fmla="*/ 4 w 5"/>
                    <a:gd name="T25" fmla="*/ 2 h 12"/>
                    <a:gd name="T26" fmla="*/ 4 w 5"/>
                    <a:gd name="T27" fmla="*/ 5 h 12"/>
                    <a:gd name="T28" fmla="*/ 4 w 5"/>
                    <a:gd name="T29" fmla="*/ 5 h 12"/>
                    <a:gd name="T30" fmla="*/ 5 w 5"/>
                    <a:gd name="T31" fmla="*/ 9 h 12"/>
                    <a:gd name="T32" fmla="*/ 5 w 5"/>
                    <a:gd name="T33" fmla="*/ 9 h 12"/>
                    <a:gd name="T34" fmla="*/ 2 w 5"/>
                    <a:gd name="T35" fmla="*/ 12 h 12"/>
                    <a:gd name="T36" fmla="*/ 0 w 5"/>
                    <a:gd name="T37" fmla="*/ 5 h 12"/>
                    <a:gd name="T38" fmla="*/ 4 w 5"/>
                    <a:gd name="T39" fmla="*/ 3 h 12"/>
                    <a:gd name="T40" fmla="*/ 2 w 5"/>
                    <a:gd name="T41" fmla="*/ 2 h 12"/>
                    <a:gd name="T42" fmla="*/ 4 w 5"/>
                    <a:gd name="T43" fmla="*/ 3 h 12"/>
                    <a:gd name="T44" fmla="*/ 2 w 5"/>
                    <a:gd name="T45" fmla="*/ 2 h 12"/>
                    <a:gd name="T46" fmla="*/ 2 w 5"/>
                    <a:gd name="T47" fmla="*/ 2 h 12"/>
                    <a:gd name="T48" fmla="*/ 2 w 5"/>
                    <a:gd name="T49" fmla="*/ 2 h 12"/>
                    <a:gd name="T50" fmla="*/ 2 w 5"/>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 h="12">
                      <a:moveTo>
                        <a:pt x="0" y="5"/>
                      </a:moveTo>
                      <a:cubicBezTo>
                        <a:pt x="0" y="4"/>
                        <a:pt x="0" y="3"/>
                        <a:pt x="0" y="2"/>
                      </a:cubicBezTo>
                      <a:cubicBezTo>
                        <a:pt x="0" y="2"/>
                        <a:pt x="0" y="2"/>
                        <a:pt x="0" y="2"/>
                      </a:cubicBezTo>
                      <a:cubicBezTo>
                        <a:pt x="0" y="2"/>
                        <a:pt x="0" y="2"/>
                        <a:pt x="0" y="2"/>
                      </a:cubicBezTo>
                      <a:cubicBezTo>
                        <a:pt x="0" y="2"/>
                        <a:pt x="0" y="2"/>
                        <a:pt x="0" y="2"/>
                      </a:cubicBezTo>
                      <a:cubicBezTo>
                        <a:pt x="0" y="1"/>
                        <a:pt x="0" y="1"/>
                        <a:pt x="1" y="0"/>
                      </a:cubicBezTo>
                      <a:cubicBezTo>
                        <a:pt x="1" y="0"/>
                        <a:pt x="1" y="0"/>
                        <a:pt x="1" y="0"/>
                      </a:cubicBezTo>
                      <a:cubicBezTo>
                        <a:pt x="1" y="0"/>
                        <a:pt x="2" y="0"/>
                        <a:pt x="2" y="0"/>
                      </a:cubicBezTo>
                      <a:cubicBezTo>
                        <a:pt x="2" y="0"/>
                        <a:pt x="2" y="0"/>
                        <a:pt x="2" y="0"/>
                      </a:cubicBezTo>
                      <a:cubicBezTo>
                        <a:pt x="4" y="0"/>
                        <a:pt x="4" y="1"/>
                        <a:pt x="4" y="1"/>
                      </a:cubicBezTo>
                      <a:cubicBezTo>
                        <a:pt x="4" y="1"/>
                        <a:pt x="4" y="1"/>
                        <a:pt x="4" y="1"/>
                      </a:cubicBezTo>
                      <a:cubicBezTo>
                        <a:pt x="4" y="2"/>
                        <a:pt x="4" y="2"/>
                        <a:pt x="4" y="2"/>
                      </a:cubicBezTo>
                      <a:cubicBezTo>
                        <a:pt x="4" y="2"/>
                        <a:pt x="4" y="2"/>
                        <a:pt x="4" y="2"/>
                      </a:cubicBezTo>
                      <a:cubicBezTo>
                        <a:pt x="4" y="3"/>
                        <a:pt x="4" y="4"/>
                        <a:pt x="4" y="5"/>
                      </a:cubicBezTo>
                      <a:cubicBezTo>
                        <a:pt x="4" y="5"/>
                        <a:pt x="4" y="5"/>
                        <a:pt x="4" y="5"/>
                      </a:cubicBezTo>
                      <a:cubicBezTo>
                        <a:pt x="4" y="7"/>
                        <a:pt x="4" y="8"/>
                        <a:pt x="5" y="9"/>
                      </a:cubicBezTo>
                      <a:cubicBezTo>
                        <a:pt x="5" y="9"/>
                        <a:pt x="5" y="9"/>
                        <a:pt x="5" y="9"/>
                      </a:cubicBezTo>
                      <a:cubicBezTo>
                        <a:pt x="2" y="12"/>
                        <a:pt x="2" y="12"/>
                        <a:pt x="2" y="12"/>
                      </a:cubicBezTo>
                      <a:cubicBezTo>
                        <a:pt x="0" y="10"/>
                        <a:pt x="0" y="7"/>
                        <a:pt x="0" y="5"/>
                      </a:cubicBezTo>
                      <a:close/>
                      <a:moveTo>
                        <a:pt x="4" y="3"/>
                      </a:moveTo>
                      <a:cubicBezTo>
                        <a:pt x="2" y="2"/>
                        <a:pt x="2" y="2"/>
                        <a:pt x="2" y="2"/>
                      </a:cubicBezTo>
                      <a:cubicBezTo>
                        <a:pt x="4" y="3"/>
                        <a:pt x="4" y="3"/>
                        <a:pt x="4" y="3"/>
                      </a:cubicBezTo>
                      <a:close/>
                      <a:moveTo>
                        <a:pt x="2" y="2"/>
                      </a:moveTo>
                      <a:cubicBezTo>
                        <a:pt x="2" y="2"/>
                        <a:pt x="2" y="2"/>
                        <a:pt x="2" y="2"/>
                      </a:cubicBezTo>
                      <a:cubicBezTo>
                        <a:pt x="2" y="2"/>
                        <a:pt x="2" y="2"/>
                        <a:pt x="2" y="2"/>
                      </a:cubicBezTo>
                      <a:cubicBezTo>
                        <a:pt x="2" y="2"/>
                        <a:pt x="2"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81"/>
                <p:cNvSpPr>
                  <a:spLocks noEditPoints="1"/>
                </p:cNvSpPr>
                <p:nvPr>
                  <p:custDataLst>
                    <p:tags r:id="rId64"/>
                  </p:custDataLst>
                </p:nvPr>
              </p:nvSpPr>
              <p:spPr bwMode="auto">
                <a:xfrm>
                  <a:off x="1262" y="2332"/>
                  <a:ext cx="40" cy="67"/>
                </a:xfrm>
                <a:custGeom>
                  <a:avLst/>
                  <a:gdLst>
                    <a:gd name="T0" fmla="*/ 3 w 10"/>
                    <a:gd name="T1" fmla="*/ 15 h 17"/>
                    <a:gd name="T2" fmla="*/ 0 w 10"/>
                    <a:gd name="T3" fmla="*/ 7 h 17"/>
                    <a:gd name="T4" fmla="*/ 0 w 10"/>
                    <a:gd name="T5" fmla="*/ 7 h 17"/>
                    <a:gd name="T6" fmla="*/ 2 w 10"/>
                    <a:gd name="T7" fmla="*/ 7 h 17"/>
                    <a:gd name="T8" fmla="*/ 0 w 10"/>
                    <a:gd name="T9" fmla="*/ 7 h 17"/>
                    <a:gd name="T10" fmla="*/ 0 w 10"/>
                    <a:gd name="T11" fmla="*/ 4 h 17"/>
                    <a:gd name="T12" fmla="*/ 0 w 10"/>
                    <a:gd name="T13" fmla="*/ 4 h 17"/>
                    <a:gd name="T14" fmla="*/ 0 w 10"/>
                    <a:gd name="T15" fmla="*/ 4 h 17"/>
                    <a:gd name="T16" fmla="*/ 0 w 10"/>
                    <a:gd name="T17" fmla="*/ 4 h 17"/>
                    <a:gd name="T18" fmla="*/ 1 w 10"/>
                    <a:gd name="T19" fmla="*/ 1 h 17"/>
                    <a:gd name="T20" fmla="*/ 1 w 10"/>
                    <a:gd name="T21" fmla="*/ 1 h 17"/>
                    <a:gd name="T22" fmla="*/ 4 w 10"/>
                    <a:gd name="T23" fmla="*/ 0 h 17"/>
                    <a:gd name="T24" fmla="*/ 4 w 10"/>
                    <a:gd name="T25" fmla="*/ 0 h 17"/>
                    <a:gd name="T26" fmla="*/ 8 w 10"/>
                    <a:gd name="T27" fmla="*/ 3 h 17"/>
                    <a:gd name="T28" fmla="*/ 8 w 10"/>
                    <a:gd name="T29" fmla="*/ 3 h 17"/>
                    <a:gd name="T30" fmla="*/ 8 w 10"/>
                    <a:gd name="T31" fmla="*/ 4 h 17"/>
                    <a:gd name="T32" fmla="*/ 8 w 10"/>
                    <a:gd name="T33" fmla="*/ 4 h 17"/>
                    <a:gd name="T34" fmla="*/ 8 w 10"/>
                    <a:gd name="T35" fmla="*/ 4 h 17"/>
                    <a:gd name="T36" fmla="*/ 8 w 10"/>
                    <a:gd name="T37" fmla="*/ 4 h 17"/>
                    <a:gd name="T38" fmla="*/ 8 w 10"/>
                    <a:gd name="T39" fmla="*/ 8 h 17"/>
                    <a:gd name="T40" fmla="*/ 8 w 10"/>
                    <a:gd name="T41" fmla="*/ 8 h 17"/>
                    <a:gd name="T42" fmla="*/ 8 w 10"/>
                    <a:gd name="T43" fmla="*/ 8 h 17"/>
                    <a:gd name="T44" fmla="*/ 8 w 10"/>
                    <a:gd name="T45" fmla="*/ 9 h 17"/>
                    <a:gd name="T46" fmla="*/ 8 w 10"/>
                    <a:gd name="T47" fmla="*/ 9 h 17"/>
                    <a:gd name="T48" fmla="*/ 8 w 10"/>
                    <a:gd name="T49" fmla="*/ 9 h 17"/>
                    <a:gd name="T50" fmla="*/ 10 w 10"/>
                    <a:gd name="T51" fmla="*/ 11 h 17"/>
                    <a:gd name="T52" fmla="*/ 4 w 10"/>
                    <a:gd name="T53" fmla="*/ 17 h 17"/>
                    <a:gd name="T54" fmla="*/ 3 w 10"/>
                    <a:gd name="T55" fmla="*/ 15 h 17"/>
                    <a:gd name="T56" fmla="*/ 4 w 10"/>
                    <a:gd name="T57" fmla="*/ 9 h 17"/>
                    <a:gd name="T58" fmla="*/ 4 w 10"/>
                    <a:gd name="T59" fmla="*/ 8 h 17"/>
                    <a:gd name="T60" fmla="*/ 4 w 10"/>
                    <a:gd name="T61" fmla="*/ 8 h 17"/>
                    <a:gd name="T62" fmla="*/ 4 w 10"/>
                    <a:gd name="T63" fmla="*/ 9 h 17"/>
                    <a:gd name="T64" fmla="*/ 4 w 10"/>
                    <a:gd name="T65" fmla="*/ 7 h 17"/>
                    <a:gd name="T66" fmla="*/ 4 w 10"/>
                    <a:gd name="T67" fmla="*/ 6 h 17"/>
                    <a:gd name="T68" fmla="*/ 4 w 10"/>
                    <a:gd name="T69" fmla="*/ 6 h 17"/>
                    <a:gd name="T70" fmla="*/ 4 w 10"/>
                    <a:gd name="T71" fmla="*/ 6 h 17"/>
                    <a:gd name="T72" fmla="*/ 4 w 10"/>
                    <a:gd name="T73" fmla="*/ 7 h 17"/>
                    <a:gd name="T74" fmla="*/ 6 w 10"/>
                    <a:gd name="T75" fmla="*/ 5 h 17"/>
                    <a:gd name="T76" fmla="*/ 7 w 10"/>
                    <a:gd name="T77" fmla="*/ 4 h 17"/>
                    <a:gd name="T78" fmla="*/ 6 w 10"/>
                    <a:gd name="T79" fmla="*/ 5 h 17"/>
                    <a:gd name="T80" fmla="*/ 6 w 10"/>
                    <a:gd name="T81" fmla="*/ 5 h 17"/>
                    <a:gd name="T82" fmla="*/ 7 w 10"/>
                    <a:gd name="T83" fmla="*/ 4 h 17"/>
                    <a:gd name="T84" fmla="*/ 6 w 10"/>
                    <a:gd name="T8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7">
                      <a:moveTo>
                        <a:pt x="3" y="15"/>
                      </a:moveTo>
                      <a:cubicBezTo>
                        <a:pt x="0" y="13"/>
                        <a:pt x="0" y="9"/>
                        <a:pt x="0" y="7"/>
                      </a:cubicBezTo>
                      <a:cubicBezTo>
                        <a:pt x="0" y="7"/>
                        <a:pt x="0" y="7"/>
                        <a:pt x="0" y="7"/>
                      </a:cubicBezTo>
                      <a:cubicBezTo>
                        <a:pt x="2" y="7"/>
                        <a:pt x="2" y="7"/>
                        <a:pt x="2" y="7"/>
                      </a:cubicBezTo>
                      <a:cubicBezTo>
                        <a:pt x="0" y="7"/>
                        <a:pt x="0" y="7"/>
                        <a:pt x="0" y="7"/>
                      </a:cubicBezTo>
                      <a:cubicBezTo>
                        <a:pt x="0" y="6"/>
                        <a:pt x="0" y="5"/>
                        <a:pt x="0" y="4"/>
                      </a:cubicBezTo>
                      <a:cubicBezTo>
                        <a:pt x="0" y="4"/>
                        <a:pt x="0" y="4"/>
                        <a:pt x="0" y="4"/>
                      </a:cubicBezTo>
                      <a:cubicBezTo>
                        <a:pt x="0" y="4"/>
                        <a:pt x="0" y="4"/>
                        <a:pt x="0" y="4"/>
                      </a:cubicBezTo>
                      <a:cubicBezTo>
                        <a:pt x="0" y="4"/>
                        <a:pt x="0" y="4"/>
                        <a:pt x="0" y="4"/>
                      </a:cubicBezTo>
                      <a:cubicBezTo>
                        <a:pt x="0" y="2"/>
                        <a:pt x="1" y="2"/>
                        <a:pt x="1" y="1"/>
                      </a:cubicBezTo>
                      <a:cubicBezTo>
                        <a:pt x="1" y="1"/>
                        <a:pt x="1" y="1"/>
                        <a:pt x="1" y="1"/>
                      </a:cubicBezTo>
                      <a:cubicBezTo>
                        <a:pt x="2" y="0"/>
                        <a:pt x="3" y="0"/>
                        <a:pt x="4" y="0"/>
                      </a:cubicBezTo>
                      <a:cubicBezTo>
                        <a:pt x="4" y="0"/>
                        <a:pt x="4" y="0"/>
                        <a:pt x="4" y="0"/>
                      </a:cubicBezTo>
                      <a:cubicBezTo>
                        <a:pt x="7" y="0"/>
                        <a:pt x="8" y="2"/>
                        <a:pt x="8" y="3"/>
                      </a:cubicBezTo>
                      <a:cubicBezTo>
                        <a:pt x="8" y="3"/>
                        <a:pt x="8" y="3"/>
                        <a:pt x="8" y="3"/>
                      </a:cubicBezTo>
                      <a:cubicBezTo>
                        <a:pt x="8" y="3"/>
                        <a:pt x="8" y="4"/>
                        <a:pt x="8" y="4"/>
                      </a:cubicBezTo>
                      <a:cubicBezTo>
                        <a:pt x="8" y="4"/>
                        <a:pt x="8" y="4"/>
                        <a:pt x="8" y="4"/>
                      </a:cubicBezTo>
                      <a:cubicBezTo>
                        <a:pt x="8" y="4"/>
                        <a:pt x="8" y="4"/>
                        <a:pt x="8" y="4"/>
                      </a:cubicBezTo>
                      <a:cubicBezTo>
                        <a:pt x="8" y="4"/>
                        <a:pt x="8" y="4"/>
                        <a:pt x="8" y="4"/>
                      </a:cubicBezTo>
                      <a:cubicBezTo>
                        <a:pt x="8" y="5"/>
                        <a:pt x="8" y="6"/>
                        <a:pt x="8" y="8"/>
                      </a:cubicBezTo>
                      <a:cubicBezTo>
                        <a:pt x="8" y="8"/>
                        <a:pt x="8" y="8"/>
                        <a:pt x="8" y="8"/>
                      </a:cubicBezTo>
                      <a:cubicBezTo>
                        <a:pt x="8" y="8"/>
                        <a:pt x="8" y="8"/>
                        <a:pt x="8" y="8"/>
                      </a:cubicBezTo>
                      <a:cubicBezTo>
                        <a:pt x="8" y="8"/>
                        <a:pt x="8" y="9"/>
                        <a:pt x="8" y="9"/>
                      </a:cubicBezTo>
                      <a:cubicBezTo>
                        <a:pt x="8" y="9"/>
                        <a:pt x="8" y="9"/>
                        <a:pt x="8" y="9"/>
                      </a:cubicBezTo>
                      <a:cubicBezTo>
                        <a:pt x="8" y="9"/>
                        <a:pt x="8" y="9"/>
                        <a:pt x="8" y="9"/>
                      </a:cubicBezTo>
                      <a:cubicBezTo>
                        <a:pt x="10" y="11"/>
                        <a:pt x="10" y="11"/>
                        <a:pt x="10" y="11"/>
                      </a:cubicBezTo>
                      <a:cubicBezTo>
                        <a:pt x="4" y="17"/>
                        <a:pt x="4" y="17"/>
                        <a:pt x="4" y="17"/>
                      </a:cubicBezTo>
                      <a:cubicBezTo>
                        <a:pt x="3" y="15"/>
                        <a:pt x="3" y="15"/>
                        <a:pt x="3" y="15"/>
                      </a:cubicBezTo>
                      <a:close/>
                      <a:moveTo>
                        <a:pt x="4" y="9"/>
                      </a:moveTo>
                      <a:cubicBezTo>
                        <a:pt x="4" y="9"/>
                        <a:pt x="4" y="8"/>
                        <a:pt x="4" y="8"/>
                      </a:cubicBezTo>
                      <a:cubicBezTo>
                        <a:pt x="4" y="8"/>
                        <a:pt x="4" y="8"/>
                        <a:pt x="4" y="8"/>
                      </a:cubicBezTo>
                      <a:cubicBezTo>
                        <a:pt x="4" y="8"/>
                        <a:pt x="4" y="9"/>
                        <a:pt x="4" y="9"/>
                      </a:cubicBezTo>
                      <a:close/>
                      <a:moveTo>
                        <a:pt x="4" y="7"/>
                      </a:moveTo>
                      <a:cubicBezTo>
                        <a:pt x="4" y="7"/>
                        <a:pt x="4" y="7"/>
                        <a:pt x="4" y="6"/>
                      </a:cubicBezTo>
                      <a:cubicBezTo>
                        <a:pt x="4" y="6"/>
                        <a:pt x="4" y="6"/>
                        <a:pt x="4" y="6"/>
                      </a:cubicBezTo>
                      <a:cubicBezTo>
                        <a:pt x="4" y="6"/>
                        <a:pt x="4" y="6"/>
                        <a:pt x="4" y="6"/>
                      </a:cubicBezTo>
                      <a:cubicBezTo>
                        <a:pt x="4" y="7"/>
                        <a:pt x="4" y="7"/>
                        <a:pt x="4" y="7"/>
                      </a:cubicBezTo>
                      <a:close/>
                      <a:moveTo>
                        <a:pt x="6" y="5"/>
                      </a:moveTo>
                      <a:cubicBezTo>
                        <a:pt x="7" y="4"/>
                        <a:pt x="7" y="4"/>
                        <a:pt x="7" y="4"/>
                      </a:cubicBezTo>
                      <a:cubicBezTo>
                        <a:pt x="6" y="5"/>
                        <a:pt x="6" y="5"/>
                        <a:pt x="6" y="5"/>
                      </a:cubicBezTo>
                      <a:close/>
                      <a:moveTo>
                        <a:pt x="6" y="5"/>
                      </a:moveTo>
                      <a:cubicBezTo>
                        <a:pt x="7" y="4"/>
                        <a:pt x="7" y="4"/>
                        <a:pt x="7" y="4"/>
                      </a:cubicBezTo>
                      <a:cubicBezTo>
                        <a:pt x="6" y="5"/>
                        <a:pt x="6" y="5"/>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82"/>
                <p:cNvSpPr>
                  <a:spLocks noEditPoints="1"/>
                </p:cNvSpPr>
                <p:nvPr>
                  <p:custDataLst>
                    <p:tags r:id="rId65"/>
                  </p:custDataLst>
                </p:nvPr>
              </p:nvSpPr>
              <p:spPr bwMode="auto">
                <a:xfrm>
                  <a:off x="1654" y="2065"/>
                  <a:ext cx="104" cy="374"/>
                </a:xfrm>
                <a:custGeom>
                  <a:avLst/>
                  <a:gdLst>
                    <a:gd name="T0" fmla="*/ 24 w 104"/>
                    <a:gd name="T1" fmla="*/ 287 h 374"/>
                    <a:gd name="T2" fmla="*/ 32 w 104"/>
                    <a:gd name="T3" fmla="*/ 283 h 374"/>
                    <a:gd name="T4" fmla="*/ 40 w 104"/>
                    <a:gd name="T5" fmla="*/ 283 h 374"/>
                    <a:gd name="T6" fmla="*/ 32 w 104"/>
                    <a:gd name="T7" fmla="*/ 283 h 374"/>
                    <a:gd name="T8" fmla="*/ 24 w 104"/>
                    <a:gd name="T9" fmla="*/ 287 h 374"/>
                    <a:gd name="T10" fmla="*/ 24 w 104"/>
                    <a:gd name="T11" fmla="*/ 287 h 374"/>
                    <a:gd name="T12" fmla="*/ 0 w 104"/>
                    <a:gd name="T13" fmla="*/ 0 h 374"/>
                    <a:gd name="T14" fmla="*/ 16 w 104"/>
                    <a:gd name="T15" fmla="*/ 0 h 374"/>
                    <a:gd name="T16" fmla="*/ 104 w 104"/>
                    <a:gd name="T17" fmla="*/ 283 h 374"/>
                    <a:gd name="T18" fmla="*/ 104 w 104"/>
                    <a:gd name="T19" fmla="*/ 374 h 374"/>
                    <a:gd name="T20" fmla="*/ 24 w 104"/>
                    <a:gd name="T21" fmla="*/ 287 h 374"/>
                    <a:gd name="T22" fmla="*/ 24 w 104"/>
                    <a:gd name="T23" fmla="*/ 287 h 374"/>
                    <a:gd name="T24" fmla="*/ 88 w 104"/>
                    <a:gd name="T25" fmla="*/ 330 h 374"/>
                    <a:gd name="T26" fmla="*/ 88 w 104"/>
                    <a:gd name="T27" fmla="*/ 283 h 374"/>
                    <a:gd name="T28" fmla="*/ 24 w 104"/>
                    <a:gd name="T29" fmla="*/ 75 h 374"/>
                    <a:gd name="T30" fmla="*/ 40 w 104"/>
                    <a:gd name="T31" fmla="*/ 279 h 374"/>
                    <a:gd name="T32" fmla="*/ 88 w 104"/>
                    <a:gd name="T33" fmla="*/ 330 h 374"/>
                    <a:gd name="T34" fmla="*/ 88 w 104"/>
                    <a:gd name="T35" fmla="*/ 33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374">
                      <a:moveTo>
                        <a:pt x="24" y="287"/>
                      </a:moveTo>
                      <a:lnTo>
                        <a:pt x="32" y="283"/>
                      </a:lnTo>
                      <a:lnTo>
                        <a:pt x="40" y="283"/>
                      </a:lnTo>
                      <a:lnTo>
                        <a:pt x="32" y="283"/>
                      </a:lnTo>
                      <a:lnTo>
                        <a:pt x="24" y="287"/>
                      </a:lnTo>
                      <a:lnTo>
                        <a:pt x="24" y="287"/>
                      </a:lnTo>
                      <a:lnTo>
                        <a:pt x="0" y="0"/>
                      </a:lnTo>
                      <a:lnTo>
                        <a:pt x="16" y="0"/>
                      </a:lnTo>
                      <a:lnTo>
                        <a:pt x="104" y="283"/>
                      </a:lnTo>
                      <a:lnTo>
                        <a:pt x="104" y="374"/>
                      </a:lnTo>
                      <a:lnTo>
                        <a:pt x="24" y="287"/>
                      </a:lnTo>
                      <a:lnTo>
                        <a:pt x="24" y="287"/>
                      </a:lnTo>
                      <a:close/>
                      <a:moveTo>
                        <a:pt x="88" y="330"/>
                      </a:moveTo>
                      <a:lnTo>
                        <a:pt x="88" y="283"/>
                      </a:lnTo>
                      <a:lnTo>
                        <a:pt x="24" y="75"/>
                      </a:lnTo>
                      <a:lnTo>
                        <a:pt x="40" y="279"/>
                      </a:lnTo>
                      <a:lnTo>
                        <a:pt x="88" y="330"/>
                      </a:lnTo>
                      <a:lnTo>
                        <a:pt x="88" y="3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83"/>
                <p:cNvSpPr>
                  <a:spLocks noEditPoints="1"/>
                </p:cNvSpPr>
                <p:nvPr>
                  <p:custDataLst>
                    <p:tags r:id="rId66"/>
                  </p:custDataLst>
                </p:nvPr>
              </p:nvSpPr>
              <p:spPr bwMode="auto">
                <a:xfrm>
                  <a:off x="1646" y="2053"/>
                  <a:ext cx="120" cy="406"/>
                </a:xfrm>
                <a:custGeom>
                  <a:avLst/>
                  <a:gdLst>
                    <a:gd name="T0" fmla="*/ 28 w 120"/>
                    <a:gd name="T1" fmla="*/ 306 h 406"/>
                    <a:gd name="T2" fmla="*/ 24 w 120"/>
                    <a:gd name="T3" fmla="*/ 303 h 406"/>
                    <a:gd name="T4" fmla="*/ 24 w 120"/>
                    <a:gd name="T5" fmla="*/ 303 h 406"/>
                    <a:gd name="T6" fmla="*/ 24 w 120"/>
                    <a:gd name="T7" fmla="*/ 299 h 406"/>
                    <a:gd name="T8" fmla="*/ 24 w 120"/>
                    <a:gd name="T9" fmla="*/ 299 h 406"/>
                    <a:gd name="T10" fmla="*/ 0 w 120"/>
                    <a:gd name="T11" fmla="*/ 8 h 406"/>
                    <a:gd name="T12" fmla="*/ 28 w 120"/>
                    <a:gd name="T13" fmla="*/ 0 h 406"/>
                    <a:gd name="T14" fmla="*/ 120 w 120"/>
                    <a:gd name="T15" fmla="*/ 291 h 406"/>
                    <a:gd name="T16" fmla="*/ 120 w 120"/>
                    <a:gd name="T17" fmla="*/ 406 h 406"/>
                    <a:gd name="T18" fmla="*/ 28 w 120"/>
                    <a:gd name="T19" fmla="*/ 306 h 406"/>
                    <a:gd name="T20" fmla="*/ 28 w 120"/>
                    <a:gd name="T21" fmla="*/ 306 h 406"/>
                    <a:gd name="T22" fmla="*/ 104 w 120"/>
                    <a:gd name="T23" fmla="*/ 362 h 406"/>
                    <a:gd name="T24" fmla="*/ 104 w 120"/>
                    <a:gd name="T25" fmla="*/ 295 h 406"/>
                    <a:gd name="T26" fmla="*/ 104 w 120"/>
                    <a:gd name="T27" fmla="*/ 342 h 406"/>
                    <a:gd name="T28" fmla="*/ 104 w 120"/>
                    <a:gd name="T29" fmla="*/ 362 h 406"/>
                    <a:gd name="T30" fmla="*/ 48 w 120"/>
                    <a:gd name="T31" fmla="*/ 303 h 406"/>
                    <a:gd name="T32" fmla="*/ 48 w 120"/>
                    <a:gd name="T33" fmla="*/ 303 h 406"/>
                    <a:gd name="T34" fmla="*/ 104 w 120"/>
                    <a:gd name="T35" fmla="*/ 362 h 406"/>
                    <a:gd name="T36" fmla="*/ 104 w 120"/>
                    <a:gd name="T37" fmla="*/ 362 h 406"/>
                    <a:gd name="T38" fmla="*/ 96 w 120"/>
                    <a:gd name="T39" fmla="*/ 342 h 406"/>
                    <a:gd name="T40" fmla="*/ 100 w 120"/>
                    <a:gd name="T41" fmla="*/ 338 h 406"/>
                    <a:gd name="T42" fmla="*/ 96 w 120"/>
                    <a:gd name="T43" fmla="*/ 342 h 406"/>
                    <a:gd name="T44" fmla="*/ 96 w 120"/>
                    <a:gd name="T45" fmla="*/ 342 h 406"/>
                    <a:gd name="T46" fmla="*/ 56 w 120"/>
                    <a:gd name="T47" fmla="*/ 287 h 406"/>
                    <a:gd name="T48" fmla="*/ 88 w 120"/>
                    <a:gd name="T49" fmla="*/ 322 h 406"/>
                    <a:gd name="T50" fmla="*/ 88 w 120"/>
                    <a:gd name="T51" fmla="*/ 295 h 406"/>
                    <a:gd name="T52" fmla="*/ 44 w 120"/>
                    <a:gd name="T53" fmla="*/ 159 h 406"/>
                    <a:gd name="T54" fmla="*/ 56 w 120"/>
                    <a:gd name="T55" fmla="*/ 287 h 406"/>
                    <a:gd name="T56" fmla="*/ 56 w 120"/>
                    <a:gd name="T57" fmla="*/ 287 h 406"/>
                    <a:gd name="T58" fmla="*/ 40 w 120"/>
                    <a:gd name="T59" fmla="*/ 287 h 406"/>
                    <a:gd name="T60" fmla="*/ 40 w 120"/>
                    <a:gd name="T61" fmla="*/ 275 h 406"/>
                    <a:gd name="T62" fmla="*/ 40 w 120"/>
                    <a:gd name="T63" fmla="*/ 287 h 406"/>
                    <a:gd name="T64" fmla="*/ 40 w 120"/>
                    <a:gd name="T65" fmla="*/ 287 h 406"/>
                    <a:gd name="T66" fmla="*/ 16 w 120"/>
                    <a:gd name="T67" fmla="*/ 20 h 406"/>
                    <a:gd name="T68" fmla="*/ 24 w 120"/>
                    <a:gd name="T69" fmla="*/ 87 h 406"/>
                    <a:gd name="T70" fmla="*/ 40 w 120"/>
                    <a:gd name="T71" fmla="*/ 83 h 406"/>
                    <a:gd name="T72" fmla="*/ 20 w 120"/>
                    <a:gd name="T73" fmla="*/ 20 h 406"/>
                    <a:gd name="T74" fmla="*/ 16 w 120"/>
                    <a:gd name="T75" fmla="*/ 20 h 406"/>
                    <a:gd name="T76" fmla="*/ 16 w 120"/>
                    <a:gd name="T77" fmla="*/ 2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 h="406">
                      <a:moveTo>
                        <a:pt x="28" y="306"/>
                      </a:moveTo>
                      <a:lnTo>
                        <a:pt x="24" y="303"/>
                      </a:lnTo>
                      <a:lnTo>
                        <a:pt x="24" y="303"/>
                      </a:lnTo>
                      <a:lnTo>
                        <a:pt x="24" y="299"/>
                      </a:lnTo>
                      <a:lnTo>
                        <a:pt x="24" y="299"/>
                      </a:lnTo>
                      <a:lnTo>
                        <a:pt x="0" y="8"/>
                      </a:lnTo>
                      <a:lnTo>
                        <a:pt x="28" y="0"/>
                      </a:lnTo>
                      <a:lnTo>
                        <a:pt x="120" y="291"/>
                      </a:lnTo>
                      <a:lnTo>
                        <a:pt x="120" y="406"/>
                      </a:lnTo>
                      <a:lnTo>
                        <a:pt x="28" y="306"/>
                      </a:lnTo>
                      <a:lnTo>
                        <a:pt x="28" y="306"/>
                      </a:lnTo>
                      <a:close/>
                      <a:moveTo>
                        <a:pt x="104" y="362"/>
                      </a:moveTo>
                      <a:lnTo>
                        <a:pt x="104" y="295"/>
                      </a:lnTo>
                      <a:lnTo>
                        <a:pt x="104" y="342"/>
                      </a:lnTo>
                      <a:lnTo>
                        <a:pt x="104" y="362"/>
                      </a:lnTo>
                      <a:lnTo>
                        <a:pt x="48" y="303"/>
                      </a:lnTo>
                      <a:lnTo>
                        <a:pt x="48" y="303"/>
                      </a:lnTo>
                      <a:lnTo>
                        <a:pt x="104" y="362"/>
                      </a:lnTo>
                      <a:lnTo>
                        <a:pt x="104" y="362"/>
                      </a:lnTo>
                      <a:close/>
                      <a:moveTo>
                        <a:pt x="96" y="342"/>
                      </a:moveTo>
                      <a:lnTo>
                        <a:pt x="100" y="338"/>
                      </a:lnTo>
                      <a:lnTo>
                        <a:pt x="96" y="342"/>
                      </a:lnTo>
                      <a:lnTo>
                        <a:pt x="96" y="342"/>
                      </a:lnTo>
                      <a:close/>
                      <a:moveTo>
                        <a:pt x="56" y="287"/>
                      </a:moveTo>
                      <a:lnTo>
                        <a:pt x="88" y="322"/>
                      </a:lnTo>
                      <a:lnTo>
                        <a:pt x="88" y="295"/>
                      </a:lnTo>
                      <a:lnTo>
                        <a:pt x="44" y="159"/>
                      </a:lnTo>
                      <a:lnTo>
                        <a:pt x="56" y="287"/>
                      </a:lnTo>
                      <a:lnTo>
                        <a:pt x="56" y="287"/>
                      </a:lnTo>
                      <a:close/>
                      <a:moveTo>
                        <a:pt x="40" y="287"/>
                      </a:moveTo>
                      <a:lnTo>
                        <a:pt x="40" y="275"/>
                      </a:lnTo>
                      <a:lnTo>
                        <a:pt x="40" y="287"/>
                      </a:lnTo>
                      <a:lnTo>
                        <a:pt x="40" y="287"/>
                      </a:lnTo>
                      <a:close/>
                      <a:moveTo>
                        <a:pt x="16" y="20"/>
                      </a:moveTo>
                      <a:lnTo>
                        <a:pt x="24" y="87"/>
                      </a:lnTo>
                      <a:lnTo>
                        <a:pt x="40" y="83"/>
                      </a:lnTo>
                      <a:lnTo>
                        <a:pt x="20" y="20"/>
                      </a:lnTo>
                      <a:lnTo>
                        <a:pt x="16" y="20"/>
                      </a:lnTo>
                      <a:lnTo>
                        <a:pt x="1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84"/>
                <p:cNvSpPr/>
                <p:nvPr>
                  <p:custDataLst>
                    <p:tags r:id="rId67"/>
                  </p:custDataLst>
                </p:nvPr>
              </p:nvSpPr>
              <p:spPr bwMode="auto">
                <a:xfrm>
                  <a:off x="1662" y="2559"/>
                  <a:ext cx="84" cy="601"/>
                </a:xfrm>
                <a:custGeom>
                  <a:avLst/>
                  <a:gdLst>
                    <a:gd name="T0" fmla="*/ 0 w 21"/>
                    <a:gd name="T1" fmla="*/ 147 h 151"/>
                    <a:gd name="T2" fmla="*/ 16 w 21"/>
                    <a:gd name="T3" fmla="*/ 143 h 151"/>
                    <a:gd name="T4" fmla="*/ 9 w 21"/>
                    <a:gd name="T5" fmla="*/ 96 h 151"/>
                    <a:gd name="T6" fmla="*/ 9 w 21"/>
                    <a:gd name="T7" fmla="*/ 96 h 151"/>
                    <a:gd name="T8" fmla="*/ 3 w 21"/>
                    <a:gd name="T9" fmla="*/ 3 h 151"/>
                    <a:gd name="T10" fmla="*/ 3 w 21"/>
                    <a:gd name="T11" fmla="*/ 3 h 151"/>
                    <a:gd name="T12" fmla="*/ 3 w 21"/>
                    <a:gd name="T13" fmla="*/ 0 h 151"/>
                    <a:gd name="T14" fmla="*/ 3 w 21"/>
                    <a:gd name="T15" fmla="*/ 0 h 151"/>
                    <a:gd name="T16" fmla="*/ 3 w 21"/>
                    <a:gd name="T17" fmla="*/ 0 h 151"/>
                    <a:gd name="T18" fmla="*/ 7 w 21"/>
                    <a:gd name="T19" fmla="*/ 0 h 151"/>
                    <a:gd name="T20" fmla="*/ 7 w 21"/>
                    <a:gd name="T21" fmla="*/ 3 h 151"/>
                    <a:gd name="T22" fmla="*/ 7 w 21"/>
                    <a:gd name="T23" fmla="*/ 3 h 151"/>
                    <a:gd name="T24" fmla="*/ 13 w 21"/>
                    <a:gd name="T25" fmla="*/ 94 h 151"/>
                    <a:gd name="T26" fmla="*/ 13 w 21"/>
                    <a:gd name="T27" fmla="*/ 94 h 151"/>
                    <a:gd name="T28" fmla="*/ 20 w 21"/>
                    <a:gd name="T29" fmla="*/ 145 h 151"/>
                    <a:gd name="T30" fmla="*/ 20 w 21"/>
                    <a:gd name="T31" fmla="*/ 145 h 151"/>
                    <a:gd name="T32" fmla="*/ 21 w 21"/>
                    <a:gd name="T33" fmla="*/ 146 h 151"/>
                    <a:gd name="T34" fmla="*/ 1 w 21"/>
                    <a:gd name="T35" fmla="*/ 151 h 151"/>
                    <a:gd name="T36" fmla="*/ 0 w 21"/>
                    <a:gd name="T37"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151">
                      <a:moveTo>
                        <a:pt x="0" y="147"/>
                      </a:moveTo>
                      <a:cubicBezTo>
                        <a:pt x="16" y="143"/>
                        <a:pt x="16" y="143"/>
                        <a:pt x="16" y="143"/>
                      </a:cubicBezTo>
                      <a:cubicBezTo>
                        <a:pt x="16" y="137"/>
                        <a:pt x="15" y="116"/>
                        <a:pt x="9" y="96"/>
                      </a:cubicBezTo>
                      <a:cubicBezTo>
                        <a:pt x="9" y="96"/>
                        <a:pt x="9" y="96"/>
                        <a:pt x="9" y="96"/>
                      </a:cubicBezTo>
                      <a:cubicBezTo>
                        <a:pt x="3" y="74"/>
                        <a:pt x="3" y="17"/>
                        <a:pt x="3" y="3"/>
                      </a:cubicBezTo>
                      <a:cubicBezTo>
                        <a:pt x="3" y="3"/>
                        <a:pt x="3" y="3"/>
                        <a:pt x="3" y="3"/>
                      </a:cubicBezTo>
                      <a:cubicBezTo>
                        <a:pt x="3" y="1"/>
                        <a:pt x="3" y="0"/>
                        <a:pt x="3" y="0"/>
                      </a:cubicBezTo>
                      <a:cubicBezTo>
                        <a:pt x="3" y="0"/>
                        <a:pt x="3" y="0"/>
                        <a:pt x="3" y="0"/>
                      </a:cubicBezTo>
                      <a:cubicBezTo>
                        <a:pt x="3" y="0"/>
                        <a:pt x="3" y="0"/>
                        <a:pt x="3" y="0"/>
                      </a:cubicBezTo>
                      <a:cubicBezTo>
                        <a:pt x="7" y="0"/>
                        <a:pt x="7" y="0"/>
                        <a:pt x="7" y="0"/>
                      </a:cubicBezTo>
                      <a:cubicBezTo>
                        <a:pt x="7" y="0"/>
                        <a:pt x="7" y="1"/>
                        <a:pt x="7" y="3"/>
                      </a:cubicBezTo>
                      <a:cubicBezTo>
                        <a:pt x="7" y="3"/>
                        <a:pt x="7" y="3"/>
                        <a:pt x="7" y="3"/>
                      </a:cubicBezTo>
                      <a:cubicBezTo>
                        <a:pt x="7" y="17"/>
                        <a:pt x="7" y="74"/>
                        <a:pt x="13" y="94"/>
                      </a:cubicBezTo>
                      <a:cubicBezTo>
                        <a:pt x="13" y="94"/>
                        <a:pt x="13" y="94"/>
                        <a:pt x="13" y="94"/>
                      </a:cubicBezTo>
                      <a:cubicBezTo>
                        <a:pt x="20" y="119"/>
                        <a:pt x="20" y="144"/>
                        <a:pt x="20" y="145"/>
                      </a:cubicBezTo>
                      <a:cubicBezTo>
                        <a:pt x="20" y="145"/>
                        <a:pt x="20" y="145"/>
                        <a:pt x="20" y="145"/>
                      </a:cubicBezTo>
                      <a:cubicBezTo>
                        <a:pt x="21" y="146"/>
                        <a:pt x="21" y="146"/>
                        <a:pt x="21" y="146"/>
                      </a:cubicBezTo>
                      <a:cubicBezTo>
                        <a:pt x="1" y="151"/>
                        <a:pt x="1" y="151"/>
                        <a:pt x="1" y="151"/>
                      </a:cubicBezTo>
                      <a:cubicBezTo>
                        <a:pt x="0" y="147"/>
                        <a:pt x="0" y="147"/>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85"/>
                <p:cNvSpPr>
                  <a:spLocks noEditPoints="1"/>
                </p:cNvSpPr>
                <p:nvPr>
                  <p:custDataLst>
                    <p:tags r:id="rId68"/>
                  </p:custDataLst>
                </p:nvPr>
              </p:nvSpPr>
              <p:spPr bwMode="auto">
                <a:xfrm>
                  <a:off x="1650" y="2551"/>
                  <a:ext cx="104" cy="617"/>
                </a:xfrm>
                <a:custGeom>
                  <a:avLst/>
                  <a:gdLst>
                    <a:gd name="T0" fmla="*/ 2 w 26"/>
                    <a:gd name="T1" fmla="*/ 153 h 155"/>
                    <a:gd name="T2" fmla="*/ 1 w 26"/>
                    <a:gd name="T3" fmla="*/ 149 h 155"/>
                    <a:gd name="T4" fmla="*/ 3 w 26"/>
                    <a:gd name="T5" fmla="*/ 149 h 155"/>
                    <a:gd name="T6" fmla="*/ 3 w 26"/>
                    <a:gd name="T7" fmla="*/ 151 h 155"/>
                    <a:gd name="T8" fmla="*/ 3 w 26"/>
                    <a:gd name="T9" fmla="*/ 149 h 155"/>
                    <a:gd name="T10" fmla="*/ 1 w 26"/>
                    <a:gd name="T11" fmla="*/ 149 h 155"/>
                    <a:gd name="T12" fmla="*/ 0 w 26"/>
                    <a:gd name="T13" fmla="*/ 147 h 155"/>
                    <a:gd name="T14" fmla="*/ 17 w 26"/>
                    <a:gd name="T15" fmla="*/ 143 h 155"/>
                    <a:gd name="T16" fmla="*/ 10 w 26"/>
                    <a:gd name="T17" fmla="*/ 98 h 155"/>
                    <a:gd name="T18" fmla="*/ 10 w 26"/>
                    <a:gd name="T19" fmla="*/ 98 h 155"/>
                    <a:gd name="T20" fmla="*/ 4 w 26"/>
                    <a:gd name="T21" fmla="*/ 5 h 155"/>
                    <a:gd name="T22" fmla="*/ 4 w 26"/>
                    <a:gd name="T23" fmla="*/ 5 h 155"/>
                    <a:gd name="T24" fmla="*/ 4 w 26"/>
                    <a:gd name="T25" fmla="*/ 4 h 155"/>
                    <a:gd name="T26" fmla="*/ 4 w 26"/>
                    <a:gd name="T27" fmla="*/ 4 h 155"/>
                    <a:gd name="T28" fmla="*/ 4 w 26"/>
                    <a:gd name="T29" fmla="*/ 2 h 155"/>
                    <a:gd name="T30" fmla="*/ 4 w 26"/>
                    <a:gd name="T31" fmla="*/ 2 h 155"/>
                    <a:gd name="T32" fmla="*/ 4 w 26"/>
                    <a:gd name="T33" fmla="*/ 1 h 155"/>
                    <a:gd name="T34" fmla="*/ 4 w 26"/>
                    <a:gd name="T35" fmla="*/ 1 h 155"/>
                    <a:gd name="T36" fmla="*/ 6 w 26"/>
                    <a:gd name="T37" fmla="*/ 0 h 155"/>
                    <a:gd name="T38" fmla="*/ 6 w 26"/>
                    <a:gd name="T39" fmla="*/ 0 h 155"/>
                    <a:gd name="T40" fmla="*/ 6 w 26"/>
                    <a:gd name="T41" fmla="*/ 0 h 155"/>
                    <a:gd name="T42" fmla="*/ 6 w 26"/>
                    <a:gd name="T43" fmla="*/ 0 h 155"/>
                    <a:gd name="T44" fmla="*/ 12 w 26"/>
                    <a:gd name="T45" fmla="*/ 0 h 155"/>
                    <a:gd name="T46" fmla="*/ 12 w 26"/>
                    <a:gd name="T47" fmla="*/ 2 h 155"/>
                    <a:gd name="T48" fmla="*/ 12 w 26"/>
                    <a:gd name="T49" fmla="*/ 5 h 155"/>
                    <a:gd name="T50" fmla="*/ 12 w 26"/>
                    <a:gd name="T51" fmla="*/ 5 h 155"/>
                    <a:gd name="T52" fmla="*/ 12 w 26"/>
                    <a:gd name="T53" fmla="*/ 6 h 155"/>
                    <a:gd name="T54" fmla="*/ 12 w 26"/>
                    <a:gd name="T55" fmla="*/ 6 h 155"/>
                    <a:gd name="T56" fmla="*/ 18 w 26"/>
                    <a:gd name="T57" fmla="*/ 96 h 155"/>
                    <a:gd name="T58" fmla="*/ 18 w 26"/>
                    <a:gd name="T59" fmla="*/ 96 h 155"/>
                    <a:gd name="T60" fmla="*/ 25 w 26"/>
                    <a:gd name="T61" fmla="*/ 146 h 155"/>
                    <a:gd name="T62" fmla="*/ 25 w 26"/>
                    <a:gd name="T63" fmla="*/ 146 h 155"/>
                    <a:gd name="T64" fmla="*/ 26 w 26"/>
                    <a:gd name="T65" fmla="*/ 150 h 155"/>
                    <a:gd name="T66" fmla="*/ 2 w 26"/>
                    <a:gd name="T67" fmla="*/ 155 h 155"/>
                    <a:gd name="T68" fmla="*/ 2 w 26"/>
                    <a:gd name="T69" fmla="*/ 153 h 155"/>
                    <a:gd name="T70" fmla="*/ 5 w 26"/>
                    <a:gd name="T71" fmla="*/ 150 h 155"/>
                    <a:gd name="T72" fmla="*/ 21 w 26"/>
                    <a:gd name="T73" fmla="*/ 147 h 155"/>
                    <a:gd name="T74" fmla="*/ 21 w 26"/>
                    <a:gd name="T75" fmla="*/ 147 h 155"/>
                    <a:gd name="T76" fmla="*/ 21 w 26"/>
                    <a:gd name="T77" fmla="*/ 147 h 155"/>
                    <a:gd name="T78" fmla="*/ 5 w 26"/>
                    <a:gd name="T79" fmla="*/ 150 h 155"/>
                    <a:gd name="T80" fmla="*/ 5 w 26"/>
                    <a:gd name="T81" fmla="*/ 150 h 155"/>
                    <a:gd name="T82" fmla="*/ 21 w 26"/>
                    <a:gd name="T83" fmla="*/ 145 h 155"/>
                    <a:gd name="T84" fmla="*/ 21 w 26"/>
                    <a:gd name="T85" fmla="*/ 146 h 155"/>
                    <a:gd name="T86" fmla="*/ 17 w 26"/>
                    <a:gd name="T87" fmla="*/ 110 h 155"/>
                    <a:gd name="T88" fmla="*/ 17 w 26"/>
                    <a:gd name="T89" fmla="*/ 110 h 155"/>
                    <a:gd name="T90" fmla="*/ 21 w 26"/>
                    <a:gd name="T91" fmla="*/ 145 h 155"/>
                    <a:gd name="T92" fmla="*/ 17 w 26"/>
                    <a:gd name="T93" fmla="*/ 110 h 155"/>
                    <a:gd name="T94" fmla="*/ 17 w 26"/>
                    <a:gd name="T95" fmla="*/ 110 h 155"/>
                    <a:gd name="T96" fmla="*/ 17 w 26"/>
                    <a:gd name="T97" fmla="*/ 110 h 155"/>
                    <a:gd name="T98" fmla="*/ 17 w 26"/>
                    <a:gd name="T99" fmla="*/ 110 h 155"/>
                    <a:gd name="T100" fmla="*/ 8 w 26"/>
                    <a:gd name="T101" fmla="*/ 4 h 155"/>
                    <a:gd name="T102" fmla="*/ 8 w 26"/>
                    <a:gd name="T103" fmla="*/ 5 h 155"/>
                    <a:gd name="T104" fmla="*/ 8 w 26"/>
                    <a:gd name="T105" fmla="*/ 5 h 155"/>
                    <a:gd name="T106" fmla="*/ 8 w 26"/>
                    <a:gd name="T107" fmla="*/ 4 h 155"/>
                    <a:gd name="T108" fmla="*/ 8 w 26"/>
                    <a:gd name="T109" fmla="*/ 4 h 155"/>
                    <a:gd name="T110" fmla="*/ 8 w 26"/>
                    <a:gd name="T111" fmla="*/ 4 h 155"/>
                    <a:gd name="T112" fmla="*/ 8 w 26"/>
                    <a:gd name="T113" fmla="*/ 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155">
                      <a:moveTo>
                        <a:pt x="2" y="153"/>
                      </a:moveTo>
                      <a:cubicBezTo>
                        <a:pt x="1" y="149"/>
                        <a:pt x="1" y="149"/>
                        <a:pt x="1" y="149"/>
                      </a:cubicBezTo>
                      <a:cubicBezTo>
                        <a:pt x="3" y="149"/>
                        <a:pt x="3" y="149"/>
                        <a:pt x="3" y="149"/>
                      </a:cubicBezTo>
                      <a:cubicBezTo>
                        <a:pt x="3" y="151"/>
                        <a:pt x="3" y="151"/>
                        <a:pt x="3" y="151"/>
                      </a:cubicBezTo>
                      <a:cubicBezTo>
                        <a:pt x="3" y="149"/>
                        <a:pt x="3" y="149"/>
                        <a:pt x="3" y="149"/>
                      </a:cubicBezTo>
                      <a:cubicBezTo>
                        <a:pt x="1" y="149"/>
                        <a:pt x="1" y="149"/>
                        <a:pt x="1" y="149"/>
                      </a:cubicBezTo>
                      <a:cubicBezTo>
                        <a:pt x="0" y="147"/>
                        <a:pt x="0" y="147"/>
                        <a:pt x="0" y="147"/>
                      </a:cubicBezTo>
                      <a:cubicBezTo>
                        <a:pt x="17" y="143"/>
                        <a:pt x="17" y="143"/>
                        <a:pt x="17" y="143"/>
                      </a:cubicBezTo>
                      <a:cubicBezTo>
                        <a:pt x="17" y="136"/>
                        <a:pt x="15" y="116"/>
                        <a:pt x="10" y="98"/>
                      </a:cubicBezTo>
                      <a:cubicBezTo>
                        <a:pt x="10" y="98"/>
                        <a:pt x="10" y="98"/>
                        <a:pt x="10" y="98"/>
                      </a:cubicBezTo>
                      <a:cubicBezTo>
                        <a:pt x="4" y="76"/>
                        <a:pt x="4" y="19"/>
                        <a:pt x="4" y="5"/>
                      </a:cubicBezTo>
                      <a:cubicBezTo>
                        <a:pt x="4" y="5"/>
                        <a:pt x="4" y="5"/>
                        <a:pt x="4" y="5"/>
                      </a:cubicBezTo>
                      <a:cubicBezTo>
                        <a:pt x="4" y="5"/>
                        <a:pt x="4" y="4"/>
                        <a:pt x="4" y="4"/>
                      </a:cubicBezTo>
                      <a:cubicBezTo>
                        <a:pt x="4" y="4"/>
                        <a:pt x="4" y="4"/>
                        <a:pt x="4" y="4"/>
                      </a:cubicBezTo>
                      <a:cubicBezTo>
                        <a:pt x="4" y="2"/>
                        <a:pt x="4" y="2"/>
                        <a:pt x="4" y="2"/>
                      </a:cubicBezTo>
                      <a:cubicBezTo>
                        <a:pt x="4" y="2"/>
                        <a:pt x="4" y="2"/>
                        <a:pt x="4" y="2"/>
                      </a:cubicBezTo>
                      <a:cubicBezTo>
                        <a:pt x="4" y="2"/>
                        <a:pt x="4" y="2"/>
                        <a:pt x="4" y="1"/>
                      </a:cubicBezTo>
                      <a:cubicBezTo>
                        <a:pt x="4" y="1"/>
                        <a:pt x="4" y="1"/>
                        <a:pt x="4" y="1"/>
                      </a:cubicBezTo>
                      <a:cubicBezTo>
                        <a:pt x="4" y="0"/>
                        <a:pt x="5" y="0"/>
                        <a:pt x="6" y="0"/>
                      </a:cubicBezTo>
                      <a:cubicBezTo>
                        <a:pt x="6" y="0"/>
                        <a:pt x="6" y="0"/>
                        <a:pt x="6" y="0"/>
                      </a:cubicBezTo>
                      <a:cubicBezTo>
                        <a:pt x="6" y="0"/>
                        <a:pt x="6" y="0"/>
                        <a:pt x="6" y="0"/>
                      </a:cubicBezTo>
                      <a:cubicBezTo>
                        <a:pt x="6" y="0"/>
                        <a:pt x="6" y="0"/>
                        <a:pt x="6" y="0"/>
                      </a:cubicBezTo>
                      <a:cubicBezTo>
                        <a:pt x="12" y="0"/>
                        <a:pt x="12" y="0"/>
                        <a:pt x="12" y="0"/>
                      </a:cubicBezTo>
                      <a:cubicBezTo>
                        <a:pt x="12" y="2"/>
                        <a:pt x="12" y="2"/>
                        <a:pt x="12" y="2"/>
                      </a:cubicBezTo>
                      <a:cubicBezTo>
                        <a:pt x="12" y="2"/>
                        <a:pt x="12" y="3"/>
                        <a:pt x="12" y="5"/>
                      </a:cubicBezTo>
                      <a:cubicBezTo>
                        <a:pt x="12" y="5"/>
                        <a:pt x="12" y="5"/>
                        <a:pt x="12" y="5"/>
                      </a:cubicBezTo>
                      <a:cubicBezTo>
                        <a:pt x="12" y="5"/>
                        <a:pt x="12" y="6"/>
                        <a:pt x="12" y="6"/>
                      </a:cubicBezTo>
                      <a:cubicBezTo>
                        <a:pt x="12" y="6"/>
                        <a:pt x="12" y="6"/>
                        <a:pt x="12" y="6"/>
                      </a:cubicBezTo>
                      <a:cubicBezTo>
                        <a:pt x="12" y="21"/>
                        <a:pt x="12" y="77"/>
                        <a:pt x="18" y="96"/>
                      </a:cubicBezTo>
                      <a:cubicBezTo>
                        <a:pt x="18" y="96"/>
                        <a:pt x="18" y="96"/>
                        <a:pt x="18" y="96"/>
                      </a:cubicBezTo>
                      <a:cubicBezTo>
                        <a:pt x="25" y="121"/>
                        <a:pt x="25" y="146"/>
                        <a:pt x="25" y="146"/>
                      </a:cubicBezTo>
                      <a:cubicBezTo>
                        <a:pt x="25" y="146"/>
                        <a:pt x="25" y="146"/>
                        <a:pt x="25" y="146"/>
                      </a:cubicBezTo>
                      <a:cubicBezTo>
                        <a:pt x="26" y="150"/>
                        <a:pt x="26" y="150"/>
                        <a:pt x="26" y="150"/>
                      </a:cubicBezTo>
                      <a:cubicBezTo>
                        <a:pt x="2" y="155"/>
                        <a:pt x="2" y="155"/>
                        <a:pt x="2" y="155"/>
                      </a:cubicBezTo>
                      <a:cubicBezTo>
                        <a:pt x="2" y="153"/>
                        <a:pt x="2" y="153"/>
                        <a:pt x="2" y="153"/>
                      </a:cubicBezTo>
                      <a:close/>
                      <a:moveTo>
                        <a:pt x="5" y="150"/>
                      </a:moveTo>
                      <a:cubicBezTo>
                        <a:pt x="21" y="147"/>
                        <a:pt x="21" y="147"/>
                        <a:pt x="21" y="147"/>
                      </a:cubicBezTo>
                      <a:cubicBezTo>
                        <a:pt x="21" y="147"/>
                        <a:pt x="21" y="147"/>
                        <a:pt x="21" y="147"/>
                      </a:cubicBezTo>
                      <a:cubicBezTo>
                        <a:pt x="21" y="147"/>
                        <a:pt x="21" y="147"/>
                        <a:pt x="21" y="147"/>
                      </a:cubicBezTo>
                      <a:cubicBezTo>
                        <a:pt x="5" y="150"/>
                        <a:pt x="5" y="150"/>
                        <a:pt x="5" y="150"/>
                      </a:cubicBezTo>
                      <a:cubicBezTo>
                        <a:pt x="5" y="150"/>
                        <a:pt x="5" y="150"/>
                        <a:pt x="5" y="150"/>
                      </a:cubicBezTo>
                      <a:close/>
                      <a:moveTo>
                        <a:pt x="21" y="145"/>
                      </a:moveTo>
                      <a:cubicBezTo>
                        <a:pt x="21" y="146"/>
                        <a:pt x="21" y="146"/>
                        <a:pt x="21" y="146"/>
                      </a:cubicBezTo>
                      <a:cubicBezTo>
                        <a:pt x="21" y="143"/>
                        <a:pt x="21" y="128"/>
                        <a:pt x="17" y="110"/>
                      </a:cubicBezTo>
                      <a:cubicBezTo>
                        <a:pt x="17" y="110"/>
                        <a:pt x="17" y="110"/>
                        <a:pt x="17" y="110"/>
                      </a:cubicBezTo>
                      <a:cubicBezTo>
                        <a:pt x="20" y="126"/>
                        <a:pt x="21" y="140"/>
                        <a:pt x="21" y="145"/>
                      </a:cubicBezTo>
                      <a:close/>
                      <a:moveTo>
                        <a:pt x="17" y="110"/>
                      </a:moveTo>
                      <a:cubicBezTo>
                        <a:pt x="17" y="110"/>
                        <a:pt x="17" y="110"/>
                        <a:pt x="17" y="110"/>
                      </a:cubicBezTo>
                      <a:cubicBezTo>
                        <a:pt x="17" y="110"/>
                        <a:pt x="17" y="110"/>
                        <a:pt x="17" y="110"/>
                      </a:cubicBezTo>
                      <a:cubicBezTo>
                        <a:pt x="17" y="110"/>
                        <a:pt x="17" y="110"/>
                        <a:pt x="17" y="110"/>
                      </a:cubicBezTo>
                      <a:close/>
                      <a:moveTo>
                        <a:pt x="8" y="4"/>
                      </a:moveTo>
                      <a:cubicBezTo>
                        <a:pt x="8" y="4"/>
                        <a:pt x="8" y="4"/>
                        <a:pt x="8" y="5"/>
                      </a:cubicBezTo>
                      <a:cubicBezTo>
                        <a:pt x="8" y="5"/>
                        <a:pt x="8" y="5"/>
                        <a:pt x="8" y="5"/>
                      </a:cubicBezTo>
                      <a:cubicBezTo>
                        <a:pt x="8" y="4"/>
                        <a:pt x="8" y="4"/>
                        <a:pt x="8" y="4"/>
                      </a:cubicBezTo>
                      <a:cubicBezTo>
                        <a:pt x="8" y="4"/>
                        <a:pt x="8" y="4"/>
                        <a:pt x="8" y="4"/>
                      </a:cubicBezTo>
                      <a:cubicBezTo>
                        <a:pt x="8" y="4"/>
                        <a:pt x="8" y="4"/>
                        <a:pt x="8" y="4"/>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86"/>
                <p:cNvSpPr/>
                <p:nvPr>
                  <p:custDataLst>
                    <p:tags r:id="rId69"/>
                  </p:custDataLst>
                </p:nvPr>
              </p:nvSpPr>
              <p:spPr bwMode="auto">
                <a:xfrm>
                  <a:off x="1865" y="2379"/>
                  <a:ext cx="444" cy="160"/>
                </a:xfrm>
                <a:custGeom>
                  <a:avLst/>
                  <a:gdLst>
                    <a:gd name="T0" fmla="*/ 87 w 111"/>
                    <a:gd name="T1" fmla="*/ 38 h 40"/>
                    <a:gd name="T2" fmla="*/ 79 w 111"/>
                    <a:gd name="T3" fmla="*/ 27 h 40"/>
                    <a:gd name="T4" fmla="*/ 79 w 111"/>
                    <a:gd name="T5" fmla="*/ 27 h 40"/>
                    <a:gd name="T6" fmla="*/ 58 w 111"/>
                    <a:gd name="T7" fmla="*/ 7 h 40"/>
                    <a:gd name="T8" fmla="*/ 58 w 111"/>
                    <a:gd name="T9" fmla="*/ 7 h 40"/>
                    <a:gd name="T10" fmla="*/ 49 w 111"/>
                    <a:gd name="T11" fmla="*/ 4 h 40"/>
                    <a:gd name="T12" fmla="*/ 49 w 111"/>
                    <a:gd name="T13" fmla="*/ 4 h 40"/>
                    <a:gd name="T14" fmla="*/ 19 w 111"/>
                    <a:gd name="T15" fmla="*/ 15 h 40"/>
                    <a:gd name="T16" fmla="*/ 19 w 111"/>
                    <a:gd name="T17" fmla="*/ 15 h 40"/>
                    <a:gd name="T18" fmla="*/ 2 w 111"/>
                    <a:gd name="T19" fmla="*/ 25 h 40"/>
                    <a:gd name="T20" fmla="*/ 2 w 111"/>
                    <a:gd name="T21" fmla="*/ 25 h 40"/>
                    <a:gd name="T22" fmla="*/ 0 w 111"/>
                    <a:gd name="T23" fmla="*/ 22 h 40"/>
                    <a:gd name="T24" fmla="*/ 49 w 111"/>
                    <a:gd name="T25" fmla="*/ 0 h 40"/>
                    <a:gd name="T26" fmla="*/ 49 w 111"/>
                    <a:gd name="T27" fmla="*/ 0 h 40"/>
                    <a:gd name="T28" fmla="*/ 60 w 111"/>
                    <a:gd name="T29" fmla="*/ 3 h 40"/>
                    <a:gd name="T30" fmla="*/ 60 w 111"/>
                    <a:gd name="T31" fmla="*/ 3 h 40"/>
                    <a:gd name="T32" fmla="*/ 89 w 111"/>
                    <a:gd name="T33" fmla="*/ 35 h 40"/>
                    <a:gd name="T34" fmla="*/ 89 w 111"/>
                    <a:gd name="T35" fmla="*/ 35 h 40"/>
                    <a:gd name="T36" fmla="*/ 109 w 111"/>
                    <a:gd name="T37" fmla="*/ 25 h 40"/>
                    <a:gd name="T38" fmla="*/ 111 w 111"/>
                    <a:gd name="T39" fmla="*/ 29 h 40"/>
                    <a:gd name="T40" fmla="*/ 88 w 111"/>
                    <a:gd name="T41" fmla="*/ 40 h 40"/>
                    <a:gd name="T42" fmla="*/ 87 w 111"/>
                    <a:gd name="T43"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40">
                      <a:moveTo>
                        <a:pt x="87" y="38"/>
                      </a:moveTo>
                      <a:cubicBezTo>
                        <a:pt x="87" y="38"/>
                        <a:pt x="84" y="33"/>
                        <a:pt x="79" y="27"/>
                      </a:cubicBezTo>
                      <a:cubicBezTo>
                        <a:pt x="79" y="27"/>
                        <a:pt x="79" y="27"/>
                        <a:pt x="79" y="27"/>
                      </a:cubicBezTo>
                      <a:cubicBezTo>
                        <a:pt x="74" y="21"/>
                        <a:pt x="67" y="13"/>
                        <a:pt x="58" y="7"/>
                      </a:cubicBezTo>
                      <a:cubicBezTo>
                        <a:pt x="58" y="7"/>
                        <a:pt x="58" y="7"/>
                        <a:pt x="58" y="7"/>
                      </a:cubicBezTo>
                      <a:cubicBezTo>
                        <a:pt x="56" y="5"/>
                        <a:pt x="53" y="4"/>
                        <a:pt x="49" y="4"/>
                      </a:cubicBezTo>
                      <a:cubicBezTo>
                        <a:pt x="49" y="4"/>
                        <a:pt x="49" y="4"/>
                        <a:pt x="49" y="4"/>
                      </a:cubicBezTo>
                      <a:cubicBezTo>
                        <a:pt x="40" y="4"/>
                        <a:pt x="28" y="9"/>
                        <a:pt x="19" y="15"/>
                      </a:cubicBezTo>
                      <a:cubicBezTo>
                        <a:pt x="19" y="15"/>
                        <a:pt x="19" y="15"/>
                        <a:pt x="19" y="15"/>
                      </a:cubicBezTo>
                      <a:cubicBezTo>
                        <a:pt x="9" y="20"/>
                        <a:pt x="2" y="25"/>
                        <a:pt x="2" y="25"/>
                      </a:cubicBezTo>
                      <a:cubicBezTo>
                        <a:pt x="2" y="25"/>
                        <a:pt x="2" y="25"/>
                        <a:pt x="2" y="25"/>
                      </a:cubicBezTo>
                      <a:cubicBezTo>
                        <a:pt x="0" y="22"/>
                        <a:pt x="0" y="22"/>
                        <a:pt x="0" y="22"/>
                      </a:cubicBezTo>
                      <a:cubicBezTo>
                        <a:pt x="0" y="22"/>
                        <a:pt x="28" y="0"/>
                        <a:pt x="49" y="0"/>
                      </a:cubicBezTo>
                      <a:cubicBezTo>
                        <a:pt x="49" y="0"/>
                        <a:pt x="49" y="0"/>
                        <a:pt x="49" y="0"/>
                      </a:cubicBezTo>
                      <a:cubicBezTo>
                        <a:pt x="53" y="0"/>
                        <a:pt x="57" y="1"/>
                        <a:pt x="60" y="3"/>
                      </a:cubicBezTo>
                      <a:cubicBezTo>
                        <a:pt x="60" y="3"/>
                        <a:pt x="60" y="3"/>
                        <a:pt x="60" y="3"/>
                      </a:cubicBezTo>
                      <a:cubicBezTo>
                        <a:pt x="76" y="14"/>
                        <a:pt x="86" y="30"/>
                        <a:pt x="89" y="35"/>
                      </a:cubicBezTo>
                      <a:cubicBezTo>
                        <a:pt x="89" y="35"/>
                        <a:pt x="89" y="35"/>
                        <a:pt x="89" y="35"/>
                      </a:cubicBezTo>
                      <a:cubicBezTo>
                        <a:pt x="109" y="25"/>
                        <a:pt x="109" y="25"/>
                        <a:pt x="109" y="25"/>
                      </a:cubicBezTo>
                      <a:cubicBezTo>
                        <a:pt x="111" y="29"/>
                        <a:pt x="111" y="29"/>
                        <a:pt x="111" y="29"/>
                      </a:cubicBezTo>
                      <a:cubicBezTo>
                        <a:pt x="88" y="40"/>
                        <a:pt x="88" y="40"/>
                        <a:pt x="88" y="40"/>
                      </a:cubicBezTo>
                      <a:cubicBezTo>
                        <a:pt x="87" y="38"/>
                        <a:pt x="87" y="38"/>
                        <a:pt x="8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87"/>
                <p:cNvSpPr>
                  <a:spLocks noEditPoints="1"/>
                </p:cNvSpPr>
                <p:nvPr>
                  <p:custDataLst>
                    <p:tags r:id="rId70"/>
                  </p:custDataLst>
                </p:nvPr>
              </p:nvSpPr>
              <p:spPr bwMode="auto">
                <a:xfrm>
                  <a:off x="1849" y="2371"/>
                  <a:ext cx="472" cy="176"/>
                </a:xfrm>
                <a:custGeom>
                  <a:avLst/>
                  <a:gdLst>
                    <a:gd name="T0" fmla="*/ 89 w 118"/>
                    <a:gd name="T1" fmla="*/ 41 h 44"/>
                    <a:gd name="T2" fmla="*/ 89 w 118"/>
                    <a:gd name="T3" fmla="*/ 41 h 44"/>
                    <a:gd name="T4" fmla="*/ 89 w 118"/>
                    <a:gd name="T5" fmla="*/ 41 h 44"/>
                    <a:gd name="T6" fmla="*/ 89 w 118"/>
                    <a:gd name="T7" fmla="*/ 40 h 44"/>
                    <a:gd name="T8" fmla="*/ 87 w 118"/>
                    <a:gd name="T9" fmla="*/ 38 h 44"/>
                    <a:gd name="T10" fmla="*/ 81 w 118"/>
                    <a:gd name="T11" fmla="*/ 30 h 44"/>
                    <a:gd name="T12" fmla="*/ 61 w 118"/>
                    <a:gd name="T13" fmla="*/ 10 h 44"/>
                    <a:gd name="T14" fmla="*/ 53 w 118"/>
                    <a:gd name="T15" fmla="*/ 8 h 44"/>
                    <a:gd name="T16" fmla="*/ 24 w 118"/>
                    <a:gd name="T17" fmla="*/ 18 h 44"/>
                    <a:gd name="T18" fmla="*/ 8 w 118"/>
                    <a:gd name="T19" fmla="*/ 29 h 44"/>
                    <a:gd name="T20" fmla="*/ 7 w 118"/>
                    <a:gd name="T21" fmla="*/ 29 h 44"/>
                    <a:gd name="T22" fmla="*/ 6 w 118"/>
                    <a:gd name="T23" fmla="*/ 30 h 44"/>
                    <a:gd name="T24" fmla="*/ 3 w 118"/>
                    <a:gd name="T25" fmla="*/ 22 h 44"/>
                    <a:gd name="T26" fmla="*/ 4 w 118"/>
                    <a:gd name="T27" fmla="*/ 22 h 44"/>
                    <a:gd name="T28" fmla="*/ 8 w 118"/>
                    <a:gd name="T29" fmla="*/ 19 h 44"/>
                    <a:gd name="T30" fmla="*/ 20 w 118"/>
                    <a:gd name="T31" fmla="*/ 11 h 44"/>
                    <a:gd name="T32" fmla="*/ 53 w 118"/>
                    <a:gd name="T33" fmla="*/ 0 h 44"/>
                    <a:gd name="T34" fmla="*/ 66 w 118"/>
                    <a:gd name="T35" fmla="*/ 4 h 44"/>
                    <a:gd name="T36" fmla="*/ 94 w 118"/>
                    <a:gd name="T37" fmla="*/ 34 h 44"/>
                    <a:gd name="T38" fmla="*/ 118 w 118"/>
                    <a:gd name="T39" fmla="*/ 32 h 44"/>
                    <a:gd name="T40" fmla="*/ 90 w 118"/>
                    <a:gd name="T41" fmla="*/ 43 h 44"/>
                    <a:gd name="T42" fmla="*/ 89 w 118"/>
                    <a:gd name="T43" fmla="*/ 41 h 44"/>
                    <a:gd name="T44" fmla="*/ 91 w 118"/>
                    <a:gd name="T45" fmla="*/ 40 h 44"/>
                    <a:gd name="T46" fmla="*/ 91 w 118"/>
                    <a:gd name="T47" fmla="*/ 40 h 44"/>
                    <a:gd name="T48" fmla="*/ 91 w 118"/>
                    <a:gd name="T49" fmla="*/ 40 h 44"/>
                    <a:gd name="T50" fmla="*/ 112 w 118"/>
                    <a:gd name="T51" fmla="*/ 30 h 44"/>
                    <a:gd name="T52" fmla="*/ 92 w 118"/>
                    <a:gd name="T53" fmla="*/ 38 h 44"/>
                    <a:gd name="T54" fmla="*/ 81 w 118"/>
                    <a:gd name="T55" fmla="*/ 23 h 44"/>
                    <a:gd name="T56" fmla="*/ 85 w 118"/>
                    <a:gd name="T57" fmla="*/ 28 h 44"/>
                    <a:gd name="T58" fmla="*/ 92 w 118"/>
                    <a:gd name="T59" fmla="*/ 39 h 44"/>
                    <a:gd name="T60" fmla="*/ 93 w 118"/>
                    <a:gd name="T61" fmla="*/ 39 h 44"/>
                    <a:gd name="T62" fmla="*/ 93 w 118"/>
                    <a:gd name="T63" fmla="*/ 39 h 44"/>
                    <a:gd name="T64" fmla="*/ 93 w 118"/>
                    <a:gd name="T65" fmla="*/ 39 h 44"/>
                    <a:gd name="T66" fmla="*/ 7 w 118"/>
                    <a:gd name="T67" fmla="*/ 25 h 44"/>
                    <a:gd name="T68" fmla="*/ 7 w 118"/>
                    <a:gd name="T69" fmla="*/ 25 h 44"/>
                    <a:gd name="T70" fmla="*/ 8 w 118"/>
                    <a:gd name="T71" fmla="*/ 23 h 44"/>
                    <a:gd name="T72" fmla="*/ 10 w 118"/>
                    <a:gd name="T73" fmla="*/ 22 h 44"/>
                    <a:gd name="T74" fmla="*/ 19 w 118"/>
                    <a:gd name="T75" fmla="*/ 17 h 44"/>
                    <a:gd name="T76" fmla="*/ 81 w 118"/>
                    <a:gd name="T77" fmla="*/ 23 h 44"/>
                    <a:gd name="T78" fmla="*/ 80 w 118"/>
                    <a:gd name="T79" fmla="*/ 23 h 44"/>
                    <a:gd name="T80" fmla="*/ 80 w 118"/>
                    <a:gd name="T81" fmla="*/ 22 h 44"/>
                    <a:gd name="T82" fmla="*/ 80 w 118"/>
                    <a:gd name="T83" fmla="*/ 22 h 44"/>
                    <a:gd name="T84" fmla="*/ 59 w 118"/>
                    <a:gd name="T85" fmla="*/ 5 h 44"/>
                    <a:gd name="T86" fmla="*/ 53 w 118"/>
                    <a:gd name="T87" fmla="*/ 4 h 44"/>
                    <a:gd name="T88" fmla="*/ 53 w 118"/>
                    <a:gd name="T89" fmla="*/ 4 h 44"/>
                    <a:gd name="T90" fmla="*/ 53 w 118"/>
                    <a:gd name="T91" fmla="*/ 4 h 44"/>
                    <a:gd name="T92" fmla="*/ 53 w 118"/>
                    <a:gd name="T9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44">
                      <a:moveTo>
                        <a:pt x="90" y="43"/>
                      </a:move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0"/>
                      </a:cubicBezTo>
                      <a:cubicBezTo>
                        <a:pt x="89" y="40"/>
                        <a:pt x="89" y="40"/>
                        <a:pt x="89" y="40"/>
                      </a:cubicBezTo>
                      <a:cubicBezTo>
                        <a:pt x="88" y="40"/>
                        <a:pt x="88" y="39"/>
                        <a:pt x="87" y="38"/>
                      </a:cubicBezTo>
                      <a:cubicBezTo>
                        <a:pt x="87" y="38"/>
                        <a:pt x="87" y="38"/>
                        <a:pt x="87" y="38"/>
                      </a:cubicBezTo>
                      <a:cubicBezTo>
                        <a:pt x="86" y="36"/>
                        <a:pt x="84" y="33"/>
                        <a:pt x="81" y="30"/>
                      </a:cubicBezTo>
                      <a:cubicBezTo>
                        <a:pt x="81" y="30"/>
                        <a:pt x="81" y="30"/>
                        <a:pt x="81" y="30"/>
                      </a:cubicBezTo>
                      <a:cubicBezTo>
                        <a:pt x="77" y="24"/>
                        <a:pt x="69" y="16"/>
                        <a:pt x="61" y="10"/>
                      </a:cubicBezTo>
                      <a:cubicBezTo>
                        <a:pt x="61" y="10"/>
                        <a:pt x="61" y="10"/>
                        <a:pt x="61" y="10"/>
                      </a:cubicBezTo>
                      <a:cubicBezTo>
                        <a:pt x="59" y="9"/>
                        <a:pt x="56" y="8"/>
                        <a:pt x="53" y="8"/>
                      </a:cubicBezTo>
                      <a:cubicBezTo>
                        <a:pt x="53" y="8"/>
                        <a:pt x="53" y="8"/>
                        <a:pt x="53" y="8"/>
                      </a:cubicBezTo>
                      <a:cubicBezTo>
                        <a:pt x="53" y="8"/>
                        <a:pt x="53" y="8"/>
                        <a:pt x="53" y="8"/>
                      </a:cubicBezTo>
                      <a:cubicBezTo>
                        <a:pt x="44" y="8"/>
                        <a:pt x="33" y="13"/>
                        <a:pt x="24" y="18"/>
                      </a:cubicBezTo>
                      <a:cubicBezTo>
                        <a:pt x="24" y="18"/>
                        <a:pt x="24" y="18"/>
                        <a:pt x="24" y="18"/>
                      </a:cubicBezTo>
                      <a:cubicBezTo>
                        <a:pt x="15" y="24"/>
                        <a:pt x="8" y="29"/>
                        <a:pt x="8" y="29"/>
                      </a:cubicBezTo>
                      <a:cubicBezTo>
                        <a:pt x="8" y="29"/>
                        <a:pt x="8" y="29"/>
                        <a:pt x="8" y="29"/>
                      </a:cubicBezTo>
                      <a:cubicBezTo>
                        <a:pt x="8" y="29"/>
                        <a:pt x="8" y="29"/>
                        <a:pt x="7" y="29"/>
                      </a:cubicBezTo>
                      <a:cubicBezTo>
                        <a:pt x="7" y="29"/>
                        <a:pt x="7" y="29"/>
                        <a:pt x="7" y="29"/>
                      </a:cubicBezTo>
                      <a:cubicBezTo>
                        <a:pt x="6" y="30"/>
                        <a:pt x="6" y="30"/>
                        <a:pt x="6" y="30"/>
                      </a:cubicBezTo>
                      <a:cubicBezTo>
                        <a:pt x="0" y="23"/>
                        <a:pt x="0" y="23"/>
                        <a:pt x="0" y="23"/>
                      </a:cubicBezTo>
                      <a:cubicBezTo>
                        <a:pt x="3" y="22"/>
                        <a:pt x="3" y="22"/>
                        <a:pt x="3" y="22"/>
                      </a:cubicBezTo>
                      <a:cubicBezTo>
                        <a:pt x="3" y="22"/>
                        <a:pt x="4" y="22"/>
                        <a:pt x="4" y="22"/>
                      </a:cubicBezTo>
                      <a:cubicBezTo>
                        <a:pt x="4" y="22"/>
                        <a:pt x="4" y="22"/>
                        <a:pt x="4" y="22"/>
                      </a:cubicBezTo>
                      <a:cubicBezTo>
                        <a:pt x="5" y="21"/>
                        <a:pt x="6" y="20"/>
                        <a:pt x="8" y="19"/>
                      </a:cubicBezTo>
                      <a:cubicBezTo>
                        <a:pt x="8" y="19"/>
                        <a:pt x="8" y="19"/>
                        <a:pt x="8" y="19"/>
                      </a:cubicBezTo>
                      <a:cubicBezTo>
                        <a:pt x="11" y="17"/>
                        <a:pt x="15" y="14"/>
                        <a:pt x="20" y="11"/>
                      </a:cubicBezTo>
                      <a:cubicBezTo>
                        <a:pt x="20" y="11"/>
                        <a:pt x="20" y="11"/>
                        <a:pt x="20" y="11"/>
                      </a:cubicBezTo>
                      <a:cubicBezTo>
                        <a:pt x="30" y="6"/>
                        <a:pt x="42" y="0"/>
                        <a:pt x="53" y="0"/>
                      </a:cubicBezTo>
                      <a:cubicBezTo>
                        <a:pt x="53" y="0"/>
                        <a:pt x="53" y="0"/>
                        <a:pt x="53" y="0"/>
                      </a:cubicBezTo>
                      <a:cubicBezTo>
                        <a:pt x="57" y="0"/>
                        <a:pt x="62" y="1"/>
                        <a:pt x="66" y="4"/>
                      </a:cubicBezTo>
                      <a:cubicBezTo>
                        <a:pt x="66" y="4"/>
                        <a:pt x="66" y="4"/>
                        <a:pt x="66" y="4"/>
                      </a:cubicBezTo>
                      <a:cubicBezTo>
                        <a:pt x="80" y="14"/>
                        <a:pt x="90" y="28"/>
                        <a:pt x="94" y="34"/>
                      </a:cubicBezTo>
                      <a:cubicBezTo>
                        <a:pt x="94" y="34"/>
                        <a:pt x="94" y="34"/>
                        <a:pt x="94" y="34"/>
                      </a:cubicBezTo>
                      <a:cubicBezTo>
                        <a:pt x="114" y="25"/>
                        <a:pt x="114" y="25"/>
                        <a:pt x="114" y="25"/>
                      </a:cubicBezTo>
                      <a:cubicBezTo>
                        <a:pt x="118" y="32"/>
                        <a:pt x="118" y="32"/>
                        <a:pt x="118" y="32"/>
                      </a:cubicBezTo>
                      <a:cubicBezTo>
                        <a:pt x="91" y="44"/>
                        <a:pt x="91" y="44"/>
                        <a:pt x="91" y="44"/>
                      </a:cubicBezTo>
                      <a:cubicBezTo>
                        <a:pt x="90" y="43"/>
                        <a:pt x="90" y="43"/>
                        <a:pt x="90" y="43"/>
                      </a:cubicBezTo>
                      <a:close/>
                      <a:moveTo>
                        <a:pt x="91" y="40"/>
                      </a:moveTo>
                      <a:cubicBezTo>
                        <a:pt x="89" y="41"/>
                        <a:pt x="89" y="41"/>
                        <a:pt x="89" y="41"/>
                      </a:cubicBezTo>
                      <a:cubicBezTo>
                        <a:pt x="91" y="40"/>
                        <a:pt x="91" y="40"/>
                        <a:pt x="91" y="40"/>
                      </a:cubicBezTo>
                      <a:cubicBezTo>
                        <a:pt x="91" y="40"/>
                        <a:pt x="91" y="40"/>
                        <a:pt x="91" y="40"/>
                      </a:cubicBezTo>
                      <a:cubicBezTo>
                        <a:pt x="91" y="40"/>
                        <a:pt x="91" y="40"/>
                        <a:pt x="91" y="40"/>
                      </a:cubicBezTo>
                      <a:close/>
                      <a:moveTo>
                        <a:pt x="91" y="40"/>
                      </a:moveTo>
                      <a:cubicBezTo>
                        <a:pt x="92" y="38"/>
                        <a:pt x="92" y="38"/>
                        <a:pt x="92" y="38"/>
                      </a:cubicBezTo>
                      <a:cubicBezTo>
                        <a:pt x="91" y="40"/>
                        <a:pt x="91" y="40"/>
                        <a:pt x="91" y="40"/>
                      </a:cubicBezTo>
                      <a:close/>
                      <a:moveTo>
                        <a:pt x="93" y="39"/>
                      </a:moveTo>
                      <a:cubicBezTo>
                        <a:pt x="112" y="30"/>
                        <a:pt x="112" y="30"/>
                        <a:pt x="112" y="30"/>
                      </a:cubicBezTo>
                      <a:cubicBezTo>
                        <a:pt x="93" y="39"/>
                        <a:pt x="93" y="39"/>
                        <a:pt x="93" y="39"/>
                      </a:cubicBezTo>
                      <a:cubicBezTo>
                        <a:pt x="92" y="38"/>
                        <a:pt x="92" y="38"/>
                        <a:pt x="92" y="38"/>
                      </a:cubicBezTo>
                      <a:cubicBezTo>
                        <a:pt x="90" y="35"/>
                        <a:pt x="86" y="29"/>
                        <a:pt x="81" y="23"/>
                      </a:cubicBezTo>
                      <a:cubicBezTo>
                        <a:pt x="81" y="23"/>
                        <a:pt x="81" y="23"/>
                        <a:pt x="81" y="23"/>
                      </a:cubicBezTo>
                      <a:cubicBezTo>
                        <a:pt x="82" y="25"/>
                        <a:pt x="83" y="26"/>
                        <a:pt x="85" y="28"/>
                      </a:cubicBezTo>
                      <a:cubicBezTo>
                        <a:pt x="85" y="28"/>
                        <a:pt x="85" y="28"/>
                        <a:pt x="85" y="28"/>
                      </a:cubicBezTo>
                      <a:cubicBezTo>
                        <a:pt x="89" y="33"/>
                        <a:pt x="92" y="37"/>
                        <a:pt x="92" y="39"/>
                      </a:cubicBezTo>
                      <a:cubicBezTo>
                        <a:pt x="92" y="39"/>
                        <a:pt x="92" y="39"/>
                        <a:pt x="92" y="39"/>
                      </a:cubicBezTo>
                      <a:cubicBezTo>
                        <a:pt x="92" y="39"/>
                        <a:pt x="92" y="39"/>
                        <a:pt x="92" y="39"/>
                      </a:cubicBezTo>
                      <a:cubicBezTo>
                        <a:pt x="93" y="39"/>
                        <a:pt x="93" y="39"/>
                        <a:pt x="93" y="39"/>
                      </a:cubicBezTo>
                      <a:cubicBezTo>
                        <a:pt x="93" y="39"/>
                        <a:pt x="93" y="39"/>
                        <a:pt x="93" y="39"/>
                      </a:cubicBezTo>
                      <a:cubicBezTo>
                        <a:pt x="93" y="39"/>
                        <a:pt x="93" y="39"/>
                        <a:pt x="93" y="39"/>
                      </a:cubicBezTo>
                      <a:cubicBezTo>
                        <a:pt x="93" y="39"/>
                        <a:pt x="93" y="39"/>
                        <a:pt x="93" y="39"/>
                      </a:cubicBezTo>
                      <a:cubicBezTo>
                        <a:pt x="93" y="39"/>
                        <a:pt x="93" y="39"/>
                        <a:pt x="93" y="39"/>
                      </a:cubicBezTo>
                      <a:close/>
                      <a:moveTo>
                        <a:pt x="7" y="25"/>
                      </a:moveTo>
                      <a:cubicBezTo>
                        <a:pt x="7" y="25"/>
                        <a:pt x="7" y="25"/>
                        <a:pt x="7" y="25"/>
                      </a:cubicBezTo>
                      <a:cubicBezTo>
                        <a:pt x="7" y="25"/>
                        <a:pt x="7" y="25"/>
                        <a:pt x="7" y="25"/>
                      </a:cubicBezTo>
                      <a:cubicBezTo>
                        <a:pt x="7" y="25"/>
                        <a:pt x="7" y="25"/>
                        <a:pt x="7" y="25"/>
                      </a:cubicBezTo>
                      <a:cubicBezTo>
                        <a:pt x="7" y="25"/>
                        <a:pt x="7" y="25"/>
                        <a:pt x="7" y="25"/>
                      </a:cubicBezTo>
                      <a:close/>
                      <a:moveTo>
                        <a:pt x="8" y="23"/>
                      </a:moveTo>
                      <a:cubicBezTo>
                        <a:pt x="9" y="23"/>
                        <a:pt x="9" y="23"/>
                        <a:pt x="10" y="22"/>
                      </a:cubicBezTo>
                      <a:cubicBezTo>
                        <a:pt x="10" y="22"/>
                        <a:pt x="10" y="22"/>
                        <a:pt x="10" y="22"/>
                      </a:cubicBezTo>
                      <a:cubicBezTo>
                        <a:pt x="12" y="21"/>
                        <a:pt x="15" y="19"/>
                        <a:pt x="19" y="17"/>
                      </a:cubicBezTo>
                      <a:cubicBezTo>
                        <a:pt x="19" y="17"/>
                        <a:pt x="19" y="17"/>
                        <a:pt x="19" y="17"/>
                      </a:cubicBezTo>
                      <a:cubicBezTo>
                        <a:pt x="15" y="19"/>
                        <a:pt x="11" y="22"/>
                        <a:pt x="8" y="23"/>
                      </a:cubicBezTo>
                      <a:close/>
                      <a:moveTo>
                        <a:pt x="81" y="23"/>
                      </a:moveTo>
                      <a:cubicBezTo>
                        <a:pt x="81" y="23"/>
                        <a:pt x="81" y="23"/>
                        <a:pt x="80" y="23"/>
                      </a:cubicBezTo>
                      <a:cubicBezTo>
                        <a:pt x="80" y="23"/>
                        <a:pt x="80" y="23"/>
                        <a:pt x="80" y="23"/>
                      </a:cubicBezTo>
                      <a:cubicBezTo>
                        <a:pt x="81" y="23"/>
                        <a:pt x="81" y="23"/>
                        <a:pt x="81" y="23"/>
                      </a:cubicBezTo>
                      <a:close/>
                      <a:moveTo>
                        <a:pt x="80" y="22"/>
                      </a:moveTo>
                      <a:cubicBezTo>
                        <a:pt x="80" y="22"/>
                        <a:pt x="80" y="22"/>
                        <a:pt x="80" y="22"/>
                      </a:cubicBezTo>
                      <a:cubicBezTo>
                        <a:pt x="80" y="22"/>
                        <a:pt x="80" y="22"/>
                        <a:pt x="80" y="22"/>
                      </a:cubicBezTo>
                      <a:cubicBezTo>
                        <a:pt x="80" y="22"/>
                        <a:pt x="80" y="22"/>
                        <a:pt x="80" y="22"/>
                      </a:cubicBezTo>
                      <a:close/>
                      <a:moveTo>
                        <a:pt x="59" y="5"/>
                      </a:moveTo>
                      <a:cubicBezTo>
                        <a:pt x="57" y="4"/>
                        <a:pt x="55" y="4"/>
                        <a:pt x="53" y="4"/>
                      </a:cubicBezTo>
                      <a:cubicBezTo>
                        <a:pt x="53" y="4"/>
                        <a:pt x="53" y="4"/>
                        <a:pt x="53" y="4"/>
                      </a:cubicBezTo>
                      <a:cubicBezTo>
                        <a:pt x="53" y="4"/>
                        <a:pt x="53" y="4"/>
                        <a:pt x="53" y="4"/>
                      </a:cubicBezTo>
                      <a:cubicBezTo>
                        <a:pt x="53" y="4"/>
                        <a:pt x="53" y="4"/>
                        <a:pt x="53" y="4"/>
                      </a:cubicBezTo>
                      <a:cubicBezTo>
                        <a:pt x="55" y="4"/>
                        <a:pt x="57" y="4"/>
                        <a:pt x="59" y="5"/>
                      </a:cubicBezTo>
                      <a:close/>
                      <a:moveTo>
                        <a:pt x="53" y="4"/>
                      </a:moveTo>
                      <a:cubicBezTo>
                        <a:pt x="53" y="4"/>
                        <a:pt x="53" y="4"/>
                        <a:pt x="53" y="4"/>
                      </a:cubicBezTo>
                      <a:cubicBezTo>
                        <a:pt x="53" y="4"/>
                        <a:pt x="53" y="4"/>
                        <a:pt x="53" y="4"/>
                      </a:cubicBezTo>
                      <a:cubicBezTo>
                        <a:pt x="53" y="4"/>
                        <a:pt x="53" y="4"/>
                        <a:pt x="5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88"/>
                <p:cNvSpPr/>
                <p:nvPr>
                  <p:custDataLst>
                    <p:tags r:id="rId71"/>
                  </p:custDataLst>
                </p:nvPr>
              </p:nvSpPr>
              <p:spPr bwMode="auto">
                <a:xfrm>
                  <a:off x="2193" y="1822"/>
                  <a:ext cx="100" cy="68"/>
                </a:xfrm>
                <a:custGeom>
                  <a:avLst/>
                  <a:gdLst>
                    <a:gd name="T0" fmla="*/ 0 w 100"/>
                    <a:gd name="T1" fmla="*/ 68 h 68"/>
                    <a:gd name="T2" fmla="*/ 32 w 100"/>
                    <a:gd name="T3" fmla="*/ 0 h 68"/>
                    <a:gd name="T4" fmla="*/ 48 w 100"/>
                    <a:gd name="T5" fmla="*/ 8 h 68"/>
                    <a:gd name="T6" fmla="*/ 28 w 100"/>
                    <a:gd name="T7" fmla="*/ 52 h 68"/>
                    <a:gd name="T8" fmla="*/ 100 w 100"/>
                    <a:gd name="T9" fmla="*/ 52 h 68"/>
                    <a:gd name="T10" fmla="*/ 100 w 100"/>
                    <a:gd name="T11" fmla="*/ 68 h 68"/>
                    <a:gd name="T12" fmla="*/ 0 w 100"/>
                    <a:gd name="T13" fmla="*/ 68 h 68"/>
                    <a:gd name="T14" fmla="*/ 0 w 100"/>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8">
                      <a:moveTo>
                        <a:pt x="0" y="68"/>
                      </a:moveTo>
                      <a:lnTo>
                        <a:pt x="32" y="0"/>
                      </a:lnTo>
                      <a:lnTo>
                        <a:pt x="48" y="8"/>
                      </a:lnTo>
                      <a:lnTo>
                        <a:pt x="28" y="52"/>
                      </a:lnTo>
                      <a:lnTo>
                        <a:pt x="100" y="52"/>
                      </a:lnTo>
                      <a:lnTo>
                        <a:pt x="100" y="68"/>
                      </a:lnTo>
                      <a:lnTo>
                        <a:pt x="0" y="68"/>
                      </a:lnTo>
                      <a:lnTo>
                        <a:pt x="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89"/>
                <p:cNvSpPr/>
                <p:nvPr>
                  <p:custDataLst>
                    <p:tags r:id="rId72"/>
                  </p:custDataLst>
                </p:nvPr>
              </p:nvSpPr>
              <p:spPr bwMode="auto">
                <a:xfrm>
                  <a:off x="2181" y="1810"/>
                  <a:ext cx="120" cy="87"/>
                </a:xfrm>
                <a:custGeom>
                  <a:avLst/>
                  <a:gdLst>
                    <a:gd name="T0" fmla="*/ 12 w 120"/>
                    <a:gd name="T1" fmla="*/ 87 h 87"/>
                    <a:gd name="T2" fmla="*/ 12 w 120"/>
                    <a:gd name="T3" fmla="*/ 80 h 87"/>
                    <a:gd name="T4" fmla="*/ 20 w 120"/>
                    <a:gd name="T5" fmla="*/ 83 h 87"/>
                    <a:gd name="T6" fmla="*/ 12 w 120"/>
                    <a:gd name="T7" fmla="*/ 80 h 87"/>
                    <a:gd name="T8" fmla="*/ 12 w 120"/>
                    <a:gd name="T9" fmla="*/ 87 h 87"/>
                    <a:gd name="T10" fmla="*/ 0 w 120"/>
                    <a:gd name="T11" fmla="*/ 87 h 87"/>
                    <a:gd name="T12" fmla="*/ 40 w 120"/>
                    <a:gd name="T13" fmla="*/ 0 h 87"/>
                    <a:gd name="T14" fmla="*/ 68 w 120"/>
                    <a:gd name="T15" fmla="*/ 16 h 87"/>
                    <a:gd name="T16" fmla="*/ 52 w 120"/>
                    <a:gd name="T17" fmla="*/ 56 h 87"/>
                    <a:gd name="T18" fmla="*/ 120 w 120"/>
                    <a:gd name="T19" fmla="*/ 56 h 87"/>
                    <a:gd name="T20" fmla="*/ 120 w 120"/>
                    <a:gd name="T21" fmla="*/ 87 h 87"/>
                    <a:gd name="T22" fmla="*/ 12 w 120"/>
                    <a:gd name="T23" fmla="*/ 87 h 87"/>
                    <a:gd name="T24" fmla="*/ 12 w 120"/>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87">
                      <a:moveTo>
                        <a:pt x="12" y="87"/>
                      </a:moveTo>
                      <a:lnTo>
                        <a:pt x="12" y="80"/>
                      </a:lnTo>
                      <a:lnTo>
                        <a:pt x="20" y="83"/>
                      </a:lnTo>
                      <a:lnTo>
                        <a:pt x="12" y="80"/>
                      </a:lnTo>
                      <a:lnTo>
                        <a:pt x="12" y="87"/>
                      </a:lnTo>
                      <a:lnTo>
                        <a:pt x="0" y="87"/>
                      </a:lnTo>
                      <a:lnTo>
                        <a:pt x="40" y="0"/>
                      </a:lnTo>
                      <a:lnTo>
                        <a:pt x="68" y="16"/>
                      </a:lnTo>
                      <a:lnTo>
                        <a:pt x="52" y="56"/>
                      </a:lnTo>
                      <a:lnTo>
                        <a:pt x="120" y="56"/>
                      </a:lnTo>
                      <a:lnTo>
                        <a:pt x="120" y="87"/>
                      </a:lnTo>
                      <a:lnTo>
                        <a:pt x="12" y="87"/>
                      </a:lnTo>
                      <a:lnTo>
                        <a:pt x="12"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90"/>
                <p:cNvSpPr/>
                <p:nvPr>
                  <p:custDataLst>
                    <p:tags r:id="rId73"/>
                  </p:custDataLst>
                </p:nvPr>
              </p:nvSpPr>
              <p:spPr bwMode="auto">
                <a:xfrm>
                  <a:off x="2205" y="1846"/>
                  <a:ext cx="64" cy="44"/>
                </a:xfrm>
                <a:custGeom>
                  <a:avLst/>
                  <a:gdLst>
                    <a:gd name="T0" fmla="*/ 0 w 64"/>
                    <a:gd name="T1" fmla="*/ 28 h 44"/>
                    <a:gd name="T2" fmla="*/ 60 w 64"/>
                    <a:gd name="T3" fmla="*/ 0 h 44"/>
                    <a:gd name="T4" fmla="*/ 64 w 64"/>
                    <a:gd name="T5" fmla="*/ 16 h 44"/>
                    <a:gd name="T6" fmla="*/ 4 w 64"/>
                    <a:gd name="T7" fmla="*/ 44 h 44"/>
                    <a:gd name="T8" fmla="*/ 0 w 64"/>
                    <a:gd name="T9" fmla="*/ 28 h 44"/>
                    <a:gd name="T10" fmla="*/ 0 w 64"/>
                    <a:gd name="T11" fmla="*/ 28 h 44"/>
                  </a:gdLst>
                  <a:ahLst/>
                  <a:cxnLst>
                    <a:cxn ang="0">
                      <a:pos x="T0" y="T1"/>
                    </a:cxn>
                    <a:cxn ang="0">
                      <a:pos x="T2" y="T3"/>
                    </a:cxn>
                    <a:cxn ang="0">
                      <a:pos x="T4" y="T5"/>
                    </a:cxn>
                    <a:cxn ang="0">
                      <a:pos x="T6" y="T7"/>
                    </a:cxn>
                    <a:cxn ang="0">
                      <a:pos x="T8" y="T9"/>
                    </a:cxn>
                    <a:cxn ang="0">
                      <a:pos x="T10" y="T11"/>
                    </a:cxn>
                  </a:cxnLst>
                  <a:rect l="0" t="0" r="r" b="b"/>
                  <a:pathLst>
                    <a:path w="64" h="44">
                      <a:moveTo>
                        <a:pt x="0" y="28"/>
                      </a:moveTo>
                      <a:lnTo>
                        <a:pt x="60" y="0"/>
                      </a:lnTo>
                      <a:lnTo>
                        <a:pt x="64" y="16"/>
                      </a:lnTo>
                      <a:lnTo>
                        <a:pt x="4" y="44"/>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91"/>
                <p:cNvSpPr/>
                <p:nvPr>
                  <p:custDataLst>
                    <p:tags r:id="rId74"/>
                  </p:custDataLst>
                </p:nvPr>
              </p:nvSpPr>
              <p:spPr bwMode="auto">
                <a:xfrm>
                  <a:off x="2193" y="1834"/>
                  <a:ext cx="88" cy="63"/>
                </a:xfrm>
                <a:custGeom>
                  <a:avLst/>
                  <a:gdLst>
                    <a:gd name="T0" fmla="*/ 4 w 88"/>
                    <a:gd name="T1" fmla="*/ 44 h 63"/>
                    <a:gd name="T2" fmla="*/ 12 w 88"/>
                    <a:gd name="T3" fmla="*/ 40 h 63"/>
                    <a:gd name="T4" fmla="*/ 16 w 88"/>
                    <a:gd name="T5" fmla="*/ 48 h 63"/>
                    <a:gd name="T6" fmla="*/ 12 w 88"/>
                    <a:gd name="T7" fmla="*/ 40 h 63"/>
                    <a:gd name="T8" fmla="*/ 4 w 88"/>
                    <a:gd name="T9" fmla="*/ 44 h 63"/>
                    <a:gd name="T10" fmla="*/ 0 w 88"/>
                    <a:gd name="T11" fmla="*/ 36 h 63"/>
                    <a:gd name="T12" fmla="*/ 76 w 88"/>
                    <a:gd name="T13" fmla="*/ 0 h 63"/>
                    <a:gd name="T14" fmla="*/ 88 w 88"/>
                    <a:gd name="T15" fmla="*/ 32 h 63"/>
                    <a:gd name="T16" fmla="*/ 16 w 88"/>
                    <a:gd name="T17" fmla="*/ 63 h 63"/>
                    <a:gd name="T18" fmla="*/ 4 w 88"/>
                    <a:gd name="T19" fmla="*/ 44 h 63"/>
                    <a:gd name="T20" fmla="*/ 4 w 88"/>
                    <a:gd name="T21"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3">
                      <a:moveTo>
                        <a:pt x="4" y="44"/>
                      </a:moveTo>
                      <a:lnTo>
                        <a:pt x="12" y="40"/>
                      </a:lnTo>
                      <a:lnTo>
                        <a:pt x="16" y="48"/>
                      </a:lnTo>
                      <a:lnTo>
                        <a:pt x="12" y="40"/>
                      </a:lnTo>
                      <a:lnTo>
                        <a:pt x="4" y="44"/>
                      </a:lnTo>
                      <a:lnTo>
                        <a:pt x="0" y="36"/>
                      </a:lnTo>
                      <a:lnTo>
                        <a:pt x="76" y="0"/>
                      </a:lnTo>
                      <a:lnTo>
                        <a:pt x="88" y="32"/>
                      </a:lnTo>
                      <a:lnTo>
                        <a:pt x="16" y="63"/>
                      </a:lnTo>
                      <a:lnTo>
                        <a:pt x="4" y="44"/>
                      </a:lnTo>
                      <a:lnTo>
                        <a:pt x="4"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grpSp>
      <p:sp>
        <p:nvSpPr>
          <p:cNvPr id="2" name="竖排标题 1"/>
          <p:cNvSpPr>
            <a:spLocks noGrp="1"/>
          </p:cNvSpPr>
          <p:nvPr>
            <p:ph type="title" orient="vert"/>
            <p:custDataLst>
              <p:tags r:id="rId75"/>
            </p:custDataLst>
          </p:nvPr>
        </p:nvSpPr>
        <p:spPr>
          <a:xfrm>
            <a:off x="7928351" y="952508"/>
            <a:ext cx="713238"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6"/>
            </p:custDataLst>
          </p:nvPr>
        </p:nvSpPr>
        <p:spPr>
          <a:xfrm>
            <a:off x="502444" y="952500"/>
            <a:ext cx="7371076"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8"/>
            </p:custDataLst>
          </p:nvPr>
        </p:nvSpPr>
        <p:spPr/>
        <p:txBody>
          <a:bodyPr/>
          <a:lstStyle/>
          <a:p>
            <a:endParaRPr lang="zh-CN" altLang="en-US"/>
          </a:p>
        </p:txBody>
      </p:sp>
      <p:sp>
        <p:nvSpPr>
          <p:cNvPr id="6" name="灯片编号占位符 5"/>
          <p:cNvSpPr>
            <a:spLocks noGrp="1"/>
          </p:cNvSpPr>
          <p:nvPr>
            <p:ph type="sldNum" sz="quarter" idx="12"/>
            <p:custDataLst>
              <p:tags r:id="rId7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724.xml"/><Relationship Id="rId23" Type="http://schemas.openxmlformats.org/officeDocument/2006/relationships/tags" Target="../tags/tag723.xml"/><Relationship Id="rId22" Type="http://schemas.openxmlformats.org/officeDocument/2006/relationships/tags" Target="../tags/tag722.xml"/><Relationship Id="rId21" Type="http://schemas.openxmlformats.org/officeDocument/2006/relationships/tags" Target="../tags/tag721.xml"/><Relationship Id="rId20" Type="http://schemas.openxmlformats.org/officeDocument/2006/relationships/tags" Target="../tags/tag720.xml"/><Relationship Id="rId2" Type="http://schemas.openxmlformats.org/officeDocument/2006/relationships/slideLayout" Target="../slideLayouts/slideLayout2.xml"/><Relationship Id="rId19" Type="http://schemas.openxmlformats.org/officeDocument/2006/relationships/tags" Target="../tags/tag7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6.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1.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8.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9.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4.xml"/><Relationship Id="rId2" Type="http://schemas.openxmlformats.org/officeDocument/2006/relationships/image" Target="../media/image18.jpeg"/><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8.xml"/><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0.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8.xml"/><Relationship Id="rId1"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6.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1.xml"/><Relationship Id="rId2" Type="http://schemas.openxmlformats.org/officeDocument/2006/relationships/image" Target="../media/image11.jpe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3.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solidFill>
                  <a:srgbClr val="FF0000"/>
                </a:solidFill>
              </a:rPr>
              <a:t>第二讲 唯物辩证法的内涵及规律</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en-US" altLang="zh-CN" sz="2400" b="1" u="sng" dirty="0" smtClean="0"/>
              <a:t>2014</a:t>
            </a:r>
            <a:r>
              <a:rPr lang="zh-CN" altLang="en-US" sz="2400" b="1" u="sng" dirty="0" smtClean="0"/>
              <a:t>年的时候，网络上出现了流行的词汇，叫做</a:t>
            </a:r>
            <a:r>
              <a:rPr lang="en-US" altLang="zh-CN" sz="2400" b="1" u="sng" dirty="0" smtClean="0"/>
              <a:t>APEC</a:t>
            </a:r>
            <a:r>
              <a:rPr lang="zh-CN" altLang="en-US" sz="2400" b="1" u="sng" dirty="0" smtClean="0"/>
              <a:t>蓝，用以形容</a:t>
            </a:r>
            <a:r>
              <a:rPr lang="en-US" altLang="zh-CN" sz="2400" b="1" u="sng" dirty="0" smtClean="0"/>
              <a:t>2014</a:t>
            </a:r>
            <a:r>
              <a:rPr lang="zh-CN" altLang="en-US" sz="2400" b="1" u="sng" dirty="0" smtClean="0"/>
              <a:t>年北京</a:t>
            </a:r>
            <a:r>
              <a:rPr lang="en-US" altLang="zh-CN" sz="2400" b="1" u="sng" dirty="0" smtClean="0"/>
              <a:t>APEC</a:t>
            </a:r>
            <a:r>
              <a:rPr lang="zh-CN" altLang="en-US" sz="2400" b="1" u="sng" dirty="0" smtClean="0"/>
              <a:t>会议期间北京久违的蓝色天空。北京久违的蓝天，体现了人努力天帮忙这句话。</a:t>
            </a:r>
            <a:endParaRPr lang="en-US" altLang="zh-CN" sz="2400" b="1" u="sng" dirty="0" smtClean="0"/>
          </a:p>
          <a:p>
            <a:endParaRPr lang="en-US" altLang="zh-CN" sz="2400" b="1" u="sng" dirty="0" smtClean="0"/>
          </a:p>
          <a:p>
            <a:r>
              <a:rPr lang="zh-CN" altLang="en-US" sz="2400" b="1" u="sng" dirty="0" smtClean="0">
                <a:solidFill>
                  <a:srgbClr val="FF0000"/>
                </a:solidFill>
              </a:rPr>
              <a:t>老天是如何帮忙的呢？</a:t>
            </a:r>
            <a:r>
              <a:rPr lang="zh-CN" altLang="en-US" sz="2400" b="1" u="sng" dirty="0" smtClean="0"/>
              <a:t>北京的地理位置和空气流通情况是这样的：北部为山区，空气相对干净，南部为华北平原，空气污染严重。而在</a:t>
            </a:r>
            <a:r>
              <a:rPr lang="en-US" altLang="zh-CN" sz="2400" b="1" u="sng" dirty="0" smtClean="0"/>
              <a:t>APEC</a:t>
            </a:r>
            <a:r>
              <a:rPr lang="zh-CN" altLang="en-US" sz="2400" b="1" u="sng" dirty="0" smtClean="0"/>
              <a:t>会议期间，北京恰好刮的是偏北风。</a:t>
            </a:r>
            <a:endParaRPr lang="zh-CN" altLang="en-US" sz="2400" b="1" u="sng"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a:bodyPr>
          <a:lstStyle/>
          <a:p>
            <a:r>
              <a:rPr lang="zh-CN" altLang="en-US" sz="2400" b="1" u="sng" dirty="0" smtClean="0">
                <a:solidFill>
                  <a:srgbClr val="FF0000"/>
                </a:solidFill>
              </a:rPr>
              <a:t>那么人又是如何努力的呢？</a:t>
            </a:r>
            <a:r>
              <a:rPr lang="zh-CN" altLang="en-US" sz="2400" b="1" u="sng" dirty="0" smtClean="0"/>
              <a:t>据相关部门介绍，在北京</a:t>
            </a:r>
            <a:r>
              <a:rPr lang="en-US" altLang="zh-CN" sz="2400" b="1" u="sng" dirty="0" smtClean="0"/>
              <a:t>APEC</a:t>
            </a:r>
            <a:r>
              <a:rPr lang="zh-CN" altLang="en-US" sz="2400" b="1" u="sng" dirty="0" smtClean="0"/>
              <a:t>会议召开之前，四招成就了</a:t>
            </a:r>
            <a:r>
              <a:rPr lang="en-US" altLang="zh-CN" sz="2400" b="1" u="sng" dirty="0" smtClean="0"/>
              <a:t>APEC</a:t>
            </a:r>
            <a:r>
              <a:rPr lang="zh-CN" altLang="en-US" sz="2400" b="1" u="sng" dirty="0" smtClean="0"/>
              <a:t>蓝：</a:t>
            </a:r>
            <a:endParaRPr lang="en-US" altLang="zh-CN" sz="2400" b="1" u="sng" dirty="0" smtClean="0"/>
          </a:p>
          <a:p>
            <a:r>
              <a:rPr lang="zh-CN" altLang="en-US" sz="2400" b="1" u="sng" dirty="0" smtClean="0"/>
              <a:t>（</a:t>
            </a:r>
            <a:r>
              <a:rPr lang="en-US" altLang="zh-CN" sz="2400" b="1" u="sng" dirty="0" smtClean="0"/>
              <a:t>1</a:t>
            </a:r>
            <a:r>
              <a:rPr lang="zh-CN" altLang="en-US" sz="2400" b="1" u="sng" dirty="0" smtClean="0"/>
              <a:t>）扬尘工地停工。</a:t>
            </a:r>
            <a:endParaRPr lang="en-US" altLang="zh-CN" sz="2400" b="1" u="sng" dirty="0" smtClean="0"/>
          </a:p>
          <a:p>
            <a:r>
              <a:rPr lang="zh-CN" altLang="en-US" sz="2400" b="1" u="sng" dirty="0" smtClean="0"/>
              <a:t>（</a:t>
            </a:r>
            <a:r>
              <a:rPr lang="en-US" altLang="zh-CN" sz="2400" b="1" u="sng" dirty="0" smtClean="0"/>
              <a:t>2</a:t>
            </a:r>
            <a:r>
              <a:rPr lang="zh-CN" altLang="en-US" sz="2400" b="1" u="sng" dirty="0" smtClean="0"/>
              <a:t>）机动车单双号限行。</a:t>
            </a:r>
            <a:endParaRPr lang="en-US" altLang="zh-CN" sz="2400" b="1" u="sng" dirty="0" smtClean="0"/>
          </a:p>
          <a:p>
            <a:r>
              <a:rPr lang="zh-CN" altLang="en-US" sz="2400" b="1" u="sng" dirty="0" smtClean="0"/>
              <a:t>（</a:t>
            </a:r>
            <a:r>
              <a:rPr lang="en-US" altLang="zh-CN" sz="2400" b="1" u="sng" dirty="0" smtClean="0"/>
              <a:t>3</a:t>
            </a:r>
            <a:r>
              <a:rPr lang="zh-CN" altLang="en-US" sz="2400" b="1" u="sng" dirty="0" smtClean="0"/>
              <a:t>）高污染工厂停工。</a:t>
            </a:r>
            <a:endParaRPr lang="en-US" altLang="zh-CN" sz="2400" b="1" u="sng" dirty="0" smtClean="0"/>
          </a:p>
          <a:p>
            <a:r>
              <a:rPr lang="zh-CN" altLang="en-US" sz="2400" b="1" u="sng" dirty="0" smtClean="0"/>
              <a:t>（</a:t>
            </a:r>
            <a:r>
              <a:rPr lang="en-US" altLang="zh-CN" sz="2400" b="1" u="sng" dirty="0" smtClean="0"/>
              <a:t>4</a:t>
            </a:r>
            <a:r>
              <a:rPr lang="zh-CN" altLang="en-US" sz="2400" b="1" u="sng" dirty="0" smtClean="0"/>
              <a:t>）京津冀及周边地区联动减排。</a:t>
            </a:r>
            <a:endParaRPr lang="en-US" altLang="zh-CN" sz="2400" b="1" u="sng" dirty="0" smtClean="0"/>
          </a:p>
          <a:p>
            <a:endParaRPr lang="en-US" altLang="zh-CN" sz="2400" b="1" u="sng" dirty="0" smtClean="0"/>
          </a:p>
          <a:p>
            <a:r>
              <a:rPr lang="zh-CN" altLang="en-US" sz="2400" b="1" u="sng" dirty="0" smtClean="0">
                <a:solidFill>
                  <a:srgbClr val="FF0000"/>
                </a:solidFill>
              </a:rPr>
              <a:t>由此则说明，实践的成功需要联系的看问题，同时也要注意联系的有条件性。</a:t>
            </a:r>
            <a:endParaRPr lang="zh-CN" altLang="en-US" sz="2400" b="1" u="sng" dirty="0">
              <a:solidFill>
                <a:srgbClr val="FF0000"/>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00B050"/>
                </a:solidFill>
              </a:rPr>
              <a:t>（二）事物的变化发展</a:t>
            </a:r>
            <a:endParaRPr lang="zh-CN" altLang="en-US" sz="2800" b="1" dirty="0" smtClean="0">
              <a:solidFill>
                <a:srgbClr val="00B050"/>
              </a:solidFill>
            </a:endParaRPr>
          </a:p>
        </p:txBody>
      </p:sp>
      <p:sp>
        <p:nvSpPr>
          <p:cNvPr id="3" name="内容占位符 2"/>
          <p:cNvSpPr>
            <a:spLocks noGrp="1"/>
          </p:cNvSpPr>
          <p:nvPr>
            <p:ph idx="1"/>
          </p:nvPr>
        </p:nvSpPr>
        <p:spPr/>
        <p:txBody>
          <a:bodyPr/>
          <a:lstStyle/>
          <a:p>
            <a:r>
              <a:rPr lang="zh-CN" altLang="en-US" sz="2400" b="1" dirty="0" smtClean="0">
                <a:solidFill>
                  <a:srgbClr val="7030A0"/>
                </a:solidFill>
              </a:rPr>
              <a:t>案例</a:t>
            </a:r>
            <a:r>
              <a:rPr lang="en-US" altLang="zh-CN" sz="2400" b="1" dirty="0" smtClean="0">
                <a:solidFill>
                  <a:srgbClr val="7030A0"/>
                </a:solidFill>
              </a:rPr>
              <a:t>1</a:t>
            </a:r>
            <a:r>
              <a:rPr lang="zh-CN" altLang="en-US" sz="2400" b="1" dirty="0" smtClean="0">
                <a:solidFill>
                  <a:srgbClr val="7030A0"/>
                </a:solidFill>
              </a:rPr>
              <a:t>：海归变海待</a:t>
            </a:r>
            <a:endParaRPr lang="zh-CN" altLang="en-US" sz="2400" b="1" dirty="0">
              <a:solidFill>
                <a:srgbClr val="7030A0"/>
              </a:solidFill>
            </a:endParaRPr>
          </a:p>
        </p:txBody>
      </p:sp>
      <p:pic>
        <p:nvPicPr>
          <p:cNvPr id="4" name="图片 3" descr="124786a15d4d4858a812cc441f400d9d.jpeg"/>
          <p:cNvPicPr>
            <a:picLocks noChangeAspect="1"/>
          </p:cNvPicPr>
          <p:nvPr/>
        </p:nvPicPr>
        <p:blipFill>
          <a:blip r:embed="rId1" cstate="print"/>
          <a:stretch>
            <a:fillRect/>
          </a:stretch>
        </p:blipFill>
        <p:spPr>
          <a:xfrm>
            <a:off x="1890559" y="2381007"/>
            <a:ext cx="4572000" cy="30988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a:bodyPr>
          <a:lstStyle/>
          <a:p>
            <a:r>
              <a:rPr lang="zh-CN" altLang="en-US" sz="2400" b="1" u="sng" dirty="0" smtClean="0"/>
              <a:t>出国留学过去一向是很高大上的事，数年前“海归”一词代表的就是笔挺的西服、优雅的谈吐、体面的工作还有永不褪色的金饭碗。近年来，许多曾经顶着光环回国的海归们，却渐渐褪去了光芒，甚至成了海外归来的待业青年，由此产生了一个新名词叫“海待”。</a:t>
            </a:r>
            <a:endParaRPr lang="en-US" altLang="zh-CN" sz="2400" b="1" u="sng" dirty="0" smtClean="0"/>
          </a:p>
          <a:p>
            <a:endParaRPr lang="en-US" altLang="zh-CN" sz="2400" b="1" u="sng" dirty="0" smtClean="0">
              <a:solidFill>
                <a:srgbClr val="FF0000"/>
              </a:solidFill>
            </a:endParaRPr>
          </a:p>
          <a:p>
            <a:r>
              <a:rPr lang="zh-CN" altLang="en-US" sz="2400" b="1" u="sng" dirty="0" smtClean="0">
                <a:solidFill>
                  <a:srgbClr val="FF0000"/>
                </a:solidFill>
              </a:rPr>
              <a:t>“海待”的出现，恰恰说明了时代的发展，颠覆了我们的人才培养模式也重新塑造了我们对人才的看法和观点。</a:t>
            </a:r>
            <a:endParaRPr lang="zh-CN" altLang="en-US" sz="2400" b="1" u="sng" dirty="0">
              <a:solidFill>
                <a:srgbClr val="FF0000"/>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00B050"/>
                </a:solidFill>
              </a:rPr>
              <a:t>（二）事物的变化和发展</a:t>
            </a:r>
            <a:endParaRPr lang="zh-CN" altLang="en-US" sz="2800" b="1" dirty="0" smtClean="0">
              <a:solidFill>
                <a:srgbClr val="00B050"/>
              </a:solidFill>
            </a:endParaRPr>
          </a:p>
        </p:txBody>
      </p:sp>
      <p:sp>
        <p:nvSpPr>
          <p:cNvPr id="3" name="内容占位符 2"/>
          <p:cNvSpPr>
            <a:spLocks noGrp="1"/>
          </p:cNvSpPr>
          <p:nvPr>
            <p:ph idx="1"/>
          </p:nvPr>
        </p:nvSpPr>
        <p:spPr/>
        <p:txBody>
          <a:bodyPr/>
          <a:lstStyle/>
          <a:p>
            <a:r>
              <a:rPr lang="en-US" altLang="zh-CN" sz="2800" b="1" dirty="0" smtClean="0"/>
              <a:t>1.</a:t>
            </a:r>
            <a:r>
              <a:rPr lang="zh-CN" altLang="en-US" sz="2800" b="1" dirty="0" smtClean="0"/>
              <a:t>事物的相互联系包含着事物的相互作用，事物的相互作用则必然导致食物的运动、变化和发展。</a:t>
            </a:r>
            <a:endParaRPr lang="en-US" altLang="zh-CN" sz="2800" b="1" dirty="0" smtClean="0"/>
          </a:p>
          <a:p>
            <a:endParaRPr lang="en-US" altLang="zh-CN" sz="2800" b="1" dirty="0" smtClean="0"/>
          </a:p>
          <a:p>
            <a:r>
              <a:rPr lang="en-US" altLang="zh-CN" sz="2800" b="1" dirty="0" smtClean="0">
                <a:solidFill>
                  <a:srgbClr val="C00000"/>
                </a:solidFill>
              </a:rPr>
              <a:t>2.</a:t>
            </a:r>
            <a:r>
              <a:rPr lang="zh-CN" altLang="en-US" sz="2800" b="1" dirty="0" smtClean="0">
                <a:solidFill>
                  <a:srgbClr val="C00000"/>
                </a:solidFill>
              </a:rPr>
              <a:t>发展</a:t>
            </a:r>
            <a:endParaRPr lang="en-US" altLang="zh-CN" sz="2800" b="1" dirty="0" smtClean="0">
              <a:solidFill>
                <a:srgbClr val="C00000"/>
              </a:solidFill>
            </a:endParaRPr>
          </a:p>
          <a:p>
            <a:r>
              <a:rPr lang="zh-CN" altLang="en-US" sz="2800" b="1" dirty="0" smtClean="0"/>
              <a:t>前进的、上升的运动。其实质是新事物的产生和旧事物的灭亡。</a:t>
            </a:r>
            <a:endParaRPr lang="zh-CN" altLang="en-US" sz="2800" b="1"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en-US" sz="2400" b="1" dirty="0" smtClean="0"/>
              <a:t>（</a:t>
            </a:r>
            <a:r>
              <a:rPr lang="en-US" altLang="zh-CN" sz="2400" b="1" dirty="0" smtClean="0"/>
              <a:t>1</a:t>
            </a:r>
            <a:r>
              <a:rPr lang="zh-CN" altLang="en-US" sz="2400" b="1" dirty="0" smtClean="0"/>
              <a:t>）新事物：合乎历史前进方向，具有远大前途的东西。</a:t>
            </a:r>
            <a:endParaRPr lang="en-US" altLang="zh-CN" sz="2400" b="1" dirty="0" smtClean="0"/>
          </a:p>
          <a:p>
            <a:endParaRPr lang="en-US" altLang="zh-CN" sz="2400" b="1" dirty="0" smtClean="0"/>
          </a:p>
          <a:p>
            <a:r>
              <a:rPr lang="zh-CN" altLang="en-US" sz="2400" b="1" dirty="0" smtClean="0"/>
              <a:t>（</a:t>
            </a:r>
            <a:r>
              <a:rPr lang="en-US" altLang="zh-CN" sz="2400" b="1" dirty="0" smtClean="0"/>
              <a:t>2</a:t>
            </a:r>
            <a:r>
              <a:rPr lang="zh-CN" altLang="en-US" sz="2400" b="1" dirty="0" smtClean="0"/>
              <a:t>）旧事物：丧失历史必然性，日趋灭亡的东西。</a:t>
            </a:r>
            <a:endParaRPr lang="en-US" altLang="zh-CN" sz="2400" b="1" dirty="0" smtClean="0"/>
          </a:p>
          <a:p>
            <a:endParaRPr lang="en-US" altLang="zh-CN" sz="2400" b="1" dirty="0" smtClean="0"/>
          </a:p>
          <a:p>
            <a:r>
              <a:rPr lang="zh-CN" altLang="en-US" sz="2400" b="1" dirty="0" smtClean="0"/>
              <a:t>（</a:t>
            </a:r>
            <a:r>
              <a:rPr lang="en-US" altLang="zh-CN" sz="2400" b="1" dirty="0" smtClean="0"/>
              <a:t>4</a:t>
            </a:r>
            <a:r>
              <a:rPr lang="zh-CN" altLang="en-US" sz="2400" b="1" dirty="0" smtClean="0"/>
              <a:t>）新事物不可战胜的原因：适应了变化了的环境与条件；实现了对旧事物的“扬弃”。</a:t>
            </a:r>
            <a:endParaRPr lang="zh-CN" altLang="en-US" sz="2400" b="1"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lnSpcReduction="10000"/>
          </a:bodyPr>
          <a:lstStyle/>
          <a:p>
            <a:r>
              <a:rPr lang="en-US" altLang="zh-CN" sz="2400" b="1" dirty="0" smtClean="0">
                <a:solidFill>
                  <a:srgbClr val="C00000"/>
                </a:solidFill>
              </a:rPr>
              <a:t>3.</a:t>
            </a:r>
            <a:r>
              <a:rPr lang="zh-CN" altLang="en-US" sz="2400" b="1" dirty="0" smtClean="0">
                <a:solidFill>
                  <a:srgbClr val="C00000"/>
                </a:solidFill>
              </a:rPr>
              <a:t>发展的形式和内容</a:t>
            </a:r>
            <a:endParaRPr lang="en-US" altLang="zh-CN" sz="2400" b="1" dirty="0" smtClean="0">
              <a:solidFill>
                <a:srgbClr val="C00000"/>
              </a:solidFill>
            </a:endParaRPr>
          </a:p>
          <a:p>
            <a:r>
              <a:rPr lang="zh-CN" altLang="en-US" sz="2400" b="1" dirty="0" smtClean="0"/>
              <a:t>（</a:t>
            </a:r>
            <a:r>
              <a:rPr lang="en-US" altLang="zh-CN" sz="2400" b="1" dirty="0" smtClean="0"/>
              <a:t>1</a:t>
            </a:r>
            <a:r>
              <a:rPr lang="zh-CN" altLang="en-US" sz="2400" b="1" dirty="0" smtClean="0"/>
              <a:t>）从形式上看，是事物在时间上的持续性和空间上的广延性的交替。</a:t>
            </a:r>
            <a:endParaRPr lang="en-US" altLang="zh-CN" sz="2400" b="1" dirty="0" smtClean="0"/>
          </a:p>
          <a:p>
            <a:endParaRPr lang="en-US" altLang="zh-CN" sz="2400" b="1" dirty="0" smtClean="0"/>
          </a:p>
          <a:p>
            <a:r>
              <a:rPr lang="zh-CN" altLang="en-US" sz="2400" b="1" dirty="0" smtClean="0"/>
              <a:t>（</a:t>
            </a:r>
            <a:r>
              <a:rPr lang="en-US" altLang="zh-CN" sz="2400" b="1" dirty="0" smtClean="0"/>
              <a:t>2</a:t>
            </a:r>
            <a:r>
              <a:rPr lang="zh-CN" altLang="en-US" sz="2400" b="1" dirty="0" smtClean="0"/>
              <a:t>）从内容上看，是事物在运动形式、形态、结构、功能和关系上的更新。</a:t>
            </a:r>
            <a:endParaRPr lang="en-US" altLang="zh-CN" sz="2400" b="1" dirty="0" smtClean="0"/>
          </a:p>
          <a:p>
            <a:endParaRPr lang="en-US" altLang="zh-CN" sz="2400" b="1" dirty="0" smtClean="0"/>
          </a:p>
          <a:p>
            <a:r>
              <a:rPr lang="zh-CN" altLang="en-US" sz="2400" b="1" u="sng" dirty="0" smtClean="0"/>
              <a:t>恩格斯：</a:t>
            </a:r>
            <a:endParaRPr lang="en-US" altLang="zh-CN" sz="2400" b="1" u="sng" dirty="0" smtClean="0"/>
          </a:p>
          <a:p>
            <a:r>
              <a:rPr lang="zh-CN" altLang="en-US" sz="2400" b="1" u="sng" dirty="0" smtClean="0"/>
              <a:t>世界不是既成事物的集合体，而是过程的集合体。</a:t>
            </a:r>
            <a:endParaRPr lang="en-US" altLang="zh-CN" sz="2400" b="1" u="sng" dirty="0" smtClean="0"/>
          </a:p>
          <a:p>
            <a:endParaRPr lang="zh-CN" altLang="en-US" sz="2400" b="1" u="sng" dirty="0">
              <a:solidFill>
                <a:srgbClr val="C00000"/>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sz="3200" b="1" dirty="0" smtClean="0">
                <a:solidFill>
                  <a:srgbClr val="7030A0"/>
                </a:solidFill>
              </a:rPr>
              <a:t>案例</a:t>
            </a:r>
            <a:r>
              <a:rPr lang="en-US" altLang="zh-CN" sz="3200" b="1" dirty="0" smtClean="0">
                <a:solidFill>
                  <a:srgbClr val="7030A0"/>
                </a:solidFill>
              </a:rPr>
              <a:t>2</a:t>
            </a:r>
            <a:r>
              <a:rPr lang="zh-CN" altLang="en-US" sz="3200" b="1" dirty="0" smtClean="0">
                <a:solidFill>
                  <a:srgbClr val="7030A0"/>
                </a:solidFill>
              </a:rPr>
              <a:t>：五种社会形态的更替</a:t>
            </a:r>
            <a:endParaRPr lang="zh-CN" altLang="en-US" sz="3200" b="1" dirty="0">
              <a:solidFill>
                <a:srgbClr val="7030A0"/>
              </a:solidFill>
            </a:endParaRPr>
          </a:p>
        </p:txBody>
      </p:sp>
      <p:pic>
        <p:nvPicPr>
          <p:cNvPr id="4" name="图片 3" descr="u=3442103687,1931657319&amp;fm=21&amp;gp=0.jpg"/>
          <p:cNvPicPr>
            <a:picLocks noChangeAspect="1"/>
          </p:cNvPicPr>
          <p:nvPr/>
        </p:nvPicPr>
        <p:blipFill>
          <a:blip r:embed="rId1" cstate="print"/>
          <a:stretch>
            <a:fillRect/>
          </a:stretch>
        </p:blipFill>
        <p:spPr>
          <a:xfrm>
            <a:off x="1043608" y="1628800"/>
            <a:ext cx="5777126" cy="373814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FF0000"/>
                </a:solidFill>
              </a:rPr>
              <a:t>二、唯物辩证法的基本范畴</a:t>
            </a:r>
            <a:endParaRPr lang="zh-CN" altLang="en-US" sz="2800" b="1" dirty="0" smtClean="0">
              <a:solidFill>
                <a:srgbClr val="FF0000"/>
              </a:solidFill>
            </a:endParaRPr>
          </a:p>
        </p:txBody>
      </p:sp>
      <p:sp>
        <p:nvSpPr>
          <p:cNvPr id="3" name="内容占位符 2"/>
          <p:cNvSpPr>
            <a:spLocks noGrp="1"/>
          </p:cNvSpPr>
          <p:nvPr>
            <p:ph idx="1"/>
          </p:nvPr>
        </p:nvSpPr>
        <p:spPr>
          <a:xfrm>
            <a:off x="502285" y="1446530"/>
            <a:ext cx="8139430" cy="4724400"/>
          </a:xfrm>
        </p:spPr>
        <p:txBody>
          <a:bodyPr>
            <a:normAutofit/>
          </a:bodyPr>
          <a:lstStyle/>
          <a:p>
            <a:endParaRPr lang="en-US" altLang="zh-CN" sz="2800" b="1" dirty="0" smtClean="0">
              <a:gradFill>
                <a:gsLst>
                  <a:gs pos="0">
                    <a:srgbClr val="14CD68"/>
                  </a:gs>
                  <a:gs pos="100000">
                    <a:srgbClr val="035C7D"/>
                  </a:gs>
                </a:gsLst>
                <a:lin scaled="0"/>
              </a:gradFill>
            </a:endParaRPr>
          </a:p>
          <a:p>
            <a:r>
              <a:rPr lang="en-US" altLang="zh-CN" sz="2800" b="1" dirty="0" smtClean="0">
                <a:gradFill>
                  <a:gsLst>
                    <a:gs pos="0">
                      <a:srgbClr val="14CD68"/>
                    </a:gs>
                    <a:gs pos="100000">
                      <a:srgbClr val="035C7D"/>
                    </a:gs>
                  </a:gsLst>
                  <a:lin scaled="0"/>
                </a:gradFill>
              </a:rPr>
              <a:t>1.</a:t>
            </a:r>
            <a:r>
              <a:rPr lang="zh-CN" altLang="en-US" sz="2800" b="1" dirty="0" smtClean="0">
                <a:gradFill>
                  <a:gsLst>
                    <a:gs pos="0">
                      <a:srgbClr val="14CD68"/>
                    </a:gs>
                    <a:gs pos="100000">
                      <a:srgbClr val="035C7D"/>
                    </a:gs>
                  </a:gsLst>
                  <a:lin scaled="0"/>
                </a:gradFill>
              </a:rPr>
              <a:t>内容与形式</a:t>
            </a:r>
            <a:endParaRPr lang="zh-CN" altLang="en-US" sz="2800" b="1" dirty="0" smtClean="0">
              <a:gradFill>
                <a:gsLst>
                  <a:gs pos="0">
                    <a:srgbClr val="14CD68"/>
                  </a:gs>
                  <a:gs pos="100000">
                    <a:srgbClr val="035C7D"/>
                  </a:gs>
                </a:gsLst>
                <a:lin scaled="0"/>
              </a:gradFill>
            </a:endParaRPr>
          </a:p>
          <a:p>
            <a:r>
              <a:rPr sz="2400" b="1" dirty="0" smtClean="0"/>
              <a:t>内容是事务存在的基础，形式是事物存在的表现及方式。</a:t>
            </a:r>
            <a:endParaRPr sz="2400" b="1" dirty="0" smtClean="0"/>
          </a:p>
          <a:p>
            <a:r>
              <a:rPr sz="2400" b="1" dirty="0" smtClean="0"/>
              <a:t>内容决定形式，形式服从于内容</a:t>
            </a:r>
            <a:endParaRPr sz="2400" b="1" dirty="0" smtClean="0"/>
          </a:p>
          <a:p>
            <a:r>
              <a:rPr sz="2400" b="1" dirty="0" smtClean="0"/>
              <a:t>方法论：既然要重视内容，反对形式主义，又要善于运用形式，发挥其积极作用。</a:t>
            </a:r>
            <a:endParaRPr lang="en-US" altLang="zh-CN" sz="2800" b="1" dirty="0" smtClean="0"/>
          </a:p>
          <a:p>
            <a:endParaRPr lang="en-US" altLang="zh-CN" sz="2800" b="1" dirty="0" smtClean="0"/>
          </a:p>
          <a:p>
            <a:endParaRPr lang="zh-CN" altLang="en-US" sz="2800" b="1"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smtClean="0">
                <a:gradFill>
                  <a:gsLst>
                    <a:gs pos="0">
                      <a:srgbClr val="14CD68"/>
                    </a:gs>
                    <a:gs pos="100000">
                      <a:srgbClr val="035C7D"/>
                    </a:gs>
                  </a:gsLst>
                  <a:lin scaled="0"/>
                </a:gradFill>
                <a:sym typeface="+mn-ea"/>
              </a:rPr>
              <a:t>2.</a:t>
            </a:r>
            <a:r>
              <a:rPr sz="2800" b="1" smtClean="0">
                <a:gradFill>
                  <a:gsLst>
                    <a:gs pos="0">
                      <a:srgbClr val="14CD68"/>
                    </a:gs>
                    <a:gs pos="100000">
                      <a:srgbClr val="035C7D"/>
                    </a:gs>
                  </a:gsLst>
                  <a:lin scaled="0"/>
                </a:gradFill>
                <a:sym typeface="+mn-ea"/>
              </a:rPr>
              <a:t>本质与现象</a:t>
            </a:r>
            <a:endParaRPr sz="2800" b="1" smtClean="0">
              <a:gradFill>
                <a:gsLst>
                  <a:gs pos="0">
                    <a:srgbClr val="14CD68"/>
                  </a:gs>
                  <a:gs pos="100000">
                    <a:srgbClr val="035C7D"/>
                  </a:gs>
                </a:gsLst>
                <a:lin scaled="0"/>
              </a:gradFill>
              <a:sym typeface="+mn-ea"/>
            </a:endParaRPr>
          </a:p>
          <a:p>
            <a:r>
              <a:rPr sz="2800" b="1" smtClean="0">
                <a:sym typeface="+mn-ea"/>
              </a:rPr>
              <a:t>现象是事物的外部联系和表面特征，本质是事务的内部联系和根本性质。</a:t>
            </a:r>
            <a:endParaRPr sz="2800" b="1" smtClean="0">
              <a:sym typeface="+mn-ea"/>
            </a:endParaRPr>
          </a:p>
          <a:p>
            <a:r>
              <a:rPr sz="2800" b="1" smtClean="0">
                <a:sym typeface="+mn-ea"/>
              </a:rPr>
              <a:t>现象是本质的表现：既存在正确反映本质的真象，又存在错误反映本质的假象。</a:t>
            </a:r>
            <a:endParaRPr sz="2800" b="1" smtClean="0">
              <a:sym typeface="+mn-ea"/>
            </a:endParaRPr>
          </a:p>
          <a:p>
            <a:r>
              <a:rPr sz="2800" b="1" smtClean="0">
                <a:sym typeface="+mn-ea"/>
              </a:rPr>
              <a:t>方法论：去粗取精、去伪存真、由此及彼，由表及里</a:t>
            </a:r>
            <a:endParaRPr lang="en-US" altLang="zh-CN" sz="2800" b="1" dirty="0" smtClean="0"/>
          </a:p>
          <a:p>
            <a:endParaRPr lang="zh-CN" altLang="en-US" sz="2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lstStyle/>
          <a:p>
            <a:r>
              <a:rPr lang="zh-CN" altLang="en-US" sz="3200" b="1" dirty="0" smtClean="0">
                <a:solidFill>
                  <a:srgbClr val="FF0000"/>
                </a:solidFill>
              </a:rPr>
              <a:t>主要内容</a:t>
            </a:r>
            <a:endParaRPr lang="zh-CN" altLang="en-US" sz="3200" b="1" dirty="0">
              <a:solidFill>
                <a:srgbClr val="FF0000"/>
              </a:solidFill>
            </a:endParaRPr>
          </a:p>
        </p:txBody>
      </p:sp>
      <p:sp>
        <p:nvSpPr>
          <p:cNvPr id="3" name="内容占位符 2"/>
          <p:cNvSpPr>
            <a:spLocks noGrp="1"/>
          </p:cNvSpPr>
          <p:nvPr>
            <p:ph idx="1"/>
          </p:nvPr>
        </p:nvSpPr>
        <p:spPr>
          <a:xfrm>
            <a:off x="467544" y="2204864"/>
            <a:ext cx="8229600" cy="4061048"/>
          </a:xfrm>
        </p:spPr>
        <p:txBody>
          <a:bodyPr/>
          <a:lstStyle/>
          <a:p>
            <a:r>
              <a:rPr lang="zh-CN" altLang="en-US" sz="2800" b="1" dirty="0" smtClean="0"/>
              <a:t>一、</a:t>
            </a:r>
            <a:r>
              <a:rPr lang="zh-CN" sz="2800" b="1" dirty="0" smtClean="0"/>
              <a:t>唯物辩证法的总特性</a:t>
            </a:r>
            <a:endParaRPr lang="zh-CN" sz="2800" b="1" dirty="0" smtClean="0"/>
          </a:p>
          <a:p>
            <a:endParaRPr lang="en-US" altLang="zh-CN" sz="2800" b="1" dirty="0" smtClean="0"/>
          </a:p>
          <a:p>
            <a:r>
              <a:rPr lang="zh-CN" altLang="en-US" sz="2800" b="1" dirty="0" smtClean="0"/>
              <a:t>二、</a:t>
            </a:r>
            <a:r>
              <a:rPr lang="zh-CN" sz="2800" b="1" dirty="0" smtClean="0"/>
              <a:t>唯物辩证法的基本范畴</a:t>
            </a:r>
            <a:endParaRPr lang="zh-CN" sz="2800" b="1" dirty="0" smtClean="0"/>
          </a:p>
          <a:p>
            <a:endParaRPr lang="zh-CN" sz="2800" b="1" dirty="0"/>
          </a:p>
          <a:p>
            <a:r>
              <a:rPr lang="zh-CN" sz="2800" b="1" dirty="0"/>
              <a:t>三、唯物辩证法的基本规律</a:t>
            </a:r>
            <a:endParaRPr lang="zh-CN" sz="2800" b="1"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smtClean="0">
                <a:gradFill>
                  <a:gsLst>
                    <a:gs pos="0">
                      <a:srgbClr val="14CD68"/>
                    </a:gs>
                    <a:gs pos="100000">
                      <a:srgbClr val="035C7D"/>
                    </a:gs>
                  </a:gsLst>
                  <a:lin scaled="0"/>
                </a:gradFill>
                <a:sym typeface="+mn-ea"/>
              </a:rPr>
              <a:t>3.</a:t>
            </a:r>
            <a:r>
              <a:rPr sz="2800" b="1" smtClean="0">
                <a:gradFill>
                  <a:gsLst>
                    <a:gs pos="0">
                      <a:srgbClr val="14CD68"/>
                    </a:gs>
                    <a:gs pos="100000">
                      <a:srgbClr val="035C7D"/>
                    </a:gs>
                  </a:gsLst>
                  <a:lin scaled="0"/>
                </a:gradFill>
                <a:sym typeface="+mn-ea"/>
              </a:rPr>
              <a:t>原因与结果</a:t>
            </a:r>
            <a:endParaRPr sz="2800" b="1" smtClean="0">
              <a:gradFill>
                <a:gsLst>
                  <a:gs pos="0">
                    <a:srgbClr val="14CD68"/>
                  </a:gs>
                  <a:gs pos="100000">
                    <a:srgbClr val="035C7D"/>
                  </a:gs>
                </a:gsLst>
                <a:lin scaled="0"/>
              </a:gradFill>
              <a:sym typeface="+mn-ea"/>
            </a:endParaRPr>
          </a:p>
          <a:p>
            <a:r>
              <a:rPr sz="2800" b="1" smtClean="0">
                <a:sym typeface="+mn-ea"/>
              </a:rPr>
              <a:t>原因是引起一定现象的现象，被一定现象引起的现象是结果。</a:t>
            </a:r>
            <a:endParaRPr sz="2800" b="1" smtClean="0">
              <a:sym typeface="+mn-ea"/>
            </a:endParaRPr>
          </a:p>
          <a:p>
            <a:r>
              <a:rPr sz="2800" b="1" dirty="0" smtClean="0"/>
              <a:t>因果联系就是具有必然的引起和被引起的关系，表现形式复杂多样</a:t>
            </a:r>
            <a:endParaRPr sz="2800" b="1" dirty="0" smtClean="0"/>
          </a:p>
          <a:p>
            <a:r>
              <a:rPr sz="2800" b="1" dirty="0" smtClean="0"/>
              <a:t>方法论：事前分析后果，提高预见能力；事后分析原因，总结经验教训</a:t>
            </a:r>
            <a:endParaRPr lang="en-US" altLang="zh-CN" sz="2800" b="1" dirty="0" smtClean="0"/>
          </a:p>
          <a:p>
            <a:endParaRPr lang="zh-CN" altLang="en-US" sz="2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smtClean="0">
                <a:gradFill>
                  <a:gsLst>
                    <a:gs pos="0">
                      <a:srgbClr val="14CD68"/>
                    </a:gs>
                    <a:gs pos="100000">
                      <a:srgbClr val="035C7D"/>
                    </a:gs>
                  </a:gsLst>
                  <a:lin scaled="0"/>
                </a:gradFill>
                <a:sym typeface="+mn-ea"/>
              </a:rPr>
              <a:t>4.</a:t>
            </a:r>
            <a:r>
              <a:rPr sz="2800" b="1" smtClean="0">
                <a:gradFill>
                  <a:gsLst>
                    <a:gs pos="0">
                      <a:srgbClr val="14CD68"/>
                    </a:gs>
                    <a:gs pos="100000">
                      <a:srgbClr val="035C7D"/>
                    </a:gs>
                  </a:gsLst>
                  <a:lin scaled="0"/>
                </a:gradFill>
                <a:sym typeface="+mn-ea"/>
              </a:rPr>
              <a:t>必然与偶然</a:t>
            </a:r>
            <a:endParaRPr sz="2800" b="1" smtClean="0">
              <a:gradFill>
                <a:gsLst>
                  <a:gs pos="0">
                    <a:srgbClr val="14CD68"/>
                  </a:gs>
                  <a:gs pos="100000">
                    <a:srgbClr val="035C7D"/>
                  </a:gs>
                </a:gsLst>
                <a:lin scaled="0"/>
              </a:gradFill>
              <a:sym typeface="+mn-ea"/>
            </a:endParaRPr>
          </a:p>
          <a:p>
            <a:r>
              <a:rPr sz="2800" b="1" smtClean="0">
                <a:sym typeface="+mn-ea"/>
              </a:rPr>
              <a:t>必然是事物发展过程中一定如此、确定不移的趋势，是由事物的根本矛盾决定的，体现了事物发展的本质联系和根本前途。</a:t>
            </a:r>
            <a:endParaRPr sz="2800" b="1" smtClean="0">
              <a:sym typeface="+mn-ea"/>
            </a:endParaRPr>
          </a:p>
          <a:p>
            <a:r>
              <a:rPr sz="2800" b="1" smtClean="0">
                <a:sym typeface="+mn-ea"/>
              </a:rPr>
              <a:t>偶然是事物发展过程中并非一定如此的趋势，是由事物的非根本矛盾和外部条件引起的。</a:t>
            </a:r>
            <a:endParaRPr sz="2800" b="1" smtClean="0">
              <a:sym typeface="+mn-ea"/>
            </a:endParaRPr>
          </a:p>
          <a:p>
            <a:r>
              <a:rPr sz="2800" b="1" dirty="0" smtClean="0"/>
              <a:t>方法论：善于在偶然中发现必然，把握事物发展的机遇。</a:t>
            </a:r>
            <a:endParaRPr lang="en-US" altLang="zh-CN" sz="2800" b="1" dirty="0" smtClean="0"/>
          </a:p>
          <a:p>
            <a:endParaRPr lang="zh-CN" altLang="en-US"/>
          </a:p>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smtClean="0">
                <a:gradFill>
                  <a:gsLst>
                    <a:gs pos="0">
                      <a:srgbClr val="14CD68"/>
                    </a:gs>
                    <a:gs pos="100000">
                      <a:srgbClr val="035C7D"/>
                    </a:gs>
                  </a:gsLst>
                  <a:lin scaled="0"/>
                </a:gradFill>
                <a:sym typeface="+mn-ea"/>
              </a:rPr>
              <a:t>5.</a:t>
            </a:r>
            <a:r>
              <a:rPr sz="2800" b="1" smtClean="0">
                <a:gradFill>
                  <a:gsLst>
                    <a:gs pos="0">
                      <a:srgbClr val="14CD68"/>
                    </a:gs>
                    <a:gs pos="100000">
                      <a:srgbClr val="035C7D"/>
                    </a:gs>
                  </a:gsLst>
                  <a:lin scaled="0"/>
                </a:gradFill>
                <a:sym typeface="+mn-ea"/>
              </a:rPr>
              <a:t>现实与可能</a:t>
            </a:r>
            <a:endParaRPr sz="2800" b="1" smtClean="0">
              <a:gradFill>
                <a:gsLst>
                  <a:gs pos="0">
                    <a:srgbClr val="14CD68"/>
                  </a:gs>
                  <a:gs pos="100000">
                    <a:srgbClr val="035C7D"/>
                  </a:gs>
                </a:gsLst>
                <a:lin scaled="0"/>
              </a:gradFill>
              <a:sym typeface="+mn-ea"/>
            </a:endParaRPr>
          </a:p>
          <a:p>
            <a:r>
              <a:rPr lang="zh-CN" altLang="en-US" sz="2800" b="1"/>
              <a:t>现实是已经产生出来的，有内在根据的，合乎必然性的存在，标志着事物的现状。</a:t>
            </a:r>
            <a:endParaRPr lang="zh-CN" altLang="en-US" sz="2800" b="1"/>
          </a:p>
          <a:p>
            <a:r>
              <a:rPr lang="zh-CN" altLang="en-US" sz="2800" b="1"/>
              <a:t>可能性是事物发展过程中尚未实现的潜在的东西，预测者事物发展的前途。</a:t>
            </a:r>
            <a:endParaRPr lang="zh-CN" altLang="en-US" sz="2800" b="1"/>
          </a:p>
          <a:p>
            <a:r>
              <a:rPr lang="zh-CN" altLang="en-US" sz="2800" b="1"/>
              <a:t>方法论：立足现实、展望未来，把握事物发展的各种可能</a:t>
            </a:r>
            <a:endParaRPr lang="zh-CN" altLang="en-US" sz="2800" b="1"/>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31" y="1854870"/>
            <a:ext cx="8229600" cy="1143000"/>
          </a:xfrm>
        </p:spPr>
        <p:txBody>
          <a:bodyPr/>
          <a:lstStyle/>
          <a:p>
            <a:r>
              <a:rPr lang="zh-CN" altLang="en-US" sz="3200" b="1" dirty="0" smtClean="0">
                <a:solidFill>
                  <a:srgbClr val="FF0000"/>
                </a:solidFill>
              </a:rPr>
              <a:t>三、唯物辩证法的基本规律</a:t>
            </a:r>
            <a:endParaRPr lang="zh-CN" altLang="en-US" sz="3200" b="1" dirty="0">
              <a:solidFill>
                <a:srgbClr val="FF0000"/>
              </a:solidFill>
            </a:endParaRPr>
          </a:p>
        </p:txBody>
      </p:sp>
      <p:sp>
        <p:nvSpPr>
          <p:cNvPr id="3" name="内容占位符 2"/>
          <p:cNvSpPr>
            <a:spLocks noGrp="1"/>
          </p:cNvSpPr>
          <p:nvPr>
            <p:ph idx="1"/>
          </p:nvPr>
        </p:nvSpPr>
        <p:spPr>
          <a:xfrm>
            <a:off x="457200" y="3439160"/>
            <a:ext cx="8229600" cy="1769110"/>
          </a:xfrm>
        </p:spPr>
        <p:txBody>
          <a:bodyPr>
            <a:noAutofit/>
          </a:bodyPr>
          <a:lstStyle/>
          <a:p>
            <a:r>
              <a:rPr lang="zh-CN" altLang="en-US" sz="2800" b="1" dirty="0" smtClean="0"/>
              <a:t>（一）</a:t>
            </a:r>
            <a:r>
              <a:rPr lang="zh-CN" sz="2800" b="1" dirty="0" smtClean="0"/>
              <a:t>对立统一规律</a:t>
            </a:r>
            <a:endParaRPr lang="en-US" altLang="zh-CN" sz="2800" b="1" dirty="0" smtClean="0"/>
          </a:p>
          <a:p>
            <a:r>
              <a:rPr lang="zh-CN" altLang="en-US" sz="2800" b="1" dirty="0" smtClean="0"/>
              <a:t>（二）质量互变规律</a:t>
            </a:r>
            <a:endParaRPr lang="zh-CN" altLang="en-US" sz="2800" b="1" dirty="0" smtClean="0"/>
          </a:p>
          <a:p>
            <a:r>
              <a:rPr lang="zh-CN" altLang="en-US" sz="2800" b="1" dirty="0"/>
              <a:t>（三）否定之否定规律</a:t>
            </a:r>
            <a:endParaRPr lang="zh-CN" altLang="en-US" sz="2800" b="1"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smtClean="0">
                <a:solidFill>
                  <a:srgbClr val="00B050"/>
                </a:solidFill>
              </a:rPr>
              <a:t>（一）对立统一规律</a:t>
            </a:r>
            <a:endParaRPr lang="zh-CN" altLang="en-US" sz="3200" b="1" dirty="0" smtClean="0">
              <a:solidFill>
                <a:srgbClr val="00B050"/>
              </a:solidFill>
            </a:endParaRPr>
          </a:p>
        </p:txBody>
      </p:sp>
      <p:sp>
        <p:nvSpPr>
          <p:cNvPr id="3" name="内容占位符 2"/>
          <p:cNvSpPr>
            <a:spLocks noGrp="1"/>
          </p:cNvSpPr>
          <p:nvPr>
            <p:ph idx="1"/>
          </p:nvPr>
        </p:nvSpPr>
        <p:spPr>
          <a:xfrm>
            <a:off x="457200" y="1600200"/>
            <a:ext cx="4834880" cy="4925144"/>
          </a:xfrm>
        </p:spPr>
        <p:txBody>
          <a:bodyPr>
            <a:normAutofit fontScale="90000" lnSpcReduction="10000"/>
          </a:bodyPr>
          <a:lstStyle/>
          <a:p>
            <a:r>
              <a:rPr lang="en-US" altLang="zh-CN" sz="2400" b="1" dirty="0" smtClean="0">
                <a:solidFill>
                  <a:srgbClr val="C00000"/>
                </a:solidFill>
              </a:rPr>
              <a:t>1.</a:t>
            </a:r>
            <a:r>
              <a:rPr lang="zh-CN" altLang="en-US" sz="2400" b="1" dirty="0" smtClean="0">
                <a:solidFill>
                  <a:srgbClr val="C00000"/>
                </a:solidFill>
              </a:rPr>
              <a:t>矛盾是事物发展的动力</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dirty="0" smtClean="0">
                <a:solidFill>
                  <a:srgbClr val="7030A0"/>
                </a:solidFill>
              </a:rPr>
              <a:t>（</a:t>
            </a:r>
            <a:r>
              <a:rPr lang="en-US" altLang="zh-CN" sz="2400" b="1" dirty="0" smtClean="0">
                <a:solidFill>
                  <a:srgbClr val="7030A0"/>
                </a:solidFill>
              </a:rPr>
              <a:t>1</a:t>
            </a:r>
            <a:r>
              <a:rPr lang="zh-CN" altLang="en-US" sz="2400" b="1" dirty="0" smtClean="0">
                <a:solidFill>
                  <a:srgbClr val="7030A0"/>
                </a:solidFill>
              </a:rPr>
              <a:t>）对事物发展的动力的不同讨论</a:t>
            </a:r>
            <a:endParaRPr lang="en-US" altLang="zh-CN" sz="2400" b="1" dirty="0" smtClean="0">
              <a:solidFill>
                <a:srgbClr val="7030A0"/>
              </a:solidFill>
            </a:endParaRPr>
          </a:p>
          <a:p>
            <a:endParaRPr lang="en-US" altLang="zh-CN" sz="2400" b="1" dirty="0" smtClean="0">
              <a:solidFill>
                <a:srgbClr val="7030A0"/>
              </a:solidFill>
            </a:endParaRPr>
          </a:p>
          <a:p>
            <a:r>
              <a:rPr lang="zh-CN" altLang="en-US" sz="2400" b="1" u="sng" dirty="0" smtClean="0"/>
              <a:t>亚里士多德：万事万物无不处在运动中，运动是永恒的，变化是无穷的，事物的发展必然有其动力。事物发展的动力究竟为何？亚里士多德将其归结为神的启示。</a:t>
            </a:r>
            <a:endParaRPr lang="zh-CN" altLang="en-US" sz="2400" b="1" u="sng" dirty="0"/>
          </a:p>
        </p:txBody>
      </p:sp>
      <p:pic>
        <p:nvPicPr>
          <p:cNvPr id="4" name="图片 3" descr="105490_zhangp_1456472214483_b.jpg"/>
          <p:cNvPicPr>
            <a:picLocks noChangeAspect="1"/>
          </p:cNvPicPr>
          <p:nvPr/>
        </p:nvPicPr>
        <p:blipFill>
          <a:blip r:embed="rId1" cstate="print"/>
          <a:stretch>
            <a:fillRect/>
          </a:stretch>
        </p:blipFill>
        <p:spPr>
          <a:xfrm>
            <a:off x="5868144" y="2996952"/>
            <a:ext cx="2169220" cy="2839207"/>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844824"/>
            <a:ext cx="4402832" cy="4525963"/>
          </a:xfrm>
        </p:spPr>
        <p:txBody>
          <a:bodyPr>
            <a:noAutofit/>
          </a:bodyPr>
          <a:lstStyle/>
          <a:p>
            <a:r>
              <a:rPr lang="zh-CN" altLang="en-US" sz="3200" b="1" u="sng" dirty="0" smtClean="0"/>
              <a:t>牛顿是近代最负盛名的自然科学家，但是由于受到了神学的影响，他也难以解释事物发展的动力究竟为何，只是说上帝给了世界“第一推动”。</a:t>
            </a:r>
            <a:endParaRPr lang="zh-CN" altLang="en-US" sz="3200" b="1" u="sng" dirty="0" smtClean="0"/>
          </a:p>
        </p:txBody>
      </p:sp>
      <p:pic>
        <p:nvPicPr>
          <p:cNvPr id="4" name="图片 3" descr="569df4216aa19.jpg"/>
          <p:cNvPicPr>
            <a:picLocks noChangeAspect="1"/>
          </p:cNvPicPr>
          <p:nvPr/>
        </p:nvPicPr>
        <p:blipFill>
          <a:blip r:embed="rId1" cstate="print"/>
          <a:stretch>
            <a:fillRect/>
          </a:stretch>
        </p:blipFill>
        <p:spPr>
          <a:xfrm>
            <a:off x="5580112" y="2132856"/>
            <a:ext cx="2188468" cy="2693499"/>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320480"/>
          </a:xfrm>
        </p:spPr>
        <p:txBody>
          <a:bodyPr>
            <a:normAutofit lnSpcReduction="20000"/>
          </a:bodyPr>
          <a:lstStyle/>
          <a:p>
            <a:r>
              <a:rPr lang="zh-CN" altLang="en-US" sz="2800" b="1" dirty="0" smtClean="0"/>
              <a:t>（</a:t>
            </a:r>
            <a:r>
              <a:rPr lang="en-US" altLang="zh-CN" sz="2800" b="1" dirty="0" smtClean="0"/>
              <a:t>2</a:t>
            </a:r>
            <a:r>
              <a:rPr lang="zh-CN" altLang="en-US" sz="2800" b="1" dirty="0" smtClean="0"/>
              <a:t>）马克思主义辩证法认为矛盾是事物发展的真正动力。</a:t>
            </a:r>
            <a:endParaRPr lang="zh-CN" altLang="en-US" sz="2800" b="1" dirty="0" smtClean="0"/>
          </a:p>
          <a:p>
            <a:endParaRPr lang="zh-CN" altLang="en-US" sz="2800" b="1" dirty="0" smtClean="0"/>
          </a:p>
          <a:p>
            <a:r>
              <a:rPr lang="en-US" altLang="zh-CN" sz="2800" b="1" smtClean="0">
                <a:solidFill>
                  <a:srgbClr val="C00000"/>
                </a:solidFill>
                <a:sym typeface="+mn-ea"/>
              </a:rPr>
              <a:t>2.</a:t>
            </a:r>
            <a:r>
              <a:rPr sz="2800" b="1" smtClean="0">
                <a:solidFill>
                  <a:srgbClr val="C00000"/>
                </a:solidFill>
                <a:sym typeface="+mn-ea"/>
              </a:rPr>
              <a:t>矛盾的定义</a:t>
            </a:r>
            <a:endParaRPr lang="en-US" altLang="zh-CN" sz="2800" b="1" dirty="0" smtClean="0">
              <a:solidFill>
                <a:srgbClr val="C00000"/>
              </a:solidFill>
            </a:endParaRPr>
          </a:p>
          <a:p>
            <a:r>
              <a:rPr sz="2800" b="1" smtClean="0">
                <a:sym typeface="+mn-ea"/>
              </a:rPr>
              <a:t>反映事物内部或事物之间对立统一关系的规律。矛盾的统一属性称之为同一性；矛盾的对立属性称之为斗争性。</a:t>
            </a:r>
            <a:endParaRPr lang="en-US" altLang="zh-CN" sz="2800" b="1" dirty="0" smtClean="0"/>
          </a:p>
          <a:p>
            <a:endParaRPr lang="en-US" altLang="zh-CN" sz="2800" b="1" dirty="0" smtClean="0"/>
          </a:p>
          <a:p>
            <a:endParaRPr lang="en-US" altLang="zh-CN" b="1" dirty="0" smtClean="0"/>
          </a:p>
          <a:p>
            <a:endParaRPr lang="en-US" altLang="zh-CN" b="1" dirty="0" smtClean="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8380" y="748665"/>
            <a:ext cx="7127240" cy="5361305"/>
          </a:xfrm>
        </p:spPr>
        <p:txBody>
          <a:bodyPr>
            <a:normAutofit lnSpcReduction="10000"/>
          </a:bodyPr>
          <a:lstStyle/>
          <a:p>
            <a:r>
              <a:rPr lang="en-US" altLang="zh-CN" sz="2800" b="1" dirty="0" smtClean="0">
                <a:solidFill>
                  <a:srgbClr val="C00000"/>
                </a:solidFill>
              </a:rPr>
              <a:t>3.</a:t>
            </a:r>
            <a:r>
              <a:rPr lang="zh-CN" altLang="en-US" sz="2800" b="1" dirty="0" smtClean="0">
                <a:solidFill>
                  <a:srgbClr val="C00000"/>
                </a:solidFill>
              </a:rPr>
              <a:t>矛盾的同一性与斗争性</a:t>
            </a:r>
            <a:endParaRPr lang="en-US" altLang="zh-CN" sz="2800" b="1" dirty="0" smtClean="0">
              <a:solidFill>
                <a:srgbClr val="C00000"/>
              </a:solidFill>
            </a:endParaRPr>
          </a:p>
          <a:p>
            <a:r>
              <a:rPr lang="zh-CN" altLang="en-US" sz="2800" b="1" dirty="0" smtClean="0">
                <a:solidFill>
                  <a:srgbClr val="1D41D5"/>
                </a:solidFill>
              </a:rPr>
              <a:t>（</a:t>
            </a:r>
            <a:r>
              <a:rPr lang="en-US" altLang="zh-CN" sz="2800" b="1" dirty="0" smtClean="0">
                <a:solidFill>
                  <a:srgbClr val="1D41D5"/>
                </a:solidFill>
              </a:rPr>
              <a:t>1</a:t>
            </a:r>
            <a:r>
              <a:rPr lang="zh-CN" altLang="en-US" sz="2800" b="1" dirty="0" smtClean="0">
                <a:solidFill>
                  <a:srgbClr val="1D41D5"/>
                </a:solidFill>
              </a:rPr>
              <a:t>）矛盾的同一性</a:t>
            </a:r>
            <a:endParaRPr lang="zh-CN" altLang="en-US" sz="2800" b="1" dirty="0" smtClean="0">
              <a:solidFill>
                <a:srgbClr val="1D41D5"/>
              </a:solidFill>
            </a:endParaRPr>
          </a:p>
          <a:p>
            <a:r>
              <a:rPr lang="zh-CN" altLang="en-US" sz="2800" b="1" dirty="0" smtClean="0"/>
              <a:t>矛盾着的对立面相互依存，互为存在的前提</a:t>
            </a:r>
            <a:r>
              <a:rPr lang="zh-CN" sz="2800" b="1" dirty="0" smtClean="0"/>
              <a:t>；</a:t>
            </a:r>
            <a:r>
              <a:rPr lang="zh-CN" altLang="en-US" sz="2800" b="1" dirty="0" smtClean="0"/>
              <a:t>矛盾着的对立面相互贯通，在一定条件下可以互相转化。</a:t>
            </a:r>
            <a:endParaRPr lang="en-US" altLang="zh-CN" sz="2800" b="1" dirty="0" smtClean="0"/>
          </a:p>
          <a:p>
            <a:endParaRPr lang="en-US" altLang="zh-CN" sz="2800" b="1" dirty="0" smtClean="0"/>
          </a:p>
          <a:p>
            <a:r>
              <a:rPr lang="zh-CN" altLang="en-US" sz="2800" b="1" dirty="0" smtClean="0">
                <a:solidFill>
                  <a:srgbClr val="1D41D5"/>
                </a:solidFill>
              </a:rPr>
              <a:t>（</a:t>
            </a:r>
            <a:r>
              <a:rPr lang="en-US" altLang="zh-CN" sz="2800" b="1" dirty="0" smtClean="0">
                <a:solidFill>
                  <a:srgbClr val="1D41D5"/>
                </a:solidFill>
              </a:rPr>
              <a:t>2</a:t>
            </a:r>
            <a:r>
              <a:rPr lang="zh-CN" altLang="en-US" sz="2800" b="1" dirty="0" smtClean="0">
                <a:solidFill>
                  <a:srgbClr val="1D41D5"/>
                </a:solidFill>
              </a:rPr>
              <a:t>）矛盾的斗争性</a:t>
            </a:r>
            <a:endParaRPr lang="en-US" altLang="zh-CN" sz="2800" b="1" dirty="0" smtClean="0">
              <a:solidFill>
                <a:srgbClr val="1D41D5"/>
              </a:solidFill>
            </a:endParaRPr>
          </a:p>
          <a:p>
            <a:r>
              <a:rPr lang="zh-CN" altLang="en-US" sz="2800" b="1" dirty="0" smtClean="0"/>
              <a:t>矛盾着的对立面相互排斥，相互分离的性质和趋势。</a:t>
            </a:r>
            <a:endParaRPr lang="zh-CN" altLang="en-US" sz="2800" b="1" dirty="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84077"/>
            <a:ext cx="8229600" cy="4929411"/>
          </a:xfrm>
        </p:spPr>
        <p:txBody>
          <a:bodyPr>
            <a:normAutofit lnSpcReduction="10000"/>
          </a:bodyPr>
          <a:lstStyle/>
          <a:p>
            <a:r>
              <a:rPr lang="zh-CN" altLang="en-US" sz="2800" b="1" dirty="0" smtClean="0">
                <a:solidFill>
                  <a:srgbClr val="1D41D5"/>
                </a:solidFill>
              </a:rPr>
              <a:t>（</a:t>
            </a:r>
            <a:r>
              <a:rPr lang="en-US" altLang="zh-CN" sz="2800" b="1" dirty="0" smtClean="0">
                <a:solidFill>
                  <a:srgbClr val="1D41D5"/>
                </a:solidFill>
              </a:rPr>
              <a:t>3</a:t>
            </a:r>
            <a:r>
              <a:rPr lang="zh-CN" altLang="en-US" sz="2800" b="1" dirty="0" smtClean="0">
                <a:solidFill>
                  <a:srgbClr val="1D41D5"/>
                </a:solidFill>
              </a:rPr>
              <a:t>）矛盾的同一性与斗争性之间的关系</a:t>
            </a:r>
            <a:endParaRPr lang="en-US" altLang="zh-CN" sz="2800" b="1" dirty="0" smtClean="0">
              <a:solidFill>
                <a:srgbClr val="C00000"/>
              </a:solidFill>
            </a:endParaRPr>
          </a:p>
          <a:p>
            <a:r>
              <a:rPr lang="zh-CN" altLang="en-US" sz="2800" b="1" dirty="0" smtClean="0"/>
              <a:t>相互联结、相辅相成；同一性有条件，斗争性无条件；二者结合推动事物的变化发展。</a:t>
            </a:r>
            <a:endParaRPr lang="en-US" altLang="zh-CN" sz="2800" b="1" dirty="0" smtClean="0"/>
          </a:p>
          <a:p>
            <a:endParaRPr lang="en-US" altLang="zh-CN" sz="2800" b="1" dirty="0" smtClean="0"/>
          </a:p>
          <a:p>
            <a:r>
              <a:rPr lang="zh-CN" altLang="en-US" sz="2800" b="1" dirty="0" smtClean="0">
                <a:solidFill>
                  <a:srgbClr val="1D41D5"/>
                </a:solidFill>
              </a:rPr>
              <a:t>（</a:t>
            </a:r>
            <a:r>
              <a:rPr lang="en-US" altLang="zh-CN" sz="2800" b="1" dirty="0" smtClean="0">
                <a:solidFill>
                  <a:srgbClr val="1D41D5"/>
                </a:solidFill>
              </a:rPr>
              <a:t>4</a:t>
            </a:r>
            <a:r>
              <a:rPr lang="zh-CN" altLang="en-US" sz="2800" b="1" dirty="0" smtClean="0">
                <a:solidFill>
                  <a:srgbClr val="1D41D5"/>
                </a:solidFill>
              </a:rPr>
              <a:t>）矛盾的同一性在事物发展中的作用</a:t>
            </a:r>
            <a:endParaRPr lang="en-US" altLang="zh-CN" sz="2800" b="1" dirty="0" smtClean="0">
              <a:solidFill>
                <a:srgbClr val="C00000"/>
              </a:solidFill>
            </a:endParaRPr>
          </a:p>
          <a:p>
            <a:r>
              <a:rPr lang="zh-CN" altLang="en-US" sz="2800" b="1" dirty="0" smtClean="0"/>
              <a:t>同一性是事物存在和发展的前提；同一性使矛盾双方相互吸引有利因素；同一性规定事物变化发展的趋势</a:t>
            </a:r>
            <a:endParaRPr lang="zh-CN" altLang="en-US" sz="2800" b="1"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8979" y="1561748"/>
            <a:ext cx="8229600" cy="4824536"/>
          </a:xfrm>
        </p:spPr>
        <p:txBody>
          <a:bodyPr/>
          <a:lstStyle/>
          <a:p>
            <a:r>
              <a:rPr lang="zh-CN" altLang="en-US" sz="2800" b="1" dirty="0" smtClean="0">
                <a:solidFill>
                  <a:srgbClr val="1D41D5"/>
                </a:solidFill>
              </a:rPr>
              <a:t>（</a:t>
            </a:r>
            <a:r>
              <a:rPr lang="en-US" altLang="zh-CN" sz="2800" b="1" dirty="0" smtClean="0">
                <a:solidFill>
                  <a:srgbClr val="1D41D5"/>
                </a:solidFill>
              </a:rPr>
              <a:t>5</a:t>
            </a:r>
            <a:r>
              <a:rPr lang="zh-CN" altLang="en-US" sz="2800" b="1" dirty="0" smtClean="0">
                <a:solidFill>
                  <a:srgbClr val="1D41D5"/>
                </a:solidFill>
              </a:rPr>
              <a:t>）矛盾的斗争性在事物发展中的作用</a:t>
            </a:r>
            <a:endParaRPr lang="en-US" altLang="zh-CN" sz="2800" b="1" dirty="0" smtClean="0">
              <a:solidFill>
                <a:srgbClr val="1D41D5"/>
              </a:solidFill>
            </a:endParaRPr>
          </a:p>
          <a:p>
            <a:r>
              <a:rPr lang="zh-CN" altLang="en-US" sz="2800" b="1" dirty="0" smtClean="0"/>
              <a:t>促进矛盾双方力量变化；使一种矛盾统一体向另一种矛盾统一体转化。</a:t>
            </a:r>
            <a:endParaRPr lang="en-US" altLang="zh-CN" sz="2800" b="1" dirty="0" smtClean="0"/>
          </a:p>
          <a:p>
            <a:endParaRPr lang="en-US" altLang="zh-CN" sz="2800" b="1" dirty="0" smtClean="0"/>
          </a:p>
          <a:p>
            <a:r>
              <a:rPr lang="zh-CN" altLang="en-US" sz="2800" b="1" dirty="0" smtClean="0">
                <a:solidFill>
                  <a:srgbClr val="1D41D5"/>
                </a:solidFill>
              </a:rPr>
              <a:t>（</a:t>
            </a:r>
            <a:r>
              <a:rPr lang="en-US" altLang="zh-CN" sz="2800" b="1" dirty="0" smtClean="0">
                <a:solidFill>
                  <a:srgbClr val="1D41D5"/>
                </a:solidFill>
              </a:rPr>
              <a:t>6</a:t>
            </a:r>
            <a:r>
              <a:rPr lang="zh-CN" altLang="en-US" sz="2800" b="1" dirty="0" smtClean="0">
                <a:solidFill>
                  <a:srgbClr val="1D41D5"/>
                </a:solidFill>
              </a:rPr>
              <a:t>）方法论意义：和谐</a:t>
            </a:r>
            <a:endParaRPr lang="en-US" altLang="zh-CN" sz="2800" b="1" dirty="0" smtClean="0">
              <a:solidFill>
                <a:srgbClr val="1D41D5"/>
              </a:solidFill>
            </a:endParaRPr>
          </a:p>
          <a:p>
            <a:r>
              <a:rPr lang="zh-CN" altLang="en-US" sz="2800" b="1" dirty="0" smtClean="0"/>
              <a:t>矛盾双方相互依存，共同发展，但不意味着斗争性的消失。</a:t>
            </a:r>
            <a:endParaRPr lang="zh-CN" altLang="en-US" sz="2800" b="1"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24744"/>
            <a:ext cx="8229600" cy="1143000"/>
          </a:xfrm>
        </p:spPr>
        <p:txBody>
          <a:bodyPr/>
          <a:lstStyle/>
          <a:p>
            <a:r>
              <a:rPr lang="zh-CN" altLang="en-US" sz="3200" b="1" dirty="0" smtClean="0">
                <a:solidFill>
                  <a:srgbClr val="FF0000"/>
                </a:solidFill>
              </a:rPr>
              <a:t>一、唯物辩证法的总特性</a:t>
            </a:r>
            <a:endParaRPr lang="zh-CN" altLang="en-US" sz="3200" b="1" dirty="0">
              <a:solidFill>
                <a:srgbClr val="FF0000"/>
              </a:solidFill>
            </a:endParaRPr>
          </a:p>
        </p:txBody>
      </p:sp>
      <p:sp>
        <p:nvSpPr>
          <p:cNvPr id="3" name="内容占位符 2"/>
          <p:cNvSpPr>
            <a:spLocks noGrp="1"/>
          </p:cNvSpPr>
          <p:nvPr>
            <p:ph idx="1"/>
          </p:nvPr>
        </p:nvSpPr>
        <p:spPr>
          <a:xfrm>
            <a:off x="539552" y="2780928"/>
            <a:ext cx="8229600" cy="3196952"/>
          </a:xfrm>
        </p:spPr>
        <p:txBody>
          <a:bodyPr>
            <a:noAutofit/>
          </a:bodyPr>
          <a:lstStyle/>
          <a:p>
            <a:r>
              <a:rPr lang="zh-CN" altLang="en-US" sz="2800" b="1" dirty="0" smtClean="0"/>
              <a:t>（一）事物的普遍联系</a:t>
            </a:r>
            <a:endParaRPr lang="en-US" altLang="zh-CN" sz="2800" b="1" dirty="0" smtClean="0"/>
          </a:p>
          <a:p>
            <a:endParaRPr lang="en-US" altLang="zh-CN" sz="2800" b="1" dirty="0" smtClean="0"/>
          </a:p>
          <a:p>
            <a:r>
              <a:rPr lang="zh-CN" altLang="en-US" sz="2800" b="1" dirty="0" smtClean="0"/>
              <a:t>（二）事物的变化发展</a:t>
            </a:r>
            <a:endParaRPr lang="en-US" altLang="zh-CN" sz="2800" b="1" dirty="0" smtClean="0"/>
          </a:p>
          <a:p>
            <a:endParaRPr lang="en-US" altLang="zh-CN" sz="2800" b="1" dirty="0" smtClean="0"/>
          </a:p>
          <a:p>
            <a:r>
              <a:rPr lang="zh-CN" altLang="en-US" sz="2800" b="1" dirty="0" smtClean="0"/>
              <a:t>（三）联系和发展的基本环节</a:t>
            </a:r>
            <a:endParaRPr lang="zh-CN" altLang="en-US" sz="2800" b="1" dirty="0" smtClean="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525963"/>
          </a:xfrm>
        </p:spPr>
        <p:txBody>
          <a:bodyPr/>
          <a:lstStyle/>
          <a:p>
            <a:r>
              <a:rPr lang="zh-CN" altLang="en-US" b="1" dirty="0" smtClean="0">
                <a:solidFill>
                  <a:srgbClr val="7030A0"/>
                </a:solidFill>
              </a:rPr>
              <a:t>例证：查卡盐湖的今昔对比</a:t>
            </a:r>
            <a:endParaRPr lang="zh-CN" altLang="en-US" b="1" dirty="0">
              <a:solidFill>
                <a:srgbClr val="7030A0"/>
              </a:solidFill>
            </a:endParaRPr>
          </a:p>
        </p:txBody>
      </p:sp>
      <p:pic>
        <p:nvPicPr>
          <p:cNvPr id="4" name="图片 3" descr="322629c09ec7478ea49ee318a1a9b52d.jpeg"/>
          <p:cNvPicPr>
            <a:picLocks noChangeAspect="1"/>
          </p:cNvPicPr>
          <p:nvPr/>
        </p:nvPicPr>
        <p:blipFill>
          <a:blip r:embed="rId1" cstate="print"/>
          <a:stretch>
            <a:fillRect/>
          </a:stretch>
        </p:blipFill>
        <p:spPr>
          <a:xfrm>
            <a:off x="467544" y="1844824"/>
            <a:ext cx="4454169" cy="2721992"/>
          </a:xfrm>
          <a:prstGeom prst="rect">
            <a:avLst/>
          </a:prstGeom>
        </p:spPr>
      </p:pic>
      <p:pic>
        <p:nvPicPr>
          <p:cNvPr id="5" name="图片 4" descr="3025e0af858148aba101ac1ae8ff6a73.jpeg"/>
          <p:cNvPicPr>
            <a:picLocks noChangeAspect="1"/>
          </p:cNvPicPr>
          <p:nvPr/>
        </p:nvPicPr>
        <p:blipFill>
          <a:blip r:embed="rId2" cstate="print"/>
          <a:stretch>
            <a:fillRect/>
          </a:stretch>
        </p:blipFill>
        <p:spPr>
          <a:xfrm>
            <a:off x="4788024" y="3284984"/>
            <a:ext cx="4109235" cy="2720466"/>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a:bodyPr>
          <a:lstStyle/>
          <a:p>
            <a:r>
              <a:rPr lang="en-US" altLang="zh-CN" sz="2400" b="1" dirty="0" smtClean="0">
                <a:solidFill>
                  <a:srgbClr val="C00000"/>
                </a:solidFill>
              </a:rPr>
              <a:t>3.</a:t>
            </a:r>
            <a:r>
              <a:rPr lang="zh-CN" altLang="en-US" sz="2400" b="1" dirty="0" smtClean="0">
                <a:solidFill>
                  <a:srgbClr val="C00000"/>
                </a:solidFill>
              </a:rPr>
              <a:t>矛盾的普遍性与特殊性</a:t>
            </a:r>
            <a:endParaRPr lang="zh-CN" altLang="en-US" sz="2400" b="1" dirty="0" smtClean="0">
              <a:solidFill>
                <a:srgbClr val="C00000"/>
              </a:solidFill>
            </a:endParaRPr>
          </a:p>
          <a:p>
            <a:r>
              <a:rPr lang="zh-CN" altLang="en-US" sz="2400" b="1" dirty="0" smtClean="0">
                <a:solidFill>
                  <a:srgbClr val="1D41D5"/>
                </a:solidFill>
              </a:rPr>
              <a:t>（</a:t>
            </a:r>
            <a:r>
              <a:rPr lang="en-US" altLang="zh-CN" sz="2400" b="1" dirty="0" smtClean="0">
                <a:solidFill>
                  <a:srgbClr val="1D41D5"/>
                </a:solidFill>
              </a:rPr>
              <a:t>1</a:t>
            </a:r>
            <a:r>
              <a:rPr lang="zh-CN" altLang="en-US" sz="2400" b="1" dirty="0" smtClean="0">
                <a:solidFill>
                  <a:srgbClr val="1D41D5"/>
                </a:solidFill>
              </a:rPr>
              <a:t>）矛盾的普遍性</a:t>
            </a:r>
            <a:endParaRPr lang="en-US" altLang="zh-CN" sz="2400" b="1" dirty="0" smtClean="0">
              <a:solidFill>
                <a:srgbClr val="1D41D5"/>
              </a:solidFill>
            </a:endParaRPr>
          </a:p>
          <a:p>
            <a:r>
              <a:rPr lang="zh-CN" altLang="en-US" sz="2400" b="1" dirty="0" smtClean="0"/>
              <a:t>“矛盾无处不有，矛盾无时不在。”</a:t>
            </a:r>
            <a:endParaRPr lang="en-US" altLang="zh-CN" sz="2400" b="1" dirty="0" smtClean="0"/>
          </a:p>
          <a:p>
            <a:endParaRPr lang="en-US" altLang="zh-CN" sz="2400" b="1" dirty="0" smtClean="0"/>
          </a:p>
          <a:p>
            <a:r>
              <a:rPr lang="zh-CN" altLang="en-US" sz="2400" b="1" dirty="0" smtClean="0">
                <a:solidFill>
                  <a:srgbClr val="1D41D5"/>
                </a:solidFill>
              </a:rPr>
              <a:t>（</a:t>
            </a:r>
            <a:r>
              <a:rPr lang="en-US" altLang="zh-CN" sz="2400" b="1" dirty="0" smtClean="0">
                <a:solidFill>
                  <a:srgbClr val="1D41D5"/>
                </a:solidFill>
              </a:rPr>
              <a:t>2</a:t>
            </a:r>
            <a:r>
              <a:rPr lang="zh-CN" altLang="en-US" sz="2400" b="1" dirty="0" smtClean="0">
                <a:solidFill>
                  <a:srgbClr val="1D41D5"/>
                </a:solidFill>
              </a:rPr>
              <a:t>）矛盾的特殊性</a:t>
            </a:r>
            <a:endParaRPr lang="en-US" altLang="zh-CN" sz="2400" b="1" dirty="0" smtClean="0">
              <a:solidFill>
                <a:srgbClr val="1D41D5"/>
              </a:solidFill>
            </a:endParaRPr>
          </a:p>
          <a:p>
            <a:r>
              <a:rPr lang="zh-CN" altLang="en-US" sz="2400" b="1" dirty="0" smtClean="0"/>
              <a:t>矛盾的各个方面在发展的不同阶段有不同特点</a:t>
            </a:r>
            <a:endParaRPr lang="en-US" altLang="zh-CN" sz="2400" b="1" dirty="0" smtClean="0"/>
          </a:p>
          <a:p>
            <a:endParaRPr lang="en-US" altLang="zh-CN" sz="2400" dirty="0" smtClean="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dirty="0" smtClean="0">
                <a:solidFill>
                  <a:srgbClr val="1D41D5"/>
                </a:solidFill>
              </a:rPr>
              <a:t>（</a:t>
            </a:r>
            <a:r>
              <a:rPr lang="en-US" altLang="zh-CN" sz="2800" b="1" dirty="0" smtClean="0">
                <a:solidFill>
                  <a:srgbClr val="1D41D5"/>
                </a:solidFill>
              </a:rPr>
              <a:t>3</a:t>
            </a:r>
            <a:r>
              <a:rPr lang="zh-CN" altLang="en-US" sz="2800" b="1" dirty="0" smtClean="0">
                <a:solidFill>
                  <a:srgbClr val="1D41D5"/>
                </a:solidFill>
              </a:rPr>
              <a:t>）事物由多种矛盾构成的，每一对矛盾又有主次之分</a:t>
            </a:r>
            <a:endParaRPr lang="en-US" altLang="zh-CN" sz="2800" b="1" dirty="0" smtClean="0">
              <a:solidFill>
                <a:srgbClr val="1D41D5"/>
              </a:solidFill>
            </a:endParaRPr>
          </a:p>
          <a:p>
            <a:endParaRPr lang="en-US" altLang="zh-CN" sz="2800" b="1" dirty="0" smtClean="0"/>
          </a:p>
          <a:p>
            <a:r>
              <a:rPr lang="zh-CN" altLang="en-US" sz="2800" b="1" dirty="0" smtClean="0"/>
              <a:t>主要矛盾与非主要矛盾；矛盾的主要方面和次要方面</a:t>
            </a:r>
            <a:endParaRPr lang="en-US" altLang="zh-CN" sz="2800" b="1" dirty="0" smtClean="0"/>
          </a:p>
          <a:p>
            <a:endParaRPr lang="en-US" altLang="zh-CN" sz="2800" b="1" dirty="0" smtClean="0"/>
          </a:p>
          <a:p>
            <a:r>
              <a:rPr lang="zh-CN" altLang="en-US" sz="2800" b="1" u="sng" dirty="0" smtClean="0">
                <a:solidFill>
                  <a:srgbClr val="C00000"/>
                </a:solidFill>
              </a:rPr>
              <a:t>方法论意义：两点论与重点论结合</a:t>
            </a:r>
            <a:endParaRPr lang="zh-CN" altLang="en-US" sz="2800" b="1" u="sng" dirty="0" smtClean="0">
              <a:solidFill>
                <a:srgbClr val="C00000"/>
              </a:solidFill>
            </a:endParaRPr>
          </a:p>
          <a:p>
            <a:endParaRPr lang="zh-CN" altLang="en-US" sz="2800" b="1" u="sng" dirty="0" smtClean="0">
              <a:solidFill>
                <a:srgbClr val="C00000"/>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06270"/>
            <a:ext cx="8229600" cy="4058285"/>
          </a:xfrm>
        </p:spPr>
        <p:txBody>
          <a:bodyPr>
            <a:normAutofit/>
          </a:bodyPr>
          <a:lstStyle/>
          <a:p>
            <a:r>
              <a:rPr lang="zh-CN" altLang="en-US" sz="2800" b="1" dirty="0" smtClean="0">
                <a:solidFill>
                  <a:srgbClr val="1D41D5"/>
                </a:solidFill>
              </a:rPr>
              <a:t>（</a:t>
            </a:r>
            <a:r>
              <a:rPr lang="en-US" altLang="zh-CN" sz="2800" b="1" dirty="0" smtClean="0">
                <a:solidFill>
                  <a:srgbClr val="1D41D5"/>
                </a:solidFill>
              </a:rPr>
              <a:t>4</a:t>
            </a:r>
            <a:r>
              <a:rPr lang="zh-CN" altLang="en-US" sz="2800" b="1" dirty="0" smtClean="0">
                <a:solidFill>
                  <a:srgbClr val="1D41D5"/>
                </a:solidFill>
              </a:rPr>
              <a:t>）矛盾问题的精髓：普遍性（共性）与特殊性（个性）的关系</a:t>
            </a:r>
            <a:endParaRPr lang="en-US" altLang="zh-CN" sz="2800" b="1" dirty="0" smtClean="0">
              <a:solidFill>
                <a:srgbClr val="1D41D5"/>
              </a:solidFill>
            </a:endParaRPr>
          </a:p>
          <a:p>
            <a:endParaRPr lang="en-US" altLang="zh-CN" sz="2800" b="1" dirty="0" smtClean="0">
              <a:solidFill>
                <a:srgbClr val="C00000"/>
              </a:solidFill>
            </a:endParaRPr>
          </a:p>
          <a:p>
            <a:r>
              <a:rPr lang="zh-CN" altLang="en-US" sz="2800" b="1" dirty="0" smtClean="0"/>
              <a:t>共性是无条件的、绝对的；个性是有条件的、相对的。任何矛盾都是共性与个性的有机统一，二者之间存在相互转化的关系。</a:t>
            </a:r>
            <a:endParaRPr lang="en-US" altLang="zh-CN" sz="2800" b="1" dirty="0" smtClean="0"/>
          </a:p>
          <a:p>
            <a:endParaRPr lang="en-US" altLang="zh-CN" sz="2800" b="1" dirty="0" smtClean="0"/>
          </a:p>
          <a:p>
            <a:endParaRPr lang="zh-CN" altLang="en-US" sz="2800" b="1" u="sng" dirty="0" smtClean="0">
              <a:solidFill>
                <a:srgbClr val="C00000"/>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sz="2800" b="1" dirty="0" smtClean="0">
                <a:solidFill>
                  <a:srgbClr val="7030A0"/>
                </a:solidFill>
              </a:rPr>
              <a:t>例证</a:t>
            </a:r>
            <a:r>
              <a:rPr lang="en-US" altLang="zh-CN" sz="2800" b="1" dirty="0" smtClean="0">
                <a:solidFill>
                  <a:srgbClr val="7030A0"/>
                </a:solidFill>
              </a:rPr>
              <a:t>1</a:t>
            </a:r>
            <a:r>
              <a:rPr lang="zh-CN" altLang="en-US" sz="2800" b="1" dirty="0" smtClean="0">
                <a:solidFill>
                  <a:srgbClr val="7030A0"/>
                </a:solidFill>
              </a:rPr>
              <a:t>：白马非马</a:t>
            </a:r>
            <a:endParaRPr lang="zh-CN" altLang="en-US" sz="2800" b="1" dirty="0">
              <a:solidFill>
                <a:srgbClr val="7030A0"/>
              </a:solidFill>
            </a:endParaRPr>
          </a:p>
        </p:txBody>
      </p:sp>
      <p:pic>
        <p:nvPicPr>
          <p:cNvPr id="4" name="图片 3" descr="6630430048956415534.jpg"/>
          <p:cNvPicPr>
            <a:picLocks noChangeAspect="1"/>
          </p:cNvPicPr>
          <p:nvPr/>
        </p:nvPicPr>
        <p:blipFill>
          <a:blip r:embed="rId1" cstate="print"/>
          <a:stretch>
            <a:fillRect/>
          </a:stretch>
        </p:blipFill>
        <p:spPr>
          <a:xfrm>
            <a:off x="1403648" y="1772816"/>
            <a:ext cx="5430507" cy="407288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5289451"/>
          </a:xfrm>
        </p:spPr>
        <p:txBody>
          <a:bodyPr>
            <a:normAutofit lnSpcReduction="20000"/>
          </a:bodyPr>
          <a:lstStyle/>
          <a:p>
            <a:r>
              <a:rPr lang="zh-CN" altLang="en-US" sz="2400" b="1" dirty="0" smtClean="0"/>
              <a:t>战国时一城有令马匹不得出城。有一天，赵国平原君的食客公孙龙带着一匹白马正要出城。守门的士兵对他说：马匹一概不得出城。</a:t>
            </a:r>
            <a:endParaRPr lang="en-US" altLang="zh-CN" sz="2400" b="1" dirty="0" smtClean="0"/>
          </a:p>
          <a:p>
            <a:endParaRPr lang="en-US" altLang="zh-CN" sz="2400" b="1" dirty="0" smtClean="0"/>
          </a:p>
          <a:p>
            <a:r>
              <a:rPr lang="zh-CN" altLang="en-US" sz="2400" b="1" dirty="0" smtClean="0"/>
              <a:t>公孙龙心生一计，企图歪曲白马是马的事实，希望说服士兵。公孙龙说：白马并不是马。因为白马有两个特徵，一是白色的，二是具有马的外形，但马只有一个特徵，就是具有马的外形。具有两个特徵的白马怎会是只具有一个特徵的马呢？所以白马根本就不是马。士兵因无法应对，唯有放行。</a:t>
            </a:r>
            <a:r>
              <a:rPr lang="zh-CN" altLang="en-US" sz="2400" b="1" u="sng" dirty="0" smtClean="0">
                <a:solidFill>
                  <a:srgbClr val="C00000"/>
                </a:solidFill>
              </a:rPr>
              <a:t>在这个故事中，公孙龙显然误读了共性和个性之间的关系，认为二者对立。</a:t>
            </a:r>
            <a:br>
              <a:rPr lang="zh-CN" altLang="en-US" sz="2400" b="1" u="sng" dirty="0" smtClean="0">
                <a:solidFill>
                  <a:srgbClr val="C00000"/>
                </a:solidFill>
              </a:rPr>
            </a:br>
            <a:endParaRPr lang="zh-CN" altLang="en-US" sz="2400" b="1" u="sng" dirty="0">
              <a:solidFill>
                <a:srgbClr val="C00000"/>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sz="3200" b="1" dirty="0" smtClean="0">
                <a:solidFill>
                  <a:srgbClr val="7030A0"/>
                </a:solidFill>
              </a:rPr>
              <a:t>例证</a:t>
            </a:r>
            <a:r>
              <a:rPr lang="en-US" altLang="zh-CN" sz="3200" b="1" dirty="0" smtClean="0">
                <a:solidFill>
                  <a:srgbClr val="7030A0"/>
                </a:solidFill>
              </a:rPr>
              <a:t>2</a:t>
            </a:r>
            <a:r>
              <a:rPr lang="zh-CN" altLang="en-US" sz="3200" b="1" dirty="0" smtClean="0">
                <a:solidFill>
                  <a:srgbClr val="7030A0"/>
                </a:solidFill>
              </a:rPr>
              <a:t>：晏子使楚</a:t>
            </a:r>
            <a:endParaRPr lang="zh-CN" altLang="en-US" sz="3200" b="1" dirty="0">
              <a:solidFill>
                <a:srgbClr val="7030A0"/>
              </a:solidFill>
            </a:endParaRPr>
          </a:p>
        </p:txBody>
      </p:sp>
      <p:pic>
        <p:nvPicPr>
          <p:cNvPr id="4" name="图片 3" descr="6-1F321160I2.jpg"/>
          <p:cNvPicPr>
            <a:picLocks noChangeAspect="1"/>
          </p:cNvPicPr>
          <p:nvPr/>
        </p:nvPicPr>
        <p:blipFill>
          <a:blip r:embed="rId1" cstate="print"/>
          <a:stretch>
            <a:fillRect/>
          </a:stretch>
        </p:blipFill>
        <p:spPr>
          <a:xfrm>
            <a:off x="899592" y="1700808"/>
            <a:ext cx="6119725" cy="418718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060848"/>
            <a:ext cx="8229600" cy="3989040"/>
          </a:xfrm>
        </p:spPr>
        <p:txBody>
          <a:bodyPr/>
          <a:lstStyle/>
          <a:p>
            <a:r>
              <a:rPr lang="zh-CN" altLang="en-US" sz="2800" b="1" dirty="0" smtClean="0"/>
              <a:t> 晏子被派遣到楚国。楚人知道晏子身材矮小，在大门的旁边开一个小洞请晏子进去。晏子不进去，说：“出使到狗国的人从狗洞进去，今天我出使到楚国来，不应该从这个洞进去。”迎接宾客的人带晏子改从大门进去。 </a:t>
            </a:r>
            <a:endParaRPr lang="en-US" altLang="zh-CN" sz="2800" b="1" dirty="0" smtClean="0"/>
          </a:p>
          <a:p>
            <a:endParaRPr lang="en-US" altLang="zh-CN" sz="2800" dirty="0" smtClean="0"/>
          </a:p>
          <a:p>
            <a:endParaRPr lang="zh-CN" altLang="en-US" sz="2800" dirty="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smtClean="0"/>
              <a:t>晏子到了，楚王赏赐晏子喝酒。当酒喝得正高兴的时候，两个官吏绑着一个人从楚王面前走过。楚王说：“绑着的人是干什么的？”官吏回答说：“是齐国人，犯了偷窃罪。”楚王瞟着晏子说：“齐国人都善于偷窃吗？”晏子离开座位，回答说：“我听说这样的事，橘子长在淮河以南结出的果实就是橘，长在淮河以北就是酸枳，（橘和枳）它们只是叶子的形状相似，果实味道却完全不同。这是什么原因呢？是水土不同。现在百姓生活在齐国不偷盗，来到楚国就偷盗，难道楚国的水土会使人民善盗吗？”</a:t>
            </a:r>
            <a:r>
              <a:rPr lang="en-US" altLang="zh-CN" sz="2400" b="1" dirty="0" smtClean="0">
                <a:solidFill>
                  <a:srgbClr val="C00000"/>
                </a:solidFill>
              </a:rPr>
              <a:t>——</a:t>
            </a:r>
            <a:r>
              <a:rPr lang="zh-CN" altLang="en-US" sz="2400" b="1" dirty="0" smtClean="0">
                <a:solidFill>
                  <a:srgbClr val="C00000"/>
                </a:solidFill>
              </a:rPr>
              <a:t>矛盾普遍性和特殊性之间的转化。</a:t>
            </a:r>
            <a:endParaRPr lang="zh-CN" altLang="en-US" sz="2400" b="1" dirty="0">
              <a:solidFill>
                <a:srgbClr val="C00000"/>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sz="2800" b="1" u="sng" smtClean="0">
                <a:solidFill>
                  <a:srgbClr val="C00000"/>
                </a:solidFill>
                <a:sym typeface="+mn-ea"/>
              </a:rPr>
              <a:t>方法论意义：将马克思主义与中国社会具体实际有机结合</a:t>
            </a:r>
            <a:endParaRPr sz="2800" b="1" u="sng" smtClean="0">
              <a:solidFill>
                <a:srgbClr val="C00000"/>
              </a:solidFill>
              <a:sym typeface="+mn-ea"/>
            </a:endParaRPr>
          </a:p>
          <a:p>
            <a:r>
              <a:rPr sz="2800" b="1" u="sng" smtClean="0">
                <a:solidFill>
                  <a:schemeClr val="tx1"/>
                </a:solidFill>
                <a:sym typeface="+mn-ea"/>
              </a:rPr>
              <a:t>中国特色社会主义道路之所以能够引领中国社会发展和进步，关键在于党既坚持了科学社会主义的基本原则，又根据我国的实际和时代特征赋予其鲜明的中国特色。</a:t>
            </a:r>
            <a:endParaRPr sz="2800" b="1" u="sng" smtClean="0">
              <a:solidFill>
                <a:schemeClr val="tx1"/>
              </a:solidFill>
              <a:sym typeface="+mn-ea"/>
            </a:endParaRPr>
          </a:p>
          <a:p>
            <a:r>
              <a:rPr sz="2800" b="1" u="sng" smtClean="0">
                <a:solidFill>
                  <a:schemeClr val="tx1"/>
                </a:solidFill>
                <a:sym typeface="+mn-ea"/>
              </a:rPr>
              <a:t>在当代中国，坚持中国特色社会主义道路，就是坚持社会主义。</a:t>
            </a:r>
            <a:endParaRPr lang="zh-CN" altLang="en-US" sz="2800" b="1" u="sng" dirty="0" smtClean="0">
              <a:solidFill>
                <a:srgbClr val="C00000"/>
              </a:solidFill>
            </a:endParaRPr>
          </a:p>
          <a:p>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 </a:t>
            </a:r>
            <a:r>
              <a:rPr lang="zh-CN" altLang="en-US" sz="2800" b="1" dirty="0" smtClean="0">
                <a:solidFill>
                  <a:srgbClr val="00B050"/>
                </a:solidFill>
              </a:rPr>
              <a:t>（一）事物的普遍联系</a:t>
            </a:r>
            <a:endParaRPr lang="zh-CN" altLang="en-US" sz="2800" b="1" dirty="0" smtClean="0">
              <a:solidFill>
                <a:srgbClr val="00B050"/>
              </a:solidFill>
            </a:endParaRPr>
          </a:p>
        </p:txBody>
      </p:sp>
      <p:sp>
        <p:nvSpPr>
          <p:cNvPr id="3" name="内容占位符 2"/>
          <p:cNvSpPr>
            <a:spLocks noGrp="1"/>
          </p:cNvSpPr>
          <p:nvPr>
            <p:ph idx="1"/>
          </p:nvPr>
        </p:nvSpPr>
        <p:spPr>
          <a:xfrm>
            <a:off x="457200" y="1600200"/>
            <a:ext cx="4186808" cy="4525963"/>
          </a:xfrm>
        </p:spPr>
        <p:txBody>
          <a:bodyPr>
            <a:normAutofit/>
          </a:bodyPr>
          <a:lstStyle/>
          <a:p>
            <a:r>
              <a:rPr lang="zh-CN" altLang="en-US" sz="2400" b="1" u="sng" dirty="0" smtClean="0"/>
              <a:t>恩格斯：</a:t>
            </a:r>
            <a:endParaRPr lang="en-US" altLang="zh-CN" sz="2400" b="1" u="sng" dirty="0" smtClean="0"/>
          </a:p>
          <a:p>
            <a:r>
              <a:rPr lang="zh-CN" altLang="en-US" sz="2400" b="1" u="sng" dirty="0" smtClean="0"/>
              <a:t>当我们通过思维考察自然界或人类历史或我们自己的精神活动的时候，首先呈现在我们眼前的，是一幅由联系和相互作用无穷无尽交织在一起的画面。</a:t>
            </a:r>
            <a:endParaRPr lang="zh-CN" altLang="en-US" sz="2400" b="1" u="sng" dirty="0" smtClean="0"/>
          </a:p>
          <a:p>
            <a:endParaRPr lang="zh-CN" altLang="en-US" sz="2400" dirty="0"/>
          </a:p>
        </p:txBody>
      </p:sp>
      <p:pic>
        <p:nvPicPr>
          <p:cNvPr id="4" name="图片 3" descr="engesihuaxiang_4827310.jpg"/>
          <p:cNvPicPr>
            <a:picLocks noChangeAspect="1"/>
          </p:cNvPicPr>
          <p:nvPr/>
        </p:nvPicPr>
        <p:blipFill>
          <a:blip r:embed="rId1" cstate="print"/>
          <a:stretch>
            <a:fillRect/>
          </a:stretch>
        </p:blipFill>
        <p:spPr>
          <a:xfrm>
            <a:off x="5508104" y="2060848"/>
            <a:ext cx="1973352" cy="270892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00B050"/>
                </a:solidFill>
              </a:rPr>
              <a:t>（二）质量互变规律</a:t>
            </a:r>
            <a:endParaRPr lang="zh-CN" altLang="en-US" sz="2800" b="1" dirty="0" smtClean="0">
              <a:solidFill>
                <a:srgbClr val="00B050"/>
              </a:solidFill>
            </a:endParaRPr>
          </a:p>
        </p:txBody>
      </p:sp>
      <p:sp>
        <p:nvSpPr>
          <p:cNvPr id="3" name="内容占位符 2"/>
          <p:cNvSpPr>
            <a:spLocks noGrp="1"/>
          </p:cNvSpPr>
          <p:nvPr>
            <p:ph idx="1"/>
          </p:nvPr>
        </p:nvSpPr>
        <p:spPr>
          <a:xfrm>
            <a:off x="502285" y="1378585"/>
            <a:ext cx="8139430" cy="4562475"/>
          </a:xfrm>
        </p:spPr>
        <p:txBody>
          <a:bodyPr>
            <a:normAutofit/>
          </a:bodyPr>
          <a:lstStyle/>
          <a:p>
            <a:r>
              <a:rPr lang="en-US" altLang="zh-CN" sz="2400" b="1" dirty="0" smtClean="0">
                <a:solidFill>
                  <a:srgbClr val="C00000"/>
                </a:solidFill>
              </a:rPr>
              <a:t>1.</a:t>
            </a:r>
            <a:r>
              <a:rPr lang="zh-CN" altLang="en-US" sz="2400" b="1" dirty="0" smtClean="0">
                <a:solidFill>
                  <a:srgbClr val="C00000"/>
                </a:solidFill>
              </a:rPr>
              <a:t>事物的矛盾运动包含着量变和质变及其相互转化。</a:t>
            </a:r>
            <a:endParaRPr lang="en-US" altLang="zh-CN" sz="2400" b="1" dirty="0" smtClean="0">
              <a:solidFill>
                <a:srgbClr val="C00000"/>
              </a:solidFill>
            </a:endParaRPr>
          </a:p>
          <a:p>
            <a:endParaRPr lang="en-US" altLang="zh-CN" sz="2400" b="1" dirty="0" smtClean="0">
              <a:solidFill>
                <a:srgbClr val="C00000"/>
              </a:solidFill>
            </a:endParaRPr>
          </a:p>
          <a:p>
            <a:r>
              <a:rPr lang="en-US" altLang="zh-CN" sz="2400" b="1" dirty="0" smtClean="0">
                <a:solidFill>
                  <a:srgbClr val="C00000"/>
                </a:solidFill>
              </a:rPr>
              <a:t>2.</a:t>
            </a:r>
            <a:r>
              <a:rPr lang="zh-CN" altLang="en-US" sz="2400" b="1" dirty="0" smtClean="0">
                <a:solidFill>
                  <a:srgbClr val="C00000"/>
                </a:solidFill>
              </a:rPr>
              <a:t>质、量、度 ：事物包含的三重规定性</a:t>
            </a:r>
            <a:endParaRPr lang="en-US" altLang="zh-CN" sz="2400" b="1" dirty="0" smtClean="0">
              <a:solidFill>
                <a:srgbClr val="C00000"/>
              </a:solidFill>
            </a:endParaRPr>
          </a:p>
          <a:p>
            <a:r>
              <a:rPr lang="zh-CN" altLang="en-US" sz="2400" b="1" dirty="0" smtClean="0"/>
              <a:t>（</a:t>
            </a:r>
            <a:r>
              <a:rPr lang="en-US" altLang="zh-CN" sz="2400" b="1" dirty="0" smtClean="0"/>
              <a:t>1</a:t>
            </a:r>
            <a:r>
              <a:rPr lang="zh-CN" altLang="en-US" sz="2400" b="1" dirty="0" smtClean="0"/>
              <a:t>）质：事物区别于其它事物的内在规定性。</a:t>
            </a:r>
            <a:endParaRPr lang="en-US" altLang="zh-CN" sz="2400" b="1" dirty="0" smtClean="0"/>
          </a:p>
          <a:p>
            <a:r>
              <a:rPr lang="zh-CN" altLang="en-US" sz="2400" b="1" dirty="0" smtClean="0"/>
              <a:t>（</a:t>
            </a:r>
            <a:r>
              <a:rPr lang="en-US" altLang="zh-CN" sz="2400" b="1" dirty="0" smtClean="0"/>
              <a:t>2</a:t>
            </a:r>
            <a:r>
              <a:rPr lang="zh-CN" altLang="en-US" sz="2400" b="1" dirty="0" smtClean="0"/>
              <a:t>）量：事物的规模、程度、速度可以用数量表示的规定性。</a:t>
            </a:r>
            <a:endParaRPr lang="en-US" altLang="zh-CN" sz="2400" b="1" dirty="0" smtClean="0"/>
          </a:p>
          <a:p>
            <a:r>
              <a:rPr lang="zh-CN" altLang="en-US" sz="2400" b="1" dirty="0" smtClean="0"/>
              <a:t>（</a:t>
            </a:r>
            <a:r>
              <a:rPr lang="en-US" altLang="zh-CN" sz="2400" b="1" dirty="0" smtClean="0"/>
              <a:t>3</a:t>
            </a:r>
            <a:r>
              <a:rPr lang="zh-CN" altLang="en-US" sz="2400" b="1" dirty="0" smtClean="0"/>
              <a:t>）度：事物的限度、幅度和范围。</a:t>
            </a:r>
            <a:endParaRPr lang="zh-CN" altLang="en-US" sz="2400" b="1" dirty="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505475"/>
          </a:xfrm>
        </p:spPr>
        <p:txBody>
          <a:bodyPr/>
          <a:lstStyle/>
          <a:p>
            <a:r>
              <a:rPr lang="en-US" altLang="zh-CN" sz="2400" b="1" dirty="0" smtClean="0">
                <a:solidFill>
                  <a:srgbClr val="C00000"/>
                </a:solidFill>
              </a:rPr>
              <a:t>3.</a:t>
            </a:r>
            <a:r>
              <a:rPr lang="zh-CN" altLang="en-US" sz="2400" b="1" dirty="0" smtClean="0">
                <a:solidFill>
                  <a:srgbClr val="C00000"/>
                </a:solidFill>
              </a:rPr>
              <a:t>量变与质变</a:t>
            </a:r>
            <a:endParaRPr lang="en-US" altLang="zh-CN" sz="2400" b="1" dirty="0" smtClean="0">
              <a:solidFill>
                <a:srgbClr val="C00000"/>
              </a:solidFill>
            </a:endParaRPr>
          </a:p>
          <a:p>
            <a:endParaRPr lang="en-US" altLang="zh-CN" sz="2400" b="1" dirty="0" smtClean="0">
              <a:solidFill>
                <a:srgbClr val="C00000"/>
              </a:solidFill>
            </a:endParaRPr>
          </a:p>
          <a:p>
            <a:r>
              <a:rPr lang="zh-CN" altLang="en-US" sz="2400" b="1" dirty="0" smtClean="0"/>
              <a:t>（</a:t>
            </a:r>
            <a:r>
              <a:rPr lang="en-US" altLang="zh-CN" sz="2400" b="1" dirty="0" smtClean="0"/>
              <a:t>1</a:t>
            </a:r>
            <a:r>
              <a:rPr lang="zh-CN" altLang="en-US" sz="2400" b="1" dirty="0" smtClean="0"/>
              <a:t>）量变：事物数量的增减和组合要素排列次序的变化，是保持食物质的规定性的不显著的变化。</a:t>
            </a:r>
            <a:endParaRPr lang="en-US" altLang="zh-CN" sz="2400" b="1" dirty="0" smtClean="0"/>
          </a:p>
          <a:p>
            <a:endParaRPr lang="en-US" altLang="zh-CN" sz="2400" b="1" dirty="0" smtClean="0"/>
          </a:p>
          <a:p>
            <a:r>
              <a:rPr lang="zh-CN" altLang="en-US" sz="2400" b="1" dirty="0" smtClean="0"/>
              <a:t>（</a:t>
            </a:r>
            <a:r>
              <a:rPr lang="en-US" altLang="zh-CN" sz="2400" b="1" dirty="0" smtClean="0"/>
              <a:t>2</a:t>
            </a:r>
            <a:r>
              <a:rPr lang="zh-CN" altLang="en-US" sz="2400" b="1" dirty="0" smtClean="0"/>
              <a:t>）质变：是事物由一种质态向另一种质态的飞跃，体现了事物发展渐进过程和连续性的中断。</a:t>
            </a:r>
            <a:endParaRPr lang="zh-CN" altLang="en-US" sz="2400" b="1" dirty="0"/>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sz="2800" b="1" dirty="0" smtClean="0">
                <a:solidFill>
                  <a:srgbClr val="7030A0"/>
                </a:solidFill>
              </a:rPr>
              <a:t>例证：水的三种关系的变化</a:t>
            </a:r>
            <a:endParaRPr lang="zh-CN" altLang="en-US" sz="2800" b="1" dirty="0">
              <a:solidFill>
                <a:srgbClr val="7030A0"/>
              </a:solidFill>
            </a:endParaRPr>
          </a:p>
        </p:txBody>
      </p:sp>
      <p:pic>
        <p:nvPicPr>
          <p:cNvPr id="4" name="图片 3" descr="41873508.png"/>
          <p:cNvPicPr>
            <a:picLocks noChangeAspect="1"/>
          </p:cNvPicPr>
          <p:nvPr/>
        </p:nvPicPr>
        <p:blipFill>
          <a:blip r:embed="rId1" cstate="print"/>
          <a:stretch>
            <a:fillRect/>
          </a:stretch>
        </p:blipFill>
        <p:spPr>
          <a:xfrm>
            <a:off x="1331640" y="1772816"/>
            <a:ext cx="6337666" cy="4129951"/>
          </a:xfrm>
          <a:prstGeom prst="rect">
            <a:avLst/>
          </a:prstGeom>
        </p:spPr>
      </p:pic>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5217443"/>
          </a:xfrm>
        </p:spPr>
        <p:txBody>
          <a:bodyPr>
            <a:noAutofit/>
          </a:bodyPr>
          <a:lstStyle/>
          <a:p>
            <a:r>
              <a:rPr lang="en-US" altLang="zh-CN" sz="2400" b="1" dirty="0" smtClean="0">
                <a:solidFill>
                  <a:srgbClr val="C00000"/>
                </a:solidFill>
              </a:rPr>
              <a:t>4.</a:t>
            </a:r>
            <a:r>
              <a:rPr lang="zh-CN" altLang="en-US" sz="2400" b="1" dirty="0" smtClean="0">
                <a:solidFill>
                  <a:srgbClr val="C00000"/>
                </a:solidFill>
              </a:rPr>
              <a:t>量变与质变的辩证关系</a:t>
            </a:r>
            <a:endParaRPr lang="zh-CN" altLang="en-US" sz="2400" b="1" dirty="0" smtClean="0">
              <a:solidFill>
                <a:srgbClr val="C00000"/>
              </a:solidFill>
            </a:endParaRPr>
          </a:p>
          <a:p>
            <a:endParaRPr lang="en-US" altLang="zh-CN" sz="2400" b="1" dirty="0" smtClean="0">
              <a:solidFill>
                <a:srgbClr val="C00000"/>
              </a:solidFill>
            </a:endParaRPr>
          </a:p>
          <a:p>
            <a:r>
              <a:rPr lang="zh-CN" altLang="en-US" sz="2400" b="1" dirty="0" smtClean="0"/>
              <a:t>（</a:t>
            </a:r>
            <a:r>
              <a:rPr lang="en-US" altLang="zh-CN" sz="2400" b="1" dirty="0" smtClean="0"/>
              <a:t>1</a:t>
            </a:r>
            <a:r>
              <a:rPr lang="zh-CN" altLang="en-US" sz="2400" b="1" dirty="0" smtClean="0"/>
              <a:t>）量变是质变的必要准备。</a:t>
            </a:r>
            <a:endParaRPr lang="en-US" altLang="zh-CN" sz="2400" b="1" dirty="0" smtClean="0"/>
          </a:p>
          <a:p>
            <a:r>
              <a:rPr lang="zh-CN" altLang="en-US" sz="2400" b="1" dirty="0" smtClean="0"/>
              <a:t>（</a:t>
            </a:r>
            <a:r>
              <a:rPr lang="en-US" altLang="zh-CN" sz="2400" b="1" dirty="0" smtClean="0"/>
              <a:t>2</a:t>
            </a:r>
            <a:r>
              <a:rPr lang="zh-CN" altLang="en-US" sz="2400" b="1" dirty="0" smtClean="0"/>
              <a:t>）质变是量变的必然结果。</a:t>
            </a:r>
            <a:endParaRPr lang="en-US" altLang="zh-CN" sz="2400" b="1" dirty="0" smtClean="0"/>
          </a:p>
          <a:p>
            <a:r>
              <a:rPr lang="zh-CN" altLang="en-US" sz="2400" b="1" dirty="0" smtClean="0"/>
              <a:t>（</a:t>
            </a:r>
            <a:r>
              <a:rPr lang="en-US" altLang="zh-CN" sz="2400" b="1" dirty="0" smtClean="0"/>
              <a:t>3</a:t>
            </a:r>
            <a:r>
              <a:rPr lang="zh-CN" altLang="en-US" sz="2400" b="1" dirty="0" smtClean="0"/>
              <a:t>）量变和质变相互渗透：量变的过程中存在部分质变；质变的过程中总是伴随着量的扩张。</a:t>
            </a:r>
            <a:endParaRPr lang="zh-CN" altLang="en-US" sz="2400" b="1" dirty="0"/>
          </a:p>
          <a:p>
            <a:r>
              <a:rPr lang="zh-CN" altLang="en-US" sz="2400" b="1" dirty="0"/>
              <a:t>（</a:t>
            </a:r>
            <a:r>
              <a:rPr lang="en-US" altLang="zh-CN" sz="2400" b="1" dirty="0"/>
              <a:t>4</a:t>
            </a:r>
            <a:r>
              <a:rPr sz="2400" b="1" dirty="0"/>
              <a:t>）体现了事物发展渐进性与规律性的统一</a:t>
            </a:r>
            <a:endParaRPr sz="2400" b="1" dirty="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b="1">
                <a:gradFill>
                  <a:gsLst>
                    <a:gs pos="0">
                      <a:srgbClr val="14CD68"/>
                    </a:gs>
                    <a:gs pos="100000">
                      <a:srgbClr val="035C7D"/>
                    </a:gs>
                  </a:gsLst>
                  <a:lin scaled="0"/>
                </a:gradFill>
              </a:rPr>
              <a:t>5.</a:t>
            </a:r>
            <a:r>
              <a:rPr lang="zh-CN" altLang="en-US" sz="2400" b="1">
                <a:gradFill>
                  <a:gsLst>
                    <a:gs pos="0">
                      <a:srgbClr val="14CD68"/>
                    </a:gs>
                    <a:gs pos="100000">
                      <a:srgbClr val="035C7D"/>
                    </a:gs>
                  </a:gsLst>
                  <a:lin scaled="0"/>
                </a:gradFill>
              </a:rPr>
              <a:t>方法论意义</a:t>
            </a:r>
            <a:endParaRPr lang="zh-CN" altLang="en-US" sz="2400" b="1">
              <a:gradFill>
                <a:gsLst>
                  <a:gs pos="0">
                    <a:srgbClr val="14CD68"/>
                  </a:gs>
                  <a:gs pos="100000">
                    <a:srgbClr val="035C7D"/>
                  </a:gs>
                </a:gsLst>
                <a:lin scaled="0"/>
              </a:gradFill>
            </a:endParaRPr>
          </a:p>
          <a:p>
            <a:r>
              <a:rPr lang="zh-CN" altLang="en-US" sz="2400" b="1"/>
              <a:t>（</a:t>
            </a:r>
            <a:r>
              <a:rPr lang="en-US" altLang="zh-CN" sz="2400" b="1"/>
              <a:t>1</a:t>
            </a:r>
            <a:r>
              <a:rPr sz="2400" b="1"/>
              <a:t>）认识和处理问题时，要把握</a:t>
            </a:r>
            <a:r>
              <a:rPr lang="en-US" altLang="zh-CN" sz="2400" b="1"/>
              <a:t>“</a:t>
            </a:r>
            <a:r>
              <a:rPr sz="2400" b="1"/>
              <a:t>适度</a:t>
            </a:r>
            <a:r>
              <a:rPr lang="en-US" altLang="zh-CN" sz="2400" b="1"/>
              <a:t>”</a:t>
            </a:r>
            <a:r>
              <a:rPr sz="2400" b="1"/>
              <a:t>原则：维持事物正常发展时要保</a:t>
            </a:r>
            <a:r>
              <a:rPr lang="en-US" altLang="zh-CN" sz="2400" b="1"/>
              <a:t>“</a:t>
            </a:r>
            <a:r>
              <a:rPr sz="2400" b="1"/>
              <a:t>度</a:t>
            </a:r>
            <a:r>
              <a:rPr lang="en-US" altLang="zh-CN" sz="2400" b="1"/>
              <a:t>”</a:t>
            </a:r>
            <a:r>
              <a:rPr sz="2400" b="1"/>
              <a:t>，促进事物发展时要</a:t>
            </a:r>
            <a:r>
              <a:rPr lang="en-US" altLang="zh-CN" sz="2400" b="1"/>
              <a:t>“</a:t>
            </a:r>
            <a:r>
              <a:rPr sz="2400" b="1"/>
              <a:t>超度</a:t>
            </a:r>
            <a:r>
              <a:rPr lang="en-US" altLang="zh-CN" sz="2400" b="1"/>
              <a:t>”</a:t>
            </a:r>
            <a:endParaRPr lang="en-US" altLang="zh-CN" sz="2400" b="1"/>
          </a:p>
          <a:p>
            <a:r>
              <a:rPr sz="2400" b="1"/>
              <a:t>（</a:t>
            </a:r>
            <a:r>
              <a:rPr lang="en-US" altLang="zh-CN" sz="2400" b="1"/>
              <a:t>2</a:t>
            </a:r>
            <a:r>
              <a:rPr sz="2400" b="1"/>
              <a:t>）夸大量变、否认质变</a:t>
            </a:r>
            <a:r>
              <a:rPr lang="en-US" altLang="zh-CN" sz="2400" b="1"/>
              <a:t>——</a:t>
            </a:r>
            <a:r>
              <a:rPr sz="2400" b="1"/>
              <a:t>庸俗进化论；夸大质变、否定量变</a:t>
            </a:r>
            <a:r>
              <a:rPr lang="en-US" altLang="zh-CN" sz="2400" b="1"/>
              <a:t>——</a:t>
            </a:r>
            <a:r>
              <a:rPr sz="2400" b="1"/>
              <a:t>激变论</a:t>
            </a:r>
            <a:endParaRPr sz="2400" b="1"/>
          </a:p>
          <a:p>
            <a:r>
              <a:rPr sz="2400" b="1"/>
              <a:t>（</a:t>
            </a:r>
            <a:r>
              <a:rPr lang="en-US" altLang="zh-CN" sz="2400" b="1"/>
              <a:t>3</a:t>
            </a:r>
            <a:r>
              <a:rPr sz="2400" b="1"/>
              <a:t>）脚踏实地、真抓实干、注重积累（不积跬步，无以致千里，不积小流，无以汇江海）</a:t>
            </a:r>
            <a:endParaRPr sz="2400" b="1"/>
          </a:p>
          <a:p>
            <a:r>
              <a:rPr sz="2400" b="1"/>
              <a:t>（</a:t>
            </a:r>
            <a:r>
              <a:rPr lang="en-US" altLang="zh-CN" sz="2400" b="1"/>
              <a:t>4</a:t>
            </a:r>
            <a:r>
              <a:rPr sz="2400" b="1"/>
              <a:t>）在我国全面建成小康社会的关键期，既要加快转变经济增长方式，又要注重经济发展的长期积累。</a:t>
            </a:r>
            <a:endParaRPr sz="2400" b="1"/>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b="1" dirty="0" smtClean="0">
                <a:solidFill>
                  <a:srgbClr val="00B050"/>
                </a:solidFill>
              </a:rPr>
              <a:t>（</a:t>
            </a:r>
            <a:r>
              <a:rPr lang="zh-CN" altLang="en-US" sz="3200" b="1" dirty="0" smtClean="0">
                <a:solidFill>
                  <a:srgbClr val="00B050"/>
                </a:solidFill>
              </a:rPr>
              <a:t>三）否定之否定规律</a:t>
            </a:r>
            <a:endParaRPr lang="zh-CN" altLang="en-US" sz="3200" b="1" dirty="0" smtClean="0">
              <a:solidFill>
                <a:srgbClr val="00B050"/>
              </a:solidFill>
            </a:endParaRPr>
          </a:p>
        </p:txBody>
      </p:sp>
      <p:sp>
        <p:nvSpPr>
          <p:cNvPr id="3" name="内容占位符 2"/>
          <p:cNvSpPr>
            <a:spLocks noGrp="1"/>
          </p:cNvSpPr>
          <p:nvPr>
            <p:ph idx="1"/>
          </p:nvPr>
        </p:nvSpPr>
        <p:spPr>
          <a:xfrm>
            <a:off x="502285" y="1608455"/>
            <a:ext cx="8139430" cy="4281170"/>
          </a:xfrm>
        </p:spPr>
        <p:txBody>
          <a:bodyPr/>
          <a:lstStyle/>
          <a:p>
            <a:r>
              <a:rPr lang="en-US" altLang="zh-CN" sz="2400" b="1" dirty="0" smtClean="0"/>
              <a:t>1.</a:t>
            </a:r>
            <a:r>
              <a:rPr lang="zh-CN" altLang="en-US" sz="2400" b="1" dirty="0" smtClean="0"/>
              <a:t>任何事物内部都包含着肯定的方面和否定的方面，由于矛盾双方的相互作用，当否定的方面上升为支配地位的时候，事物就会由肯定走向对自身的否定。</a:t>
            </a:r>
            <a:endParaRPr lang="en-US" altLang="zh-CN" sz="2400" b="1" dirty="0" smtClean="0"/>
          </a:p>
          <a:p>
            <a:endParaRPr lang="en-US" altLang="zh-CN" sz="2400" b="1" dirty="0" smtClean="0"/>
          </a:p>
          <a:p>
            <a:r>
              <a:rPr lang="en-US" altLang="zh-CN" sz="2400" b="1" dirty="0" smtClean="0">
                <a:solidFill>
                  <a:srgbClr val="C00000"/>
                </a:solidFill>
              </a:rPr>
              <a:t>2.</a:t>
            </a:r>
            <a:r>
              <a:rPr lang="zh-CN" altLang="en-US" sz="2400" b="1" dirty="0" smtClean="0">
                <a:solidFill>
                  <a:srgbClr val="C00000"/>
                </a:solidFill>
              </a:rPr>
              <a:t>辩证的否定观：</a:t>
            </a:r>
            <a:r>
              <a:rPr lang="zh-CN" altLang="en-US" sz="2400" b="1" dirty="0" smtClean="0"/>
              <a:t>否定是事物的自我否定；否定是发展的环节；否定是新旧事物联系的环节；辩证的否定观的实质是“扬弃”。</a:t>
            </a:r>
            <a:endParaRPr lang="zh-CN" altLang="en-US" sz="2400" b="1" dirty="0">
              <a:solidFill>
                <a:srgbClr val="C00000"/>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2285" y="1378585"/>
            <a:ext cx="8139430" cy="4826635"/>
          </a:xfrm>
        </p:spPr>
        <p:txBody>
          <a:bodyPr/>
          <a:p>
            <a:r>
              <a:rPr lang="zh-CN" altLang="en-US" sz="2800" b="1">
                <a:gradFill>
                  <a:gsLst>
                    <a:gs pos="0">
                      <a:srgbClr val="007BD3"/>
                    </a:gs>
                    <a:gs pos="100000">
                      <a:srgbClr val="034373"/>
                    </a:gs>
                  </a:gsLst>
                  <a:lin scaled="0"/>
                </a:gradFill>
              </a:rPr>
              <a:t>例证：列宁论辩证的否定</a:t>
            </a:r>
            <a:endParaRPr lang="zh-CN" altLang="en-US" sz="2800" b="1">
              <a:gradFill>
                <a:gsLst>
                  <a:gs pos="0">
                    <a:srgbClr val="007BD3"/>
                  </a:gs>
                  <a:gs pos="100000">
                    <a:srgbClr val="034373"/>
                  </a:gs>
                </a:gsLst>
                <a:lin scaled="0"/>
              </a:gradFill>
            </a:endParaRPr>
          </a:p>
          <a:p>
            <a:r>
              <a:rPr lang="zh-CN" altLang="en-US" sz="2800" b="1"/>
              <a:t>辩证法的特征和本质的东西不是单纯的否定，不是徒然的否定，不是怀疑的否定、动摇、疑惑，</a:t>
            </a:r>
            <a:r>
              <a:rPr lang="en-US" altLang="zh-CN" sz="2800" b="1"/>
              <a:t>——</a:t>
            </a:r>
            <a:r>
              <a:rPr sz="2800" b="1"/>
              <a:t>当然，辩证法自身包含着否定的要素，它的最重要的要素，</a:t>
            </a:r>
            <a:r>
              <a:rPr lang="en-US" altLang="zh-CN" sz="2800" b="1"/>
              <a:t>——</a:t>
            </a:r>
            <a:r>
              <a:rPr sz="2800" b="1"/>
              <a:t>不是这些，而是作为联系环节、作为发展环节的否定，它保持着肯定的东西的，即没有任何动摇，没有任何折中。</a:t>
            </a:r>
            <a:endParaRPr sz="2800" b="1"/>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340768"/>
            <a:ext cx="8229600" cy="4752528"/>
          </a:xfrm>
        </p:spPr>
        <p:txBody>
          <a:bodyPr/>
          <a:lstStyle/>
          <a:p>
            <a:r>
              <a:rPr lang="en-US" altLang="zh-CN" sz="2400" b="1" dirty="0" smtClean="0">
                <a:solidFill>
                  <a:srgbClr val="C00000"/>
                </a:solidFill>
              </a:rPr>
              <a:t>3.</a:t>
            </a:r>
            <a:r>
              <a:rPr lang="zh-CN" altLang="en-US" sz="2400" b="1" dirty="0" smtClean="0">
                <a:solidFill>
                  <a:srgbClr val="C00000"/>
                </a:solidFill>
              </a:rPr>
              <a:t>事物辩证发展的三个环节</a:t>
            </a:r>
            <a:endParaRPr lang="en-US" altLang="zh-CN" sz="2400" b="1" dirty="0" smtClean="0">
              <a:solidFill>
                <a:srgbClr val="C00000"/>
              </a:solidFill>
            </a:endParaRPr>
          </a:p>
          <a:p>
            <a:r>
              <a:rPr lang="zh-CN" altLang="en-US" sz="2400" b="1" dirty="0" smtClean="0"/>
              <a:t>肯定</a:t>
            </a:r>
            <a:r>
              <a:rPr lang="en-US" altLang="zh-CN" sz="2400" b="1" dirty="0" smtClean="0"/>
              <a:t>——</a:t>
            </a:r>
            <a:r>
              <a:rPr lang="zh-CN" altLang="en-US" sz="2400" b="1" dirty="0" smtClean="0"/>
              <a:t>否定</a:t>
            </a:r>
            <a:r>
              <a:rPr lang="en-US" altLang="zh-CN" sz="2400" b="1" dirty="0" smtClean="0"/>
              <a:t>——</a:t>
            </a:r>
            <a:r>
              <a:rPr lang="zh-CN" altLang="en-US" sz="2400" b="1" dirty="0" smtClean="0"/>
              <a:t>否定之否定</a:t>
            </a:r>
            <a:endParaRPr lang="en-US" altLang="zh-CN" sz="2400" b="1" dirty="0" smtClean="0"/>
          </a:p>
          <a:p>
            <a:r>
              <a:rPr lang="zh-CN" altLang="en-US" sz="2400" b="1" u="sng" dirty="0" smtClean="0">
                <a:solidFill>
                  <a:srgbClr val="002060"/>
                </a:solidFill>
              </a:rPr>
              <a:t>结果：实现对立面的统一。</a:t>
            </a:r>
            <a:endParaRPr lang="en-US" altLang="zh-CN" sz="2400" b="1" u="sng" dirty="0" smtClean="0">
              <a:solidFill>
                <a:srgbClr val="002060"/>
              </a:solidFill>
            </a:endParaRPr>
          </a:p>
          <a:p>
            <a:endParaRPr lang="en-US" altLang="zh-CN" sz="2400" b="1" u="sng" dirty="0" smtClean="0">
              <a:solidFill>
                <a:srgbClr val="002060"/>
              </a:solidFill>
            </a:endParaRPr>
          </a:p>
          <a:p>
            <a:r>
              <a:rPr lang="en-US" altLang="zh-CN" sz="2400" b="1" dirty="0" smtClean="0">
                <a:solidFill>
                  <a:srgbClr val="C00000"/>
                </a:solidFill>
              </a:rPr>
              <a:t>4.</a:t>
            </a:r>
            <a:r>
              <a:rPr lang="zh-CN" altLang="en-US" sz="2400" b="1" dirty="0" smtClean="0">
                <a:solidFill>
                  <a:srgbClr val="C00000"/>
                </a:solidFill>
              </a:rPr>
              <a:t>方法论意义：</a:t>
            </a:r>
            <a:endParaRPr lang="en-US" altLang="zh-CN" sz="2400" b="1" dirty="0" smtClean="0">
              <a:solidFill>
                <a:srgbClr val="C00000"/>
              </a:solidFill>
            </a:endParaRPr>
          </a:p>
          <a:p>
            <a:r>
              <a:rPr lang="zh-CN" altLang="en-US" sz="2400" b="1" dirty="0" smtClean="0"/>
              <a:t>（</a:t>
            </a:r>
            <a:r>
              <a:rPr lang="en-US" altLang="zh-CN" sz="2400" b="1" dirty="0" smtClean="0"/>
              <a:t>1</a:t>
            </a:r>
            <a:r>
              <a:rPr lang="zh-CN" altLang="en-US" sz="2400" b="1" dirty="0" smtClean="0"/>
              <a:t>）事物发展是前进性和曲折性的统一</a:t>
            </a:r>
            <a:endParaRPr lang="en-US" altLang="zh-CN" sz="2400" b="1" dirty="0" smtClean="0"/>
          </a:p>
          <a:p>
            <a:r>
              <a:rPr lang="zh-CN" altLang="en-US" sz="2400" b="1" dirty="0" smtClean="0"/>
              <a:t>（</a:t>
            </a:r>
            <a:r>
              <a:rPr lang="en-US" altLang="zh-CN" sz="2400" b="1" dirty="0" smtClean="0"/>
              <a:t>2</a:t>
            </a:r>
            <a:r>
              <a:rPr lang="zh-CN" altLang="en-US" sz="2400" b="1" dirty="0" smtClean="0"/>
              <a:t>）反对形而上学的肯定一切或否定一切</a:t>
            </a:r>
            <a:endParaRPr lang="zh-CN" altLang="en-US" sz="2400" b="1"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solidFill>
                  <a:srgbClr val="00B050"/>
                </a:solidFill>
              </a:rPr>
              <a:t>（一）事物的普遍联系</a:t>
            </a:r>
            <a:endParaRPr lang="zh-CN" altLang="en-US" sz="2800" b="1" dirty="0" smtClean="0">
              <a:solidFill>
                <a:srgbClr val="00B050"/>
              </a:solidFill>
            </a:endParaRPr>
          </a:p>
        </p:txBody>
      </p:sp>
      <p:sp>
        <p:nvSpPr>
          <p:cNvPr id="3" name="内容占位符 2"/>
          <p:cNvSpPr>
            <a:spLocks noGrp="1"/>
          </p:cNvSpPr>
          <p:nvPr>
            <p:ph idx="1"/>
          </p:nvPr>
        </p:nvSpPr>
        <p:spPr/>
        <p:txBody>
          <a:bodyPr>
            <a:normAutofit/>
          </a:bodyPr>
          <a:lstStyle/>
          <a:p>
            <a:r>
              <a:rPr lang="en-US" altLang="zh-CN" sz="2400" b="1" dirty="0" smtClean="0">
                <a:solidFill>
                  <a:srgbClr val="C00000"/>
                </a:solidFill>
              </a:rPr>
              <a:t>1.</a:t>
            </a:r>
            <a:r>
              <a:rPr lang="zh-CN" altLang="en-US" sz="2400" b="1" dirty="0" smtClean="0">
                <a:solidFill>
                  <a:srgbClr val="C00000"/>
                </a:solidFill>
              </a:rPr>
              <a:t>联系</a:t>
            </a:r>
            <a:endParaRPr lang="en-US" altLang="zh-CN" sz="2400" b="1" dirty="0" smtClean="0">
              <a:solidFill>
                <a:srgbClr val="C00000"/>
              </a:solidFill>
            </a:endParaRPr>
          </a:p>
          <a:p>
            <a:r>
              <a:rPr lang="zh-CN" altLang="en-US" sz="2400" b="1" dirty="0" smtClean="0"/>
              <a:t>事物内部各要素或事物之间相互影响、相互制约的关系。</a:t>
            </a:r>
            <a:endParaRPr lang="en-US" altLang="zh-CN" sz="2400" b="1" dirty="0" smtClean="0"/>
          </a:p>
          <a:p>
            <a:endParaRPr lang="en-US" altLang="zh-CN" sz="2400" b="1" dirty="0" smtClean="0"/>
          </a:p>
          <a:p>
            <a:r>
              <a:rPr lang="en-US" altLang="zh-CN" sz="2400" b="1" dirty="0" smtClean="0">
                <a:solidFill>
                  <a:srgbClr val="C00000"/>
                </a:solidFill>
              </a:rPr>
              <a:t>2.</a:t>
            </a:r>
            <a:r>
              <a:rPr lang="zh-CN" altLang="en-US" sz="2400" b="1" dirty="0" smtClean="0">
                <a:solidFill>
                  <a:srgbClr val="C00000"/>
                </a:solidFill>
              </a:rPr>
              <a:t>联系的特点</a:t>
            </a:r>
            <a:endParaRPr lang="en-US" altLang="zh-CN" sz="2400" b="1" dirty="0" smtClean="0">
              <a:solidFill>
                <a:srgbClr val="C00000"/>
              </a:solidFill>
            </a:endParaRPr>
          </a:p>
          <a:p>
            <a:r>
              <a:rPr lang="zh-CN" altLang="en-US" sz="2400" b="1" dirty="0" smtClean="0">
                <a:solidFill>
                  <a:srgbClr val="002060"/>
                </a:solidFill>
              </a:rPr>
              <a:t>（</a:t>
            </a:r>
            <a:r>
              <a:rPr lang="en-US" altLang="zh-CN" sz="2400" b="1" dirty="0" smtClean="0">
                <a:solidFill>
                  <a:srgbClr val="002060"/>
                </a:solidFill>
              </a:rPr>
              <a:t>1</a:t>
            </a:r>
            <a:r>
              <a:rPr lang="zh-CN" altLang="en-US" sz="2400" b="1" dirty="0" smtClean="0">
                <a:solidFill>
                  <a:srgbClr val="002060"/>
                </a:solidFill>
              </a:rPr>
              <a:t>）客观性：</a:t>
            </a:r>
            <a:r>
              <a:rPr lang="zh-CN" altLang="en-US" sz="2400" b="1" dirty="0" smtClean="0"/>
              <a:t>世界上没有孤立存在的事物，每一种事物都是在与其它事物的联系中存在的。联系是事物本身的固有属性，不是主观臆想出来的。</a:t>
            </a:r>
            <a:endParaRPr lang="zh-CN" altLang="en-US" sz="2400" b="1" dirty="0">
              <a:solidFill>
                <a:srgbClr val="00206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normAutofit/>
          </a:bodyPr>
          <a:lstStyle/>
          <a:p>
            <a:r>
              <a:rPr lang="zh-CN" altLang="en-US" sz="2400" b="1" dirty="0" smtClean="0">
                <a:solidFill>
                  <a:srgbClr val="002060"/>
                </a:solidFill>
              </a:rPr>
              <a:t>（</a:t>
            </a:r>
            <a:r>
              <a:rPr lang="en-US" altLang="zh-CN" sz="2400" b="1" dirty="0" smtClean="0">
                <a:solidFill>
                  <a:srgbClr val="002060"/>
                </a:solidFill>
              </a:rPr>
              <a:t>2</a:t>
            </a:r>
            <a:r>
              <a:rPr lang="zh-CN" altLang="en-US" sz="2400" b="1" dirty="0" smtClean="0">
                <a:solidFill>
                  <a:srgbClr val="002060"/>
                </a:solidFill>
              </a:rPr>
              <a:t>）普遍性：</a:t>
            </a:r>
            <a:r>
              <a:rPr lang="zh-CN" altLang="en-US" sz="2400" b="1" dirty="0" smtClean="0"/>
              <a:t>任何事物都具有内在的结构性；任何事物都不是孤立存在；整个世界是相互联系的统一整体。</a:t>
            </a:r>
            <a:endParaRPr lang="en-US" altLang="zh-CN" sz="2400" b="1" dirty="0" smtClean="0"/>
          </a:p>
          <a:p>
            <a:endParaRPr lang="en-US" altLang="zh-CN" sz="2400" b="1" dirty="0" smtClean="0"/>
          </a:p>
          <a:p>
            <a:r>
              <a:rPr lang="zh-CN" altLang="en-US" sz="2400" b="1" dirty="0" smtClean="0">
                <a:solidFill>
                  <a:srgbClr val="002060"/>
                </a:solidFill>
              </a:rPr>
              <a:t>（</a:t>
            </a:r>
            <a:r>
              <a:rPr lang="en-US" altLang="zh-CN" sz="2400" b="1" dirty="0" smtClean="0">
                <a:solidFill>
                  <a:srgbClr val="002060"/>
                </a:solidFill>
              </a:rPr>
              <a:t>3</a:t>
            </a:r>
            <a:r>
              <a:rPr lang="zh-CN" altLang="en-US" sz="2400" b="1" dirty="0" smtClean="0">
                <a:solidFill>
                  <a:srgbClr val="002060"/>
                </a:solidFill>
              </a:rPr>
              <a:t>）多样性：</a:t>
            </a:r>
            <a:r>
              <a:rPr lang="zh-CN" altLang="en-US" sz="2400" b="1" dirty="0" smtClean="0"/>
              <a:t>直接联系与间接联系；内部联系与外部联系；本质联系与非本质联系；必然联系与偶然联系。</a:t>
            </a:r>
            <a:endParaRPr lang="en-US" altLang="zh-CN" sz="2400" b="1" dirty="0" smtClean="0"/>
          </a:p>
          <a:p>
            <a:endParaRPr lang="en-US" altLang="zh-CN" sz="2400" b="1" dirty="0" smtClean="0">
              <a:solidFill>
                <a:srgbClr val="002060"/>
              </a:solidFill>
            </a:endParaRPr>
          </a:p>
          <a:p>
            <a:r>
              <a:rPr lang="zh-CN" altLang="en-US" sz="2400" b="1" dirty="0" smtClean="0">
                <a:solidFill>
                  <a:srgbClr val="002060"/>
                </a:solidFill>
              </a:rPr>
              <a:t>（</a:t>
            </a:r>
            <a:r>
              <a:rPr lang="en-US" altLang="zh-CN" sz="2400" b="1" dirty="0" smtClean="0">
                <a:solidFill>
                  <a:srgbClr val="002060"/>
                </a:solidFill>
              </a:rPr>
              <a:t>4</a:t>
            </a:r>
            <a:r>
              <a:rPr lang="zh-CN" altLang="en-US" sz="2400" b="1" dirty="0" smtClean="0">
                <a:solidFill>
                  <a:srgbClr val="002060"/>
                </a:solidFill>
              </a:rPr>
              <a:t>）条件性：</a:t>
            </a:r>
            <a:r>
              <a:rPr lang="zh-CN" altLang="en-US" sz="2400" b="1" dirty="0" smtClean="0"/>
              <a:t>条件对事物发展和人的活动有制约性；条件是可以改变的，但是需要尊重客观规律。</a:t>
            </a:r>
            <a:endParaRPr lang="zh-CN" altLang="en-US" sz="2400" b="1"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sz="2800" b="1" dirty="0" smtClean="0">
                <a:solidFill>
                  <a:srgbClr val="7030A0"/>
                </a:solidFill>
              </a:rPr>
              <a:t>例证</a:t>
            </a:r>
            <a:r>
              <a:rPr lang="en-US" altLang="zh-CN" sz="2800" b="1" dirty="0" smtClean="0">
                <a:solidFill>
                  <a:srgbClr val="7030A0"/>
                </a:solidFill>
              </a:rPr>
              <a:t>1</a:t>
            </a:r>
            <a:r>
              <a:rPr lang="zh-CN" altLang="en-US" sz="2800" b="1" dirty="0" smtClean="0">
                <a:solidFill>
                  <a:srgbClr val="7030A0"/>
                </a:solidFill>
              </a:rPr>
              <a:t>：小鸟与鳄鱼的两全其美</a:t>
            </a:r>
            <a:endParaRPr lang="zh-CN" altLang="en-US" sz="2800" b="1" dirty="0">
              <a:solidFill>
                <a:srgbClr val="7030A0"/>
              </a:solidFill>
            </a:endParaRPr>
          </a:p>
        </p:txBody>
      </p:sp>
      <p:pic>
        <p:nvPicPr>
          <p:cNvPr id="4" name="图片 3" descr="b726a6d4-3f16-4125-8420-e2f7cd6d29e9.jpg"/>
          <p:cNvPicPr>
            <a:picLocks noChangeAspect="1"/>
          </p:cNvPicPr>
          <p:nvPr/>
        </p:nvPicPr>
        <p:blipFill>
          <a:blip r:embed="rId1" cstate="print"/>
          <a:stretch>
            <a:fillRect/>
          </a:stretch>
        </p:blipFill>
        <p:spPr>
          <a:xfrm>
            <a:off x="683568" y="2204864"/>
            <a:ext cx="3397238" cy="2568312"/>
          </a:xfrm>
          <a:prstGeom prst="rect">
            <a:avLst/>
          </a:prstGeom>
        </p:spPr>
      </p:pic>
      <p:pic>
        <p:nvPicPr>
          <p:cNvPr id="5" name="图片 4" descr="d7863822-a7d7-46a9-b979-0873bd788f9b.jpg"/>
          <p:cNvPicPr>
            <a:picLocks noChangeAspect="1"/>
          </p:cNvPicPr>
          <p:nvPr/>
        </p:nvPicPr>
        <p:blipFill>
          <a:blip r:embed="rId2" cstate="print"/>
          <a:stretch>
            <a:fillRect/>
          </a:stretch>
        </p:blipFill>
        <p:spPr>
          <a:xfrm>
            <a:off x="4788024" y="2348880"/>
            <a:ext cx="3447664" cy="2461632"/>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285" y="1471930"/>
            <a:ext cx="8139430" cy="4042410"/>
          </a:xfrm>
        </p:spPr>
        <p:txBody>
          <a:bodyPr/>
          <a:lstStyle/>
          <a:p>
            <a:r>
              <a:rPr lang="zh-CN" altLang="en-US" sz="2800" b="1" u="sng" dirty="0" smtClean="0"/>
              <a:t>在非洲，有一种小鸟总爱和凶猛的鳄鱼在一起，当鳄鱼在沙滩上的时候，小鸟总是趴在鳄鱼的背上，帮助鳄鱼啄食身上的寄生虫。鳄鱼也不伤害小鸟。原因是鳄鱼身上的寄生虫是小鸟的食物，鳄鱼也会因为小鸟的存在减轻病痛。</a:t>
            </a:r>
            <a:r>
              <a:rPr lang="zh-CN" altLang="en-US" sz="2800" b="1" u="sng" dirty="0" smtClean="0">
                <a:solidFill>
                  <a:srgbClr val="C00000"/>
                </a:solidFill>
              </a:rPr>
              <a:t>这说明了联系具有普遍性。</a:t>
            </a:r>
            <a:endParaRPr lang="zh-CN" altLang="en-US" sz="2800" b="1" u="sng" dirty="0">
              <a:solidFill>
                <a:srgbClr val="C00000"/>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lstStyle/>
          <a:p>
            <a:r>
              <a:rPr lang="zh-CN" altLang="en-US" sz="2800" b="1" dirty="0" smtClean="0">
                <a:solidFill>
                  <a:srgbClr val="7030A0"/>
                </a:solidFill>
              </a:rPr>
              <a:t>例证</a:t>
            </a:r>
            <a:r>
              <a:rPr lang="en-US" altLang="zh-CN" sz="2800" b="1" dirty="0" smtClean="0">
                <a:solidFill>
                  <a:srgbClr val="7030A0"/>
                </a:solidFill>
              </a:rPr>
              <a:t>2</a:t>
            </a:r>
            <a:r>
              <a:rPr lang="zh-CN" altLang="en-US" sz="2800" b="1" dirty="0" smtClean="0">
                <a:solidFill>
                  <a:srgbClr val="7030A0"/>
                </a:solidFill>
              </a:rPr>
              <a:t>：北京的</a:t>
            </a:r>
            <a:r>
              <a:rPr lang="en-US" altLang="zh-CN" sz="2800" b="1" dirty="0" smtClean="0">
                <a:solidFill>
                  <a:srgbClr val="7030A0"/>
                </a:solidFill>
              </a:rPr>
              <a:t>APEC</a:t>
            </a:r>
            <a:r>
              <a:rPr lang="zh-CN" altLang="en-US" sz="2800" b="1" dirty="0" smtClean="0">
                <a:solidFill>
                  <a:srgbClr val="7030A0"/>
                </a:solidFill>
              </a:rPr>
              <a:t>蓝</a:t>
            </a:r>
            <a:endParaRPr lang="en-US" altLang="zh-CN" sz="2800" b="1" dirty="0" smtClean="0">
              <a:solidFill>
                <a:srgbClr val="7030A0"/>
              </a:solidFill>
            </a:endParaRPr>
          </a:p>
          <a:p>
            <a:endParaRPr lang="en-US" altLang="zh-CN" b="1" dirty="0" smtClean="0">
              <a:solidFill>
                <a:srgbClr val="7030A0"/>
              </a:solidFill>
            </a:endParaRPr>
          </a:p>
          <a:p>
            <a:endParaRPr lang="zh-CN" altLang="en-US" b="1" dirty="0">
              <a:solidFill>
                <a:srgbClr val="7030A0"/>
              </a:solidFill>
            </a:endParaRPr>
          </a:p>
        </p:txBody>
      </p:sp>
      <p:pic>
        <p:nvPicPr>
          <p:cNvPr id="4" name="图片 3" descr="20141205094111260.png"/>
          <p:cNvPicPr>
            <a:picLocks noChangeAspect="1"/>
          </p:cNvPicPr>
          <p:nvPr/>
        </p:nvPicPr>
        <p:blipFill>
          <a:blip r:embed="rId1" cstate="print"/>
          <a:stretch>
            <a:fillRect/>
          </a:stretch>
        </p:blipFill>
        <p:spPr>
          <a:xfrm>
            <a:off x="1691680" y="2132856"/>
            <a:ext cx="4942857" cy="3228572"/>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5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5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5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5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Lst>
</file>

<file path=ppt/tags/tag5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5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Lst>
</file>

<file path=ppt/tags/tag5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Lst>
</file>

<file path=ppt/tags/tag5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Lst>
</file>

<file path=ppt/tags/tag5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5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5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5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5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5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6"/>
  <p:tag name="KSO_WM_UNIT_LAYERLEVEL" val="1"/>
  <p:tag name="KSO_WM_TAG_VERSION" val="1.0"/>
  <p:tag name="KSO_WM_BEAUTIFY_FLAG" val="#wm#"/>
  <p:tag name="KSO_WM_UNIT_TYPE" val="i"/>
  <p:tag name="KSO_WM_UNIT_INDEX" val="6"/>
</p:tagLst>
</file>

<file path=ppt/tags/tag5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Lst>
</file>

<file path=ppt/tags/tag5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7"/>
  <p:tag name="KSO_WM_UNIT_LAYERLEVEL" val="1"/>
  <p:tag name="KSO_WM_TAG_VERSION" val="1.0"/>
  <p:tag name="KSO_WM_BEAUTIFY_FLAG" val="#wm#"/>
  <p:tag name="KSO_WM_UNIT_TYPE" val="i"/>
  <p:tag name="KSO_WM_UNIT_INDEX" val="7"/>
</p:tagLst>
</file>

<file path=ppt/tags/tag5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8"/>
  <p:tag name="KSO_WM_UNIT_LAYERLEVEL" val="1"/>
  <p:tag name="KSO_WM_TAG_VERSION" val="1.0"/>
  <p:tag name="KSO_WM_BEAUTIFY_FLAG" val="#wm#"/>
  <p:tag name="KSO_WM_UNIT_TYPE" val="i"/>
  <p:tag name="KSO_WM_UNIT_INDEX" val="8"/>
</p:tagLst>
</file>

<file path=ppt/tags/tag5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9"/>
  <p:tag name="KSO_WM_UNIT_LAYERLEVEL" val="1"/>
  <p:tag name="KSO_WM_TAG_VERSION" val="1.0"/>
  <p:tag name="KSO_WM_BEAUTIFY_FLAG" val="#wm#"/>
  <p:tag name="KSO_WM_UNIT_TYPE" val="i"/>
  <p:tag name="KSO_WM_UNIT_INDEX" val="9"/>
</p:tagLst>
</file>

<file path=ppt/tags/tag5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0"/>
  <p:tag name="KSO_WM_UNIT_LAYERLEVEL" val="1"/>
  <p:tag name="KSO_WM_TAG_VERSION" val="1.0"/>
  <p:tag name="KSO_WM_BEAUTIFY_FLAG" val="#wm#"/>
  <p:tag name="KSO_WM_UNIT_TYPE" val="i"/>
  <p:tag name="KSO_WM_UNIT_INDEX" val="10"/>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5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5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Lst>
</file>

<file path=ppt/tags/tag5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Lst>
</file>

<file path=ppt/tags/tag5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Lst>
</file>

<file path=ppt/tags/tag5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UNIT_TYPE" val="i"/>
  <p:tag name="KSO_WM_UNIT_INDEX" val="7"/>
</p:tagLst>
</file>

<file path=ppt/tags/tag5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UNIT_TYPE" val="i"/>
  <p:tag name="KSO_WM_UNIT_INDEX" val="6"/>
</p:tagLst>
</file>

<file path=ppt/tags/tag5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8"/>
  <p:tag name="KSO_WM_UNIT_LAYERLEVEL" val="1"/>
  <p:tag name="KSO_WM_TAG_VERSION" val="1.0"/>
  <p:tag name="KSO_WM_BEAUTIFY_FLAG" val="#wm#"/>
  <p:tag name="KSO_WM_UNIT_TYPE" val="i"/>
  <p:tag name="KSO_WM_UNIT_INDEX" val="8"/>
</p:tagLst>
</file>

<file path=ppt/tags/tag5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0"/>
  <p:tag name="KSO_WM_UNIT_LAYERLEVEL" val="1"/>
  <p:tag name="KSO_WM_TAG_VERSION" val="1.0"/>
  <p:tag name="KSO_WM_BEAUTIFY_FLAG" val="#wm#"/>
  <p:tag name="KSO_WM_UNIT_TYPE" val="i"/>
  <p:tag name="KSO_WM_UNIT_INDEX" val="10"/>
</p:tagLst>
</file>

<file path=ppt/tags/tag5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9"/>
  <p:tag name="KSO_WM_UNIT_LAYERLEVEL" val="1"/>
  <p:tag name="KSO_WM_TAG_VERSION" val="1.0"/>
  <p:tag name="KSO_WM_BEAUTIFY_FLAG" val="#wm#"/>
  <p:tag name="KSO_WM_UNIT_TYPE" val="i"/>
  <p:tag name="KSO_WM_UNIT_INDEX" val="9"/>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SLIDE_BACKGROUND_TYPE" val="navigation"/>
  <p:tag name="KSO_WM_SLIDE_BK_DARK_LIGHT" val="2"/>
  <p:tag name="KSO_WM_UNIT_TYPE" val="i"/>
  <p:tag name="KSO_WM_UNIT_INDEX" val="2"/>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SLIDE_BACKGROUND_TYPE" val="navigation"/>
  <p:tag name="KSO_WM_SLIDE_BK_DARK_LIGHT" val="2"/>
  <p:tag name="KSO_WM_UNIT_TYPE" val="i"/>
  <p:tag name="KSO_WM_UNIT_INDEX" val="3"/>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SLIDE_BACKGROUND_TYPE" val="navigation"/>
  <p:tag name="KSO_WM_SLIDE_BK_DARK_LIGHT" val="2"/>
  <p:tag name="KSO_WM_UNIT_TYPE" val="i"/>
  <p:tag name="KSO_WM_UNIT_INDEX" val="5"/>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SLIDE_BACKGROUND_TYPE" val="navigation"/>
  <p:tag name="KSO_WM_SLIDE_BK_DARK_LIGHT" val="2"/>
  <p:tag name="KSO_WM_UNIT_TYPE" val="i"/>
  <p:tag name="KSO_WM_UNIT_INDEX" val="4"/>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
  <p:tag name="KSO_WM_UNIT_LAYERLEVEL" val="1"/>
  <p:tag name="KSO_WM_TAG_VERSION" val="1.0"/>
  <p:tag name="KSO_WM_BEAUTIFY_FLAG" val="#wm#"/>
  <p:tag name="KSO_WM_SLIDE_BACKGROUND_TYPE" val="navigation"/>
  <p:tag name="KSO_WM_SLIDE_BK_DARK_LIGHT" val="2"/>
  <p:tag name="KSO_WM_UNIT_TYPE" val="i"/>
  <p:tag name="KSO_WM_UNIT_INDEX" val="6"/>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8"/>
  <p:tag name="KSO_WM_UNIT_LAYERLEVEL" val="1"/>
  <p:tag name="KSO_WM_TAG_VERSION" val="1.0"/>
  <p:tag name="KSO_WM_BEAUTIFY_FLAG" val="#wm#"/>
  <p:tag name="KSO_WM_SLIDE_BACKGROUND_TYPE" val="navigation"/>
  <p:tag name="KSO_WM_SLIDE_BK_DARK_LIGHT" val="2"/>
  <p:tag name="KSO_WM_UNIT_TYPE" val="i"/>
  <p:tag name="KSO_WM_UNIT_INDEX" val="8"/>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
  <p:tag name="KSO_WM_UNIT_LAYERLEVEL" val="1"/>
  <p:tag name="KSO_WM_TAG_VERSION" val="1.0"/>
  <p:tag name="KSO_WM_BEAUTIFY_FLAG" val="#wm#"/>
  <p:tag name="KSO_WM_SLIDE_BACKGROUND_TYPE" val="navigation"/>
  <p:tag name="KSO_WM_SLIDE_BK_DARK_LIGHT" val="2"/>
  <p:tag name="KSO_WM_UNIT_TYPE" val="i"/>
  <p:tag name="KSO_WM_UNIT_INDEX" val="7"/>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9"/>
  <p:tag name="KSO_WM_UNIT_LAYERLEVEL" val="1"/>
  <p:tag name="KSO_WM_TAG_VERSION" val="1.0"/>
  <p:tag name="KSO_WM_BEAUTIFY_FLAG" val="#wm#"/>
  <p:tag name="KSO_WM_SLIDE_BACKGROUND_TYPE" val="navigation"/>
  <p:tag name="KSO_WM_SLIDE_BK_DARK_LIGHT" val="2"/>
  <p:tag name="KSO_WM_UNIT_TYPE" val="i"/>
  <p:tag name="KSO_WM_UNIT_INDEX" val="9"/>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0"/>
  <p:tag name="KSO_WM_UNIT_LAYERLEVEL" val="1"/>
  <p:tag name="KSO_WM_TAG_VERSION" val="1.0"/>
  <p:tag name="KSO_WM_BEAUTIFY_FLAG" val="#wm#"/>
  <p:tag name="KSO_WM_SLIDE_BACKGROUND_TYPE" val="navigation"/>
  <p:tag name="KSO_WM_SLIDE_BK_DARK_LIGHT" val="2"/>
  <p:tag name="KSO_WM_UNIT_TYPE" val="i"/>
  <p:tag name="KSO_WM_UNIT_INDEX" val="10"/>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1"/>
  <p:tag name="KSO_WM_UNIT_LAYERLEVEL" val="1"/>
  <p:tag name="KSO_WM_TAG_VERSION" val="1.0"/>
  <p:tag name="KSO_WM_BEAUTIFY_FLAG" val="#wm#"/>
  <p:tag name="KSO_WM_SLIDE_BACKGROUND_TYPE" val="navigation"/>
  <p:tag name="KSO_WM_SLIDE_BK_DARK_LIGHT" val="2"/>
  <p:tag name="KSO_WM_UNIT_TYPE" val="i"/>
  <p:tag name="KSO_WM_UNIT_INDEX" val="1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2"/>
  <p:tag name="KSO_WM_UNIT_LAYERLEVEL" val="1"/>
  <p:tag name="KSO_WM_TAG_VERSION" val="1.0"/>
  <p:tag name="KSO_WM_BEAUTIFY_FLAG" val="#wm#"/>
  <p:tag name="KSO_WM_SLIDE_BACKGROUND_TYPE" val="navigation"/>
  <p:tag name="KSO_WM_SLIDE_BK_DARK_LIGHT" val="2"/>
  <p:tag name="KSO_WM_UNIT_TYPE" val="i"/>
  <p:tag name="KSO_WM_UNIT_INDEX" val="12"/>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3"/>
  <p:tag name="KSO_WM_UNIT_LAYERLEVEL" val="1"/>
  <p:tag name="KSO_WM_TAG_VERSION" val="1.0"/>
  <p:tag name="KSO_WM_BEAUTIFY_FLAG" val="#wm#"/>
  <p:tag name="KSO_WM_SLIDE_BACKGROUND_TYPE" val="navigation"/>
  <p:tag name="KSO_WM_SLIDE_BK_DARK_LIGHT" val="2"/>
  <p:tag name="KSO_WM_UNIT_TYPE" val="i"/>
  <p:tag name="KSO_WM_UNIT_INDEX" val="13"/>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5"/>
  <p:tag name="KSO_WM_UNIT_LAYERLEVEL" val="1"/>
  <p:tag name="KSO_WM_TAG_VERSION" val="1.0"/>
  <p:tag name="KSO_WM_BEAUTIFY_FLAG" val="#wm#"/>
  <p:tag name="KSO_WM_SLIDE_BACKGROUND_TYPE" val="navigation"/>
  <p:tag name="KSO_WM_SLIDE_BK_DARK_LIGHT" val="2"/>
  <p:tag name="KSO_WM_UNIT_TYPE" val="i"/>
  <p:tag name="KSO_WM_UNIT_INDEX" val="15"/>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4"/>
  <p:tag name="KSO_WM_UNIT_LAYERLEVEL" val="1"/>
  <p:tag name="KSO_WM_TAG_VERSION" val="1.0"/>
  <p:tag name="KSO_WM_BEAUTIFY_FLAG" val="#wm#"/>
  <p:tag name="KSO_WM_SLIDE_BACKGROUND_TYPE" val="navigation"/>
  <p:tag name="KSO_WM_SLIDE_BK_DARK_LIGHT" val="2"/>
  <p:tag name="KSO_WM_UNIT_TYPE" val="i"/>
  <p:tag name="KSO_WM_UNIT_INDEX" val="14"/>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6"/>
  <p:tag name="KSO_WM_UNIT_LAYERLEVEL" val="1"/>
  <p:tag name="KSO_WM_TAG_VERSION" val="1.0"/>
  <p:tag name="KSO_WM_BEAUTIFY_FLAG" val="#wm#"/>
  <p:tag name="KSO_WM_SLIDE_BACKGROUND_TYPE" val="navigation"/>
  <p:tag name="KSO_WM_SLIDE_BK_DARK_LIGHT" val="2"/>
  <p:tag name="KSO_WM_UNIT_TYPE" val="i"/>
  <p:tag name="KSO_WM_UNIT_INDEX" val="16"/>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7"/>
  <p:tag name="KSO_WM_UNIT_LAYERLEVEL" val="1"/>
  <p:tag name="KSO_WM_TAG_VERSION" val="1.0"/>
  <p:tag name="KSO_WM_BEAUTIFY_FLAG" val="#wm#"/>
  <p:tag name="KSO_WM_SLIDE_BACKGROUND_TYPE" val="navigation"/>
  <p:tag name="KSO_WM_SLIDE_BK_DARK_LIGHT" val="2"/>
  <p:tag name="KSO_WM_UNIT_TYPE" val="i"/>
  <p:tag name="KSO_WM_UNIT_INDEX" val="17"/>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8"/>
  <p:tag name="KSO_WM_UNIT_LAYERLEVEL" val="1"/>
  <p:tag name="KSO_WM_TAG_VERSION" val="1.0"/>
  <p:tag name="KSO_WM_BEAUTIFY_FLAG" val="#wm#"/>
  <p:tag name="KSO_WM_SLIDE_BACKGROUND_TYPE" val="navigation"/>
  <p:tag name="KSO_WM_SLIDE_BK_DARK_LIGHT" val="2"/>
  <p:tag name="KSO_WM_UNIT_TYPE" val="i"/>
  <p:tag name="KSO_WM_UNIT_INDEX" val="1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9"/>
  <p:tag name="KSO_WM_UNIT_LAYERLEVEL" val="1"/>
  <p:tag name="KSO_WM_TAG_VERSION" val="1.0"/>
  <p:tag name="KSO_WM_BEAUTIFY_FLAG" val="#wm#"/>
  <p:tag name="KSO_WM_SLIDE_BACKGROUND_TYPE" val="navigation"/>
  <p:tag name="KSO_WM_SLIDE_BK_DARK_LIGHT" val="2"/>
  <p:tag name="KSO_WM_UNIT_TYPE" val="i"/>
  <p:tag name="KSO_WM_UNIT_INDEX" val="19"/>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0"/>
  <p:tag name="KSO_WM_UNIT_LAYERLEVEL" val="1"/>
  <p:tag name="KSO_WM_TAG_VERSION" val="1.0"/>
  <p:tag name="KSO_WM_BEAUTIFY_FLAG" val="#wm#"/>
  <p:tag name="KSO_WM_SLIDE_BACKGROUND_TYPE" val="navigation"/>
  <p:tag name="KSO_WM_SLIDE_BK_DARK_LIGHT" val="2"/>
  <p:tag name="KSO_WM_UNIT_TYPE" val="i"/>
  <p:tag name="KSO_WM_UNIT_INDEX" val="30"/>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0"/>
  <p:tag name="KSO_WM_UNIT_LAYERLEVEL" val="1"/>
  <p:tag name="KSO_WM_TAG_VERSION" val="1.0"/>
  <p:tag name="KSO_WM_BEAUTIFY_FLAG" val="#wm#"/>
  <p:tag name="KSO_WM_SLIDE_BACKGROUND_TYPE" val="navigation"/>
  <p:tag name="KSO_WM_SLIDE_BK_DARK_LIGHT" val="2"/>
  <p:tag name="KSO_WM_UNIT_TYPE" val="i"/>
  <p:tag name="KSO_WM_UNIT_INDEX" val="20"/>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3"/>
  <p:tag name="KSO_WM_UNIT_LAYERLEVEL" val="1"/>
  <p:tag name="KSO_WM_TAG_VERSION" val="1.0"/>
  <p:tag name="KSO_WM_BEAUTIFY_FLAG" val="#wm#"/>
  <p:tag name="KSO_WM_SLIDE_BACKGROUND_TYPE" val="navigation"/>
  <p:tag name="KSO_WM_SLIDE_BK_DARK_LIGHT" val="2"/>
  <p:tag name="KSO_WM_UNIT_TYPE" val="i"/>
  <p:tag name="KSO_WM_UNIT_INDEX" val="23"/>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1"/>
  <p:tag name="KSO_WM_UNIT_LAYERLEVEL" val="1"/>
  <p:tag name="KSO_WM_TAG_VERSION" val="1.0"/>
  <p:tag name="KSO_WM_BEAUTIFY_FLAG" val="#wm#"/>
  <p:tag name="KSO_WM_SLIDE_BACKGROUND_TYPE" val="navigation"/>
  <p:tag name="KSO_WM_SLIDE_BK_DARK_LIGHT" val="2"/>
  <p:tag name="KSO_WM_UNIT_TYPE" val="i"/>
  <p:tag name="KSO_WM_UNIT_INDEX" val="2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2"/>
  <p:tag name="KSO_WM_UNIT_LAYERLEVEL" val="1"/>
  <p:tag name="KSO_WM_TAG_VERSION" val="1.0"/>
  <p:tag name="KSO_WM_BEAUTIFY_FLAG" val="#wm#"/>
  <p:tag name="KSO_WM_SLIDE_BACKGROUND_TYPE" val="navigation"/>
  <p:tag name="KSO_WM_SLIDE_BK_DARK_LIGHT" val="2"/>
  <p:tag name="KSO_WM_UNIT_TYPE" val="i"/>
  <p:tag name="KSO_WM_UNIT_INDEX" val="22"/>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5"/>
  <p:tag name="KSO_WM_UNIT_LAYERLEVEL" val="1"/>
  <p:tag name="KSO_WM_TAG_VERSION" val="1.0"/>
  <p:tag name="KSO_WM_BEAUTIFY_FLAG" val="#wm#"/>
  <p:tag name="KSO_WM_SLIDE_BACKGROUND_TYPE" val="navigation"/>
  <p:tag name="KSO_WM_SLIDE_BK_DARK_LIGHT" val="2"/>
  <p:tag name="KSO_WM_UNIT_TYPE" val="i"/>
  <p:tag name="KSO_WM_UNIT_INDEX" val="25"/>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4"/>
  <p:tag name="KSO_WM_UNIT_LAYERLEVEL" val="1"/>
  <p:tag name="KSO_WM_TAG_VERSION" val="1.0"/>
  <p:tag name="KSO_WM_BEAUTIFY_FLAG" val="#wm#"/>
  <p:tag name="KSO_WM_SLIDE_BACKGROUND_TYPE" val="navigation"/>
  <p:tag name="KSO_WM_SLIDE_BK_DARK_LIGHT" val="2"/>
  <p:tag name="KSO_WM_UNIT_TYPE" val="i"/>
  <p:tag name="KSO_WM_UNIT_INDEX" val="24"/>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6"/>
  <p:tag name="KSO_WM_UNIT_LAYERLEVEL" val="1"/>
  <p:tag name="KSO_WM_TAG_VERSION" val="1.0"/>
  <p:tag name="KSO_WM_BEAUTIFY_FLAG" val="#wm#"/>
  <p:tag name="KSO_WM_SLIDE_BACKGROUND_TYPE" val="navigation"/>
  <p:tag name="KSO_WM_SLIDE_BK_DARK_LIGHT" val="2"/>
  <p:tag name="KSO_WM_UNIT_TYPE" val="i"/>
  <p:tag name="KSO_WM_UNIT_INDEX" val="26"/>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9"/>
  <p:tag name="KSO_WM_UNIT_LAYERLEVEL" val="1"/>
  <p:tag name="KSO_WM_TAG_VERSION" val="1.0"/>
  <p:tag name="KSO_WM_BEAUTIFY_FLAG" val="#wm#"/>
  <p:tag name="KSO_WM_SLIDE_BACKGROUND_TYPE" val="navigation"/>
  <p:tag name="KSO_WM_SLIDE_BK_DARK_LIGHT" val="2"/>
  <p:tag name="KSO_WM_UNIT_TYPE" val="i"/>
  <p:tag name="KSO_WM_UNIT_INDEX" val="29"/>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8"/>
  <p:tag name="KSO_WM_UNIT_LAYERLEVEL" val="1"/>
  <p:tag name="KSO_WM_TAG_VERSION" val="1.0"/>
  <p:tag name="KSO_WM_BEAUTIFY_FLAG" val="#wm#"/>
  <p:tag name="KSO_WM_SLIDE_BACKGROUND_TYPE" val="navigation"/>
  <p:tag name="KSO_WM_SLIDE_BK_DARK_LIGHT" val="2"/>
  <p:tag name="KSO_WM_UNIT_TYPE" val="i"/>
  <p:tag name="KSO_WM_UNIT_INDEX" val="28"/>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7"/>
  <p:tag name="KSO_WM_UNIT_LAYERLEVEL" val="1"/>
  <p:tag name="KSO_WM_TAG_VERSION" val="1.0"/>
  <p:tag name="KSO_WM_BEAUTIFY_FLAG" val="#wm#"/>
  <p:tag name="KSO_WM_SLIDE_BACKGROUND_TYPE" val="navigation"/>
  <p:tag name="KSO_WM_SLIDE_BK_DARK_LIGHT" val="2"/>
  <p:tag name="KSO_WM_UNIT_TYPE" val="i"/>
  <p:tag name="KSO_WM_UNIT_INDEX" val="27"/>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1"/>
  <p:tag name="KSO_WM_UNIT_LAYERLEVEL" val="1"/>
  <p:tag name="KSO_WM_TAG_VERSION" val="1.0"/>
  <p:tag name="KSO_WM_BEAUTIFY_FLAG" val="#wm#"/>
  <p:tag name="KSO_WM_SLIDE_BACKGROUND_TYPE" val="navigation"/>
  <p:tag name="KSO_WM_SLIDE_BK_DARK_LIGHT" val="2"/>
  <p:tag name="KSO_WM_UNIT_TYPE" val="i"/>
  <p:tag name="KSO_WM_UNIT_INDEX" val="3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2"/>
  <p:tag name="KSO_WM_UNIT_LAYERLEVEL" val="1"/>
  <p:tag name="KSO_WM_TAG_VERSION" val="1.0"/>
  <p:tag name="KSO_WM_BEAUTIFY_FLAG" val="#wm#"/>
  <p:tag name="KSO_WM_SLIDE_BACKGROUND_TYPE" val="navigation"/>
  <p:tag name="KSO_WM_SLIDE_BK_DARK_LIGHT" val="2"/>
  <p:tag name="KSO_WM_UNIT_TYPE" val="i"/>
  <p:tag name="KSO_WM_UNIT_INDEX" val="3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4"/>
  <p:tag name="KSO_WM_UNIT_LAYERLEVEL" val="1"/>
  <p:tag name="KSO_WM_TAG_VERSION" val="1.0"/>
  <p:tag name="KSO_WM_BEAUTIFY_FLAG" val="#wm#"/>
  <p:tag name="KSO_WM_SLIDE_BACKGROUND_TYPE" val="navigation"/>
  <p:tag name="KSO_WM_SLIDE_BK_DARK_LIGHT" val="2"/>
  <p:tag name="KSO_WM_UNIT_TYPE" val="i"/>
  <p:tag name="KSO_WM_UNIT_INDEX" val="34"/>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3"/>
  <p:tag name="KSO_WM_UNIT_LAYERLEVEL" val="1"/>
  <p:tag name="KSO_WM_TAG_VERSION" val="1.0"/>
  <p:tag name="KSO_WM_BEAUTIFY_FLAG" val="#wm#"/>
  <p:tag name="KSO_WM_SLIDE_BACKGROUND_TYPE" val="navigation"/>
  <p:tag name="KSO_WM_SLIDE_BK_DARK_LIGHT" val="2"/>
  <p:tag name="KSO_WM_UNIT_TYPE" val="i"/>
  <p:tag name="KSO_WM_UNIT_INDEX" val="33"/>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5"/>
  <p:tag name="KSO_WM_UNIT_LAYERLEVEL" val="1"/>
  <p:tag name="KSO_WM_TAG_VERSION" val="1.0"/>
  <p:tag name="KSO_WM_BEAUTIFY_FLAG" val="#wm#"/>
  <p:tag name="KSO_WM_SLIDE_BACKGROUND_TYPE" val="navigation"/>
  <p:tag name="KSO_WM_SLIDE_BK_DARK_LIGHT" val="2"/>
  <p:tag name="KSO_WM_UNIT_TYPE" val="i"/>
  <p:tag name="KSO_WM_UNIT_INDEX" val="35"/>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7"/>
  <p:tag name="KSO_WM_UNIT_LAYERLEVEL" val="1"/>
  <p:tag name="KSO_WM_TAG_VERSION" val="1.0"/>
  <p:tag name="KSO_WM_BEAUTIFY_FLAG" val="#wm#"/>
  <p:tag name="KSO_WM_SLIDE_BACKGROUND_TYPE" val="navigation"/>
  <p:tag name="KSO_WM_SLIDE_BK_DARK_LIGHT" val="2"/>
  <p:tag name="KSO_WM_UNIT_TYPE" val="i"/>
  <p:tag name="KSO_WM_UNIT_INDEX" val="37"/>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6"/>
  <p:tag name="KSO_WM_UNIT_LAYERLEVEL" val="1"/>
  <p:tag name="KSO_WM_TAG_VERSION" val="1.0"/>
  <p:tag name="KSO_WM_BEAUTIFY_FLAG" val="#wm#"/>
  <p:tag name="KSO_WM_SLIDE_BACKGROUND_TYPE" val="navigation"/>
  <p:tag name="KSO_WM_SLIDE_BK_DARK_LIGHT" val="2"/>
  <p:tag name="KSO_WM_UNIT_TYPE" val="i"/>
  <p:tag name="KSO_WM_UNIT_INDEX" val="36"/>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8"/>
  <p:tag name="KSO_WM_UNIT_LAYERLEVEL" val="1"/>
  <p:tag name="KSO_WM_TAG_VERSION" val="1.0"/>
  <p:tag name="KSO_WM_BEAUTIFY_FLAG" val="#wm#"/>
  <p:tag name="KSO_WM_SLIDE_BACKGROUND_TYPE" val="navigation"/>
  <p:tag name="KSO_WM_SLIDE_BK_DARK_LIGHT" val="2"/>
  <p:tag name="KSO_WM_UNIT_TYPE" val="i"/>
  <p:tag name="KSO_WM_UNIT_INDEX" val="3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9"/>
  <p:tag name="KSO_WM_UNIT_LAYERLEVEL" val="1"/>
  <p:tag name="KSO_WM_TAG_VERSION" val="1.0"/>
  <p:tag name="KSO_WM_BEAUTIFY_FLAG" val="#wm#"/>
  <p:tag name="KSO_WM_SLIDE_BACKGROUND_TYPE" val="navigation"/>
  <p:tag name="KSO_WM_SLIDE_BK_DARK_LIGHT" val="2"/>
  <p:tag name="KSO_WM_UNIT_TYPE" val="i"/>
  <p:tag name="KSO_WM_UNIT_INDEX" val="3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0"/>
  <p:tag name="KSO_WM_UNIT_LAYERLEVEL" val="1"/>
  <p:tag name="KSO_WM_TAG_VERSION" val="1.0"/>
  <p:tag name="KSO_WM_BEAUTIFY_FLAG" val="#wm#"/>
  <p:tag name="KSO_WM_SLIDE_BACKGROUND_TYPE" val="navigation"/>
  <p:tag name="KSO_WM_SLIDE_BK_DARK_LIGHT" val="2"/>
  <p:tag name="KSO_WM_UNIT_TYPE" val="i"/>
  <p:tag name="KSO_WM_UNIT_INDEX" val="40"/>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1"/>
  <p:tag name="KSO_WM_UNIT_LAYERLEVEL" val="1"/>
  <p:tag name="KSO_WM_TAG_VERSION" val="1.0"/>
  <p:tag name="KSO_WM_BEAUTIFY_FLAG" val="#wm#"/>
  <p:tag name="KSO_WM_SLIDE_BACKGROUND_TYPE" val="navigation"/>
  <p:tag name="KSO_WM_SLIDE_BK_DARK_LIGHT" val="2"/>
  <p:tag name="KSO_WM_UNIT_TYPE" val="i"/>
  <p:tag name="KSO_WM_UNIT_INDEX" val="4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2"/>
  <p:tag name="KSO_WM_UNIT_LAYERLEVEL" val="1"/>
  <p:tag name="KSO_WM_TAG_VERSION" val="1.0"/>
  <p:tag name="KSO_WM_BEAUTIFY_FLAG" val="#wm#"/>
  <p:tag name="KSO_WM_SLIDE_BACKGROUND_TYPE" val="navigation"/>
  <p:tag name="KSO_WM_SLIDE_BK_DARK_LIGHT" val="2"/>
  <p:tag name="KSO_WM_UNIT_TYPE" val="i"/>
  <p:tag name="KSO_WM_UNIT_INDEX" val="4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4"/>
  <p:tag name="KSO_WM_UNIT_LAYERLEVEL" val="1"/>
  <p:tag name="KSO_WM_TAG_VERSION" val="1.0"/>
  <p:tag name="KSO_WM_BEAUTIFY_FLAG" val="#wm#"/>
  <p:tag name="KSO_WM_SLIDE_BACKGROUND_TYPE" val="navigation"/>
  <p:tag name="KSO_WM_SLIDE_BK_DARK_LIGHT" val="2"/>
  <p:tag name="KSO_WM_UNIT_TYPE" val="i"/>
  <p:tag name="KSO_WM_UNIT_INDEX" val="44"/>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3"/>
  <p:tag name="KSO_WM_UNIT_LAYERLEVEL" val="1"/>
  <p:tag name="KSO_WM_TAG_VERSION" val="1.0"/>
  <p:tag name="KSO_WM_BEAUTIFY_FLAG" val="#wm#"/>
  <p:tag name="KSO_WM_SLIDE_BACKGROUND_TYPE" val="navigation"/>
  <p:tag name="KSO_WM_SLIDE_BK_DARK_LIGHT" val="2"/>
  <p:tag name="KSO_WM_UNIT_TYPE" val="i"/>
  <p:tag name="KSO_WM_UNIT_INDEX" val="43"/>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5"/>
  <p:tag name="KSO_WM_UNIT_LAYERLEVEL" val="1"/>
  <p:tag name="KSO_WM_TAG_VERSION" val="1.0"/>
  <p:tag name="KSO_WM_BEAUTIFY_FLAG" val="#wm#"/>
  <p:tag name="KSO_WM_SLIDE_BACKGROUND_TYPE" val="navigation"/>
  <p:tag name="KSO_WM_SLIDE_BK_DARK_LIGHT" val="2"/>
  <p:tag name="KSO_WM_UNIT_TYPE" val="i"/>
  <p:tag name="KSO_WM_UNIT_INDEX" val="45"/>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6"/>
  <p:tag name="KSO_WM_UNIT_LAYERLEVEL" val="1"/>
  <p:tag name="KSO_WM_TAG_VERSION" val="1.0"/>
  <p:tag name="KSO_WM_BEAUTIFY_FLAG" val="#wm#"/>
  <p:tag name="KSO_WM_SLIDE_BACKGROUND_TYPE" val="navigation"/>
  <p:tag name="KSO_WM_SLIDE_BK_DARK_LIGHT" val="2"/>
  <p:tag name="KSO_WM_UNIT_TYPE" val="i"/>
  <p:tag name="KSO_WM_UNIT_INDEX" val="46"/>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7"/>
  <p:tag name="KSO_WM_UNIT_LAYERLEVEL" val="1"/>
  <p:tag name="KSO_WM_TAG_VERSION" val="1.0"/>
  <p:tag name="KSO_WM_BEAUTIFY_FLAG" val="#wm#"/>
  <p:tag name="KSO_WM_SLIDE_BACKGROUND_TYPE" val="navigation"/>
  <p:tag name="KSO_WM_SLIDE_BK_DARK_LIGHT" val="2"/>
  <p:tag name="KSO_WM_UNIT_TYPE" val="i"/>
  <p:tag name="KSO_WM_UNIT_INDEX" val="47"/>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8"/>
  <p:tag name="KSO_WM_UNIT_LAYERLEVEL" val="1"/>
  <p:tag name="KSO_WM_TAG_VERSION" val="1.0"/>
  <p:tag name="KSO_WM_BEAUTIFY_FLAG" val="#wm#"/>
  <p:tag name="KSO_WM_SLIDE_BACKGROUND_TYPE" val="navigation"/>
  <p:tag name="KSO_WM_SLIDE_BK_DARK_LIGHT" val="2"/>
  <p:tag name="KSO_WM_UNIT_TYPE" val="i"/>
  <p:tag name="KSO_WM_UNIT_INDEX" val="4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9"/>
  <p:tag name="KSO_WM_UNIT_LAYERLEVEL" val="1"/>
  <p:tag name="KSO_WM_TAG_VERSION" val="1.0"/>
  <p:tag name="KSO_WM_BEAUTIFY_FLAG" val="#wm#"/>
  <p:tag name="KSO_WM_SLIDE_BACKGROUND_TYPE" val="navigation"/>
  <p:tag name="KSO_WM_SLIDE_BK_DARK_LIGHT" val="2"/>
  <p:tag name="KSO_WM_UNIT_TYPE" val="i"/>
  <p:tag name="KSO_WM_UNIT_INDEX" val="49"/>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1"/>
  <p:tag name="KSO_WM_UNIT_LAYERLEVEL" val="1"/>
  <p:tag name="KSO_WM_TAG_VERSION" val="1.0"/>
  <p:tag name="KSO_WM_BEAUTIFY_FLAG" val="#wm#"/>
  <p:tag name="KSO_WM_SLIDE_BACKGROUND_TYPE" val="navigation"/>
  <p:tag name="KSO_WM_SLIDE_BK_DARK_LIGHT" val="2"/>
  <p:tag name="KSO_WM_UNIT_TYPE" val="i"/>
  <p:tag name="KSO_WM_UNIT_INDEX" val="5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0"/>
  <p:tag name="KSO_WM_UNIT_LAYERLEVEL" val="1"/>
  <p:tag name="KSO_WM_TAG_VERSION" val="1.0"/>
  <p:tag name="KSO_WM_BEAUTIFY_FLAG" val="#wm#"/>
  <p:tag name="KSO_WM_SLIDE_BACKGROUND_TYPE" val="navigation"/>
  <p:tag name="KSO_WM_SLIDE_BK_DARK_LIGHT" val="2"/>
  <p:tag name="KSO_WM_UNIT_TYPE" val="i"/>
  <p:tag name="KSO_WM_UNIT_INDEX" val="50"/>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2"/>
  <p:tag name="KSO_WM_UNIT_LAYERLEVEL" val="1"/>
  <p:tag name="KSO_WM_TAG_VERSION" val="1.0"/>
  <p:tag name="KSO_WM_BEAUTIFY_FLAG" val="#wm#"/>
  <p:tag name="KSO_WM_SLIDE_BACKGROUND_TYPE" val="navigation"/>
  <p:tag name="KSO_WM_SLIDE_BK_DARK_LIGHT" val="2"/>
  <p:tag name="KSO_WM_UNIT_TYPE" val="i"/>
  <p:tag name="KSO_WM_UNIT_INDEX" val="5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5"/>
  <p:tag name="KSO_WM_UNIT_LAYERLEVEL" val="1"/>
  <p:tag name="KSO_WM_TAG_VERSION" val="1.0"/>
  <p:tag name="KSO_WM_BEAUTIFY_FLAG" val="#wm#"/>
  <p:tag name="KSO_WM_SLIDE_BACKGROUND_TYPE" val="navigation"/>
  <p:tag name="KSO_WM_SLIDE_BK_DARK_LIGHT" val="2"/>
  <p:tag name="KSO_WM_UNIT_TYPE" val="i"/>
  <p:tag name="KSO_WM_UNIT_INDEX" val="55"/>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3"/>
  <p:tag name="KSO_WM_UNIT_LAYERLEVEL" val="1"/>
  <p:tag name="KSO_WM_TAG_VERSION" val="1.0"/>
  <p:tag name="KSO_WM_BEAUTIFY_FLAG" val="#wm#"/>
  <p:tag name="KSO_WM_SLIDE_BACKGROUND_TYPE" val="navigation"/>
  <p:tag name="KSO_WM_SLIDE_BK_DARK_LIGHT" val="2"/>
  <p:tag name="KSO_WM_UNIT_TYPE" val="i"/>
  <p:tag name="KSO_WM_UNIT_INDEX" val="53"/>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4"/>
  <p:tag name="KSO_WM_UNIT_LAYERLEVEL" val="1"/>
  <p:tag name="KSO_WM_TAG_VERSION" val="1.0"/>
  <p:tag name="KSO_WM_BEAUTIFY_FLAG" val="#wm#"/>
  <p:tag name="KSO_WM_SLIDE_BACKGROUND_TYPE" val="navigation"/>
  <p:tag name="KSO_WM_SLIDE_BK_DARK_LIGHT" val="2"/>
  <p:tag name="KSO_WM_UNIT_TYPE" val="i"/>
  <p:tag name="KSO_WM_UNIT_INDEX" val="54"/>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7"/>
  <p:tag name="KSO_WM_UNIT_LAYERLEVEL" val="1"/>
  <p:tag name="KSO_WM_TAG_VERSION" val="1.0"/>
  <p:tag name="KSO_WM_BEAUTIFY_FLAG" val="#wm#"/>
  <p:tag name="KSO_WM_SLIDE_BACKGROUND_TYPE" val="navigation"/>
  <p:tag name="KSO_WM_SLIDE_BK_DARK_LIGHT" val="2"/>
  <p:tag name="KSO_WM_UNIT_TYPE" val="i"/>
  <p:tag name="KSO_WM_UNIT_INDEX" val="57"/>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6"/>
  <p:tag name="KSO_WM_UNIT_LAYERLEVEL" val="1"/>
  <p:tag name="KSO_WM_TAG_VERSION" val="1.0"/>
  <p:tag name="KSO_WM_BEAUTIFY_FLAG" val="#wm#"/>
  <p:tag name="KSO_WM_SLIDE_BACKGROUND_TYPE" val="navigation"/>
  <p:tag name="KSO_WM_SLIDE_BK_DARK_LIGHT" val="2"/>
  <p:tag name="KSO_WM_UNIT_TYPE" val="i"/>
  <p:tag name="KSO_WM_UNIT_INDEX" val="56"/>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9"/>
  <p:tag name="KSO_WM_UNIT_LAYERLEVEL" val="1"/>
  <p:tag name="KSO_WM_TAG_VERSION" val="1.0"/>
  <p:tag name="KSO_WM_BEAUTIFY_FLAG" val="#wm#"/>
  <p:tag name="KSO_WM_SLIDE_BACKGROUND_TYPE" val="navigation"/>
  <p:tag name="KSO_WM_SLIDE_BK_DARK_LIGHT" val="2"/>
  <p:tag name="KSO_WM_UNIT_TYPE" val="i"/>
  <p:tag name="KSO_WM_UNIT_INDEX" val="59"/>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8"/>
  <p:tag name="KSO_WM_UNIT_LAYERLEVEL" val="1"/>
  <p:tag name="KSO_WM_TAG_VERSION" val="1.0"/>
  <p:tag name="KSO_WM_BEAUTIFY_FLAG" val="#wm#"/>
  <p:tag name="KSO_WM_SLIDE_BACKGROUND_TYPE" val="navigation"/>
  <p:tag name="KSO_WM_SLIDE_BK_DARK_LIGHT" val="2"/>
  <p:tag name="KSO_WM_UNIT_TYPE" val="i"/>
  <p:tag name="KSO_WM_UNIT_INDEX" val="58"/>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1"/>
  <p:tag name="KSO_WM_UNIT_LAYERLEVEL" val="1"/>
  <p:tag name="KSO_WM_TAG_VERSION" val="1.0"/>
  <p:tag name="KSO_WM_BEAUTIFY_FLAG" val="#wm#"/>
  <p:tag name="KSO_WM_SLIDE_BACKGROUND_TYPE" val="navigation"/>
  <p:tag name="KSO_WM_SLIDE_BK_DARK_LIGHT" val="2"/>
  <p:tag name="KSO_WM_UNIT_TYPE" val="i"/>
  <p:tag name="KSO_WM_UNIT_INDEX" val="6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0"/>
  <p:tag name="KSO_WM_UNIT_LAYERLEVEL" val="1"/>
  <p:tag name="KSO_WM_TAG_VERSION" val="1.0"/>
  <p:tag name="KSO_WM_BEAUTIFY_FLAG" val="#wm#"/>
  <p:tag name="KSO_WM_SLIDE_BACKGROUND_TYPE" val="navigation"/>
  <p:tag name="KSO_WM_SLIDE_BK_DARK_LIGHT" val="2"/>
  <p:tag name="KSO_WM_UNIT_TYPE" val="i"/>
  <p:tag name="KSO_WM_UNIT_INDEX" val="60"/>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2"/>
  <p:tag name="KSO_WM_UNIT_LAYERLEVEL" val="1"/>
  <p:tag name="KSO_WM_TAG_VERSION" val="1.0"/>
  <p:tag name="KSO_WM_BEAUTIFY_FLAG" val="#wm#"/>
  <p:tag name="KSO_WM_SLIDE_BACKGROUND_TYPE" val="navigation"/>
  <p:tag name="KSO_WM_SLIDE_BK_DARK_LIGHT" val="2"/>
  <p:tag name="KSO_WM_UNIT_TYPE" val="i"/>
  <p:tag name="KSO_WM_UNIT_INDEX" val="6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3"/>
  <p:tag name="KSO_WM_UNIT_LAYERLEVEL" val="1"/>
  <p:tag name="KSO_WM_TAG_VERSION" val="1.0"/>
  <p:tag name="KSO_WM_BEAUTIFY_FLAG" val="#wm#"/>
  <p:tag name="KSO_WM_SLIDE_BACKGROUND_TYPE" val="navigation"/>
  <p:tag name="KSO_WM_SLIDE_BK_DARK_LIGHT" val="2"/>
  <p:tag name="KSO_WM_UNIT_TYPE" val="i"/>
  <p:tag name="KSO_WM_UNIT_INDEX" val="63"/>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4"/>
  <p:tag name="KSO_WM_UNIT_LAYERLEVEL" val="1"/>
  <p:tag name="KSO_WM_TAG_VERSION" val="1.0"/>
  <p:tag name="KSO_WM_BEAUTIFY_FLAG" val="#wm#"/>
  <p:tag name="KSO_WM_SLIDE_BACKGROUND_TYPE" val="navigation"/>
  <p:tag name="KSO_WM_SLIDE_BK_DARK_LIGHT" val="2"/>
  <p:tag name="KSO_WM_UNIT_TYPE" val="i"/>
  <p:tag name="KSO_WM_UNIT_INDEX" val="64"/>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5"/>
  <p:tag name="KSO_WM_UNIT_LAYERLEVEL" val="1"/>
  <p:tag name="KSO_WM_TAG_VERSION" val="1.0"/>
  <p:tag name="KSO_WM_BEAUTIFY_FLAG" val="#wm#"/>
  <p:tag name="KSO_WM_SLIDE_BACKGROUND_TYPE" val="navigation"/>
  <p:tag name="KSO_WM_SLIDE_BK_DARK_LIGHT" val="2"/>
  <p:tag name="KSO_WM_UNIT_TYPE" val="i"/>
  <p:tag name="KSO_WM_UNIT_INDEX" val="65"/>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6"/>
  <p:tag name="KSO_WM_UNIT_LAYERLEVEL" val="1"/>
  <p:tag name="KSO_WM_TAG_VERSION" val="1.0"/>
  <p:tag name="KSO_WM_BEAUTIFY_FLAG" val="#wm#"/>
  <p:tag name="KSO_WM_SLIDE_BACKGROUND_TYPE" val="navigation"/>
  <p:tag name="KSO_WM_SLIDE_BK_DARK_LIGHT" val="2"/>
  <p:tag name="KSO_WM_UNIT_TYPE" val="i"/>
  <p:tag name="KSO_WM_UNIT_INDEX" val="66"/>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7"/>
  <p:tag name="KSO_WM_UNIT_LAYERLEVEL" val="1"/>
  <p:tag name="KSO_WM_TAG_VERSION" val="1.0"/>
  <p:tag name="KSO_WM_BEAUTIFY_FLAG" val="#wm#"/>
  <p:tag name="KSO_WM_SLIDE_BACKGROUND_TYPE" val="navigation"/>
  <p:tag name="KSO_WM_SLIDE_BK_DARK_LIGHT" val="2"/>
  <p:tag name="KSO_WM_UNIT_TYPE" val="i"/>
  <p:tag name="KSO_WM_UNIT_INDEX" val="67"/>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8"/>
  <p:tag name="KSO_WM_UNIT_LAYERLEVEL" val="1"/>
  <p:tag name="KSO_WM_TAG_VERSION" val="1.0"/>
  <p:tag name="KSO_WM_BEAUTIFY_FLAG" val="#wm#"/>
  <p:tag name="KSO_WM_SLIDE_BACKGROUND_TYPE" val="navigation"/>
  <p:tag name="KSO_WM_SLIDE_BK_DARK_LIGHT" val="2"/>
  <p:tag name="KSO_WM_UNIT_TYPE" val="i"/>
  <p:tag name="KSO_WM_UNIT_INDEX" val="68"/>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69"/>
  <p:tag name="KSO_WM_UNIT_LAYERLEVEL" val="1"/>
  <p:tag name="KSO_WM_TAG_VERSION" val="1.0"/>
  <p:tag name="KSO_WM_BEAUTIFY_FLAG" val="#wm#"/>
  <p:tag name="KSO_WM_SLIDE_BACKGROUND_TYPE" val="navigation"/>
  <p:tag name="KSO_WM_SLIDE_BK_DARK_LIGHT" val="2"/>
  <p:tag name="KSO_WM_UNIT_TYPE" val="i"/>
  <p:tag name="KSO_WM_UNIT_INDEX" val="69"/>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0"/>
  <p:tag name="KSO_WM_UNIT_LAYERLEVEL" val="1"/>
  <p:tag name="KSO_WM_TAG_VERSION" val="1.0"/>
  <p:tag name="KSO_WM_BEAUTIFY_FLAG" val="#wm#"/>
  <p:tag name="KSO_WM_SLIDE_BACKGROUND_TYPE" val="navigation"/>
  <p:tag name="KSO_WM_SLIDE_BK_DARK_LIGHT" val="2"/>
  <p:tag name="KSO_WM_UNIT_TYPE" val="i"/>
  <p:tag name="KSO_WM_UNIT_INDEX" val="70"/>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71"/>
  <p:tag name="KSO_WM_UNIT_LAYERLEVEL" val="1"/>
  <p:tag name="KSO_WM_TAG_VERSION" val="1.0"/>
  <p:tag name="KSO_WM_BEAUTIFY_FLAG" val="#wm#"/>
  <p:tag name="KSO_WM_SLIDE_BACKGROUND_TYPE" val="navigation"/>
  <p:tag name="KSO_WM_SLIDE_BK_DARK_LIGHT" val="2"/>
  <p:tag name="KSO_WM_UNIT_TYPE" val="i"/>
  <p:tag name="KSO_WM_UNIT_INDEX" val="7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6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6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6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6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Lst>
</file>

<file path=ppt/tags/tag6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Lst>
</file>

<file path=ppt/tags/tag6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Lst>
</file>

<file path=ppt/tags/tag6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Lst>
</file>

<file path=ppt/tags/tag6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0"/>
  <p:tag name="KSO_WM_UNIT_LAYERLEVEL" val="1"/>
  <p:tag name="KSO_WM_TAG_VERSION" val="1.0"/>
  <p:tag name="KSO_WM_BEAUTIFY_FLAG" val="#wm#"/>
  <p:tag name="KSO_WM_UNIT_TYPE" val="i"/>
  <p:tag name="KSO_WM_UNIT_INDEX" val="10"/>
</p:tagLst>
</file>

<file path=ppt/tags/tag6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9"/>
  <p:tag name="KSO_WM_UNIT_LAYERLEVEL" val="1"/>
  <p:tag name="KSO_WM_TAG_VERSION" val="1.0"/>
  <p:tag name="KSO_WM_BEAUTIFY_FLAG" val="#wm#"/>
  <p:tag name="KSO_WM_UNIT_TYPE" val="i"/>
  <p:tag name="KSO_WM_UNIT_INDEX" val="9"/>
</p:tagLst>
</file>

<file path=ppt/tags/tag65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1"/>
  <p:tag name="KSO_WM_UNIT_LAYERLEVEL" val="1"/>
  <p:tag name="KSO_WM_TAG_VERSION" val="1.0"/>
  <p:tag name="KSO_WM_BEAUTIFY_FLAG" val="#wm#"/>
  <p:tag name="KSO_WM_UNIT_TYPE" val="i"/>
  <p:tag name="KSO_WM_UNIT_INDEX" val="11"/>
</p:tagLst>
</file>

<file path=ppt/tags/tag65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3"/>
  <p:tag name="KSO_WM_UNIT_LAYERLEVEL" val="1"/>
  <p:tag name="KSO_WM_TAG_VERSION" val="1.0"/>
  <p:tag name="KSO_WM_BEAUTIFY_FLAG" val="#wm#"/>
  <p:tag name="KSO_WM_UNIT_TYPE" val="i"/>
  <p:tag name="KSO_WM_UNIT_INDEX" val="13"/>
</p:tagLst>
</file>

<file path=ppt/tags/tag65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2"/>
  <p:tag name="KSO_WM_UNIT_LAYERLEVEL" val="1"/>
  <p:tag name="KSO_WM_TAG_VERSION" val="1.0"/>
  <p:tag name="KSO_WM_BEAUTIFY_FLAG" val="#wm#"/>
  <p:tag name="KSO_WM_UNIT_TYPE" val="i"/>
  <p:tag name="KSO_WM_UNIT_INDEX" val="12"/>
</p:tagLst>
</file>

<file path=ppt/tags/tag65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4"/>
  <p:tag name="KSO_WM_UNIT_LAYERLEVEL" val="1"/>
  <p:tag name="KSO_WM_TAG_VERSION" val="1.0"/>
  <p:tag name="KSO_WM_BEAUTIFY_FLAG" val="#wm#"/>
  <p:tag name="KSO_WM_UNIT_TYPE" val="i"/>
  <p:tag name="KSO_WM_UNIT_INDEX" val="14"/>
</p:tagLst>
</file>

<file path=ppt/tags/tag6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5"/>
  <p:tag name="KSO_WM_UNIT_LAYERLEVEL" val="1"/>
  <p:tag name="KSO_WM_TAG_VERSION" val="1.0"/>
  <p:tag name="KSO_WM_BEAUTIFY_FLAG" val="#wm#"/>
  <p:tag name="KSO_WM_UNIT_TYPE" val="i"/>
  <p:tag name="KSO_WM_UNIT_INDEX" val="15"/>
</p:tagLst>
</file>

<file path=ppt/tags/tag6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6"/>
  <p:tag name="KSO_WM_UNIT_LAYERLEVEL" val="1"/>
  <p:tag name="KSO_WM_TAG_VERSION" val="1.0"/>
  <p:tag name="KSO_WM_BEAUTIFY_FLAG" val="#wm#"/>
  <p:tag name="KSO_WM_UNIT_TYPE" val="i"/>
  <p:tag name="KSO_WM_UNIT_INDEX" val="16"/>
</p:tagLst>
</file>

<file path=ppt/tags/tag6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7"/>
  <p:tag name="KSO_WM_UNIT_LAYERLEVEL" val="1"/>
  <p:tag name="KSO_WM_TAG_VERSION" val="1.0"/>
  <p:tag name="KSO_WM_BEAUTIFY_FLAG" val="#wm#"/>
  <p:tag name="KSO_WM_UNIT_TYPE" val="i"/>
  <p:tag name="KSO_WM_UNIT_INDEX" val="17"/>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8"/>
  <p:tag name="KSO_WM_UNIT_LAYERLEVEL" val="1"/>
  <p:tag name="KSO_WM_TAG_VERSION" val="1.0"/>
  <p:tag name="KSO_WM_BEAUTIFY_FLAG" val="#wm#"/>
  <p:tag name="KSO_WM_UNIT_TYPE" val="i"/>
  <p:tag name="KSO_WM_UNIT_INDEX" val="18"/>
</p:tagLst>
</file>

<file path=ppt/tags/tag6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9"/>
  <p:tag name="KSO_WM_UNIT_LAYERLEVEL" val="1"/>
  <p:tag name="KSO_WM_TAG_VERSION" val="1.0"/>
  <p:tag name="KSO_WM_BEAUTIFY_FLAG" val="#wm#"/>
  <p:tag name="KSO_WM_UNIT_TYPE" val="i"/>
  <p:tag name="KSO_WM_UNIT_INDEX" val="19"/>
</p:tagLst>
</file>

<file path=ppt/tags/tag6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0"/>
  <p:tag name="KSO_WM_UNIT_LAYERLEVEL" val="1"/>
  <p:tag name="KSO_WM_TAG_VERSION" val="1.0"/>
  <p:tag name="KSO_WM_BEAUTIFY_FLAG" val="#wm#"/>
  <p:tag name="KSO_WM_UNIT_TYPE" val="i"/>
  <p:tag name="KSO_WM_UNIT_INDEX" val="20"/>
</p:tagLst>
</file>

<file path=ppt/tags/tag6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2"/>
  <p:tag name="KSO_WM_UNIT_LAYERLEVEL" val="1"/>
  <p:tag name="KSO_WM_TAG_VERSION" val="1.0"/>
  <p:tag name="KSO_WM_BEAUTIFY_FLAG" val="#wm#"/>
  <p:tag name="KSO_WM_UNIT_TYPE" val="i"/>
  <p:tag name="KSO_WM_UNIT_INDEX" val="22"/>
</p:tagLst>
</file>

<file path=ppt/tags/tag6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1"/>
  <p:tag name="KSO_WM_UNIT_LAYERLEVEL" val="1"/>
  <p:tag name="KSO_WM_TAG_VERSION" val="1.0"/>
  <p:tag name="KSO_WM_BEAUTIFY_FLAG" val="#wm#"/>
  <p:tag name="KSO_WM_UNIT_TYPE" val="i"/>
  <p:tag name="KSO_WM_UNIT_INDEX" val="21"/>
</p:tagLst>
</file>

<file path=ppt/tags/tag6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3"/>
  <p:tag name="KSO_WM_UNIT_LAYERLEVEL" val="1"/>
  <p:tag name="KSO_WM_TAG_VERSION" val="1.0"/>
  <p:tag name="KSO_WM_BEAUTIFY_FLAG" val="#wm#"/>
  <p:tag name="KSO_WM_UNIT_TYPE" val="i"/>
  <p:tag name="KSO_WM_UNIT_INDEX" val="23"/>
</p:tagLst>
</file>

<file path=ppt/tags/tag6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5"/>
  <p:tag name="KSO_WM_UNIT_LAYERLEVEL" val="1"/>
  <p:tag name="KSO_WM_TAG_VERSION" val="1.0"/>
  <p:tag name="KSO_WM_BEAUTIFY_FLAG" val="#wm#"/>
  <p:tag name="KSO_WM_UNIT_TYPE" val="i"/>
  <p:tag name="KSO_WM_UNIT_INDEX" val="25"/>
</p:tagLst>
</file>

<file path=ppt/tags/tag6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4"/>
  <p:tag name="KSO_WM_UNIT_LAYERLEVEL" val="1"/>
  <p:tag name="KSO_WM_TAG_VERSION" val="1.0"/>
  <p:tag name="KSO_WM_BEAUTIFY_FLAG" val="#wm#"/>
  <p:tag name="KSO_WM_UNIT_TYPE" val="i"/>
  <p:tag name="KSO_WM_UNIT_INDEX" val="24"/>
</p:tagLst>
</file>

<file path=ppt/tags/tag6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6"/>
  <p:tag name="KSO_WM_UNIT_LAYERLEVEL" val="1"/>
  <p:tag name="KSO_WM_TAG_VERSION" val="1.0"/>
  <p:tag name="KSO_WM_BEAUTIFY_FLAG" val="#wm#"/>
  <p:tag name="KSO_WM_UNIT_TYPE" val="i"/>
  <p:tag name="KSO_WM_UNIT_INDEX" val="26"/>
</p:tagLst>
</file>

<file path=ppt/tags/tag6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7"/>
  <p:tag name="KSO_WM_UNIT_LAYERLEVEL" val="1"/>
  <p:tag name="KSO_WM_TAG_VERSION" val="1.0"/>
  <p:tag name="KSO_WM_BEAUTIFY_FLAG" val="#wm#"/>
  <p:tag name="KSO_WM_UNIT_TYPE" val="i"/>
  <p:tag name="KSO_WM_UNIT_INDEX" val="2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8"/>
  <p:tag name="KSO_WM_UNIT_LAYERLEVEL" val="1"/>
  <p:tag name="KSO_WM_TAG_VERSION" val="1.0"/>
  <p:tag name="KSO_WM_BEAUTIFY_FLAG" val="#wm#"/>
  <p:tag name="KSO_WM_UNIT_TYPE" val="i"/>
  <p:tag name="KSO_WM_UNIT_INDEX" val="28"/>
</p:tagLst>
</file>

<file path=ppt/tags/tag6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9"/>
  <p:tag name="KSO_WM_UNIT_LAYERLEVEL" val="1"/>
  <p:tag name="KSO_WM_TAG_VERSION" val="1.0"/>
  <p:tag name="KSO_WM_BEAUTIFY_FLAG" val="#wm#"/>
  <p:tag name="KSO_WM_UNIT_TYPE" val="i"/>
  <p:tag name="KSO_WM_UNIT_INDEX" val="29"/>
</p:tagLst>
</file>

<file path=ppt/tags/tag6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0"/>
  <p:tag name="KSO_WM_UNIT_LAYERLEVEL" val="1"/>
  <p:tag name="KSO_WM_TAG_VERSION" val="1.0"/>
  <p:tag name="KSO_WM_BEAUTIFY_FLAG" val="#wm#"/>
  <p:tag name="KSO_WM_UNIT_TYPE" val="i"/>
  <p:tag name="KSO_WM_UNIT_INDEX" val="30"/>
</p:tagLst>
</file>

<file path=ppt/tags/tag6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1"/>
  <p:tag name="KSO_WM_UNIT_LAYERLEVEL" val="1"/>
  <p:tag name="KSO_WM_TAG_VERSION" val="1.0"/>
  <p:tag name="KSO_WM_BEAUTIFY_FLAG" val="#wm#"/>
  <p:tag name="KSO_WM_UNIT_TYPE" val="i"/>
  <p:tag name="KSO_WM_UNIT_INDEX" val="31"/>
</p:tagLst>
</file>

<file path=ppt/tags/tag6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2"/>
  <p:tag name="KSO_WM_UNIT_LAYERLEVEL" val="1"/>
  <p:tag name="KSO_WM_TAG_VERSION" val="1.0"/>
  <p:tag name="KSO_WM_BEAUTIFY_FLAG" val="#wm#"/>
  <p:tag name="KSO_WM_UNIT_TYPE" val="i"/>
  <p:tag name="KSO_WM_UNIT_INDEX" val="32"/>
</p:tagLst>
</file>

<file path=ppt/tags/tag6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3"/>
  <p:tag name="KSO_WM_UNIT_LAYERLEVEL" val="1"/>
  <p:tag name="KSO_WM_TAG_VERSION" val="1.0"/>
  <p:tag name="KSO_WM_BEAUTIFY_FLAG" val="#wm#"/>
  <p:tag name="KSO_WM_UNIT_TYPE" val="i"/>
  <p:tag name="KSO_WM_UNIT_INDEX" val="33"/>
</p:tagLst>
</file>

<file path=ppt/tags/tag6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4"/>
  <p:tag name="KSO_WM_UNIT_LAYERLEVEL" val="1"/>
  <p:tag name="KSO_WM_TAG_VERSION" val="1.0"/>
  <p:tag name="KSO_WM_BEAUTIFY_FLAG" val="#wm#"/>
  <p:tag name="KSO_WM_UNIT_TYPE" val="i"/>
  <p:tag name="KSO_WM_UNIT_INDEX" val="34"/>
</p:tagLst>
</file>

<file path=ppt/tags/tag6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5"/>
  <p:tag name="KSO_WM_UNIT_LAYERLEVEL" val="1"/>
  <p:tag name="KSO_WM_TAG_VERSION" val="1.0"/>
  <p:tag name="KSO_WM_BEAUTIFY_FLAG" val="#wm#"/>
  <p:tag name="KSO_WM_UNIT_TYPE" val="i"/>
  <p:tag name="KSO_WM_UNIT_INDEX" val="35"/>
</p:tagLst>
</file>

<file path=ppt/tags/tag6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6"/>
  <p:tag name="KSO_WM_UNIT_LAYERLEVEL" val="1"/>
  <p:tag name="KSO_WM_TAG_VERSION" val="1.0"/>
  <p:tag name="KSO_WM_BEAUTIFY_FLAG" val="#wm#"/>
  <p:tag name="KSO_WM_UNIT_TYPE" val="i"/>
  <p:tag name="KSO_WM_UNIT_INDEX" val="36"/>
</p:tagLst>
</file>

<file path=ppt/tags/tag6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7"/>
  <p:tag name="KSO_WM_UNIT_LAYERLEVEL" val="1"/>
  <p:tag name="KSO_WM_TAG_VERSION" val="1.0"/>
  <p:tag name="KSO_WM_BEAUTIFY_FLAG" val="#wm#"/>
  <p:tag name="KSO_WM_UNIT_TYPE" val="i"/>
  <p:tag name="KSO_WM_UNIT_INDEX" val="3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8"/>
  <p:tag name="KSO_WM_UNIT_LAYERLEVEL" val="1"/>
  <p:tag name="KSO_WM_TAG_VERSION" val="1.0"/>
  <p:tag name="KSO_WM_BEAUTIFY_FLAG" val="#wm#"/>
  <p:tag name="KSO_WM_UNIT_TYPE" val="i"/>
  <p:tag name="KSO_WM_UNIT_INDEX" val="38"/>
</p:tagLst>
</file>

<file path=ppt/tags/tag6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9"/>
  <p:tag name="KSO_WM_UNIT_LAYERLEVEL" val="1"/>
  <p:tag name="KSO_WM_TAG_VERSION" val="1.0"/>
  <p:tag name="KSO_WM_BEAUTIFY_FLAG" val="#wm#"/>
  <p:tag name="KSO_WM_UNIT_TYPE" val="i"/>
  <p:tag name="KSO_WM_UNIT_INDEX" val="39"/>
</p:tagLst>
</file>

<file path=ppt/tags/tag6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0"/>
  <p:tag name="KSO_WM_UNIT_LAYERLEVEL" val="1"/>
  <p:tag name="KSO_WM_TAG_VERSION" val="1.0"/>
  <p:tag name="KSO_WM_BEAUTIFY_FLAG" val="#wm#"/>
  <p:tag name="KSO_WM_UNIT_TYPE" val="i"/>
  <p:tag name="KSO_WM_UNIT_INDEX" val="40"/>
</p:tagLst>
</file>

<file path=ppt/tags/tag6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2"/>
  <p:tag name="KSO_WM_UNIT_LAYERLEVEL" val="1"/>
  <p:tag name="KSO_WM_TAG_VERSION" val="1.0"/>
  <p:tag name="KSO_WM_BEAUTIFY_FLAG" val="#wm#"/>
  <p:tag name="KSO_WM_UNIT_TYPE" val="i"/>
  <p:tag name="KSO_WM_UNIT_INDEX" val="42"/>
</p:tagLst>
</file>

<file path=ppt/tags/tag6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1"/>
  <p:tag name="KSO_WM_UNIT_LAYERLEVEL" val="1"/>
  <p:tag name="KSO_WM_TAG_VERSION" val="1.0"/>
  <p:tag name="KSO_WM_BEAUTIFY_FLAG" val="#wm#"/>
  <p:tag name="KSO_WM_UNIT_TYPE" val="i"/>
  <p:tag name="KSO_WM_UNIT_INDEX" val="41"/>
</p:tagLst>
</file>

<file path=ppt/tags/tag6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3"/>
  <p:tag name="KSO_WM_UNIT_LAYERLEVEL" val="1"/>
  <p:tag name="KSO_WM_TAG_VERSION" val="1.0"/>
  <p:tag name="KSO_WM_BEAUTIFY_FLAG" val="#wm#"/>
  <p:tag name="KSO_WM_UNIT_TYPE" val="i"/>
  <p:tag name="KSO_WM_UNIT_INDEX" val="43"/>
</p:tagLst>
</file>

<file path=ppt/tags/tag68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4"/>
  <p:tag name="KSO_WM_UNIT_LAYERLEVEL" val="1"/>
  <p:tag name="KSO_WM_TAG_VERSION" val="1.0"/>
  <p:tag name="KSO_WM_BEAUTIFY_FLAG" val="#wm#"/>
  <p:tag name="KSO_WM_UNIT_TYPE" val="i"/>
  <p:tag name="KSO_WM_UNIT_INDEX" val="44"/>
</p:tagLst>
</file>

<file path=ppt/tags/tag6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5"/>
  <p:tag name="KSO_WM_UNIT_LAYERLEVEL" val="1"/>
  <p:tag name="KSO_WM_TAG_VERSION" val="1.0"/>
  <p:tag name="KSO_WM_BEAUTIFY_FLAG" val="#wm#"/>
  <p:tag name="KSO_WM_UNIT_TYPE" val="i"/>
  <p:tag name="KSO_WM_UNIT_INDEX" val="45"/>
</p:tagLst>
</file>

<file path=ppt/tags/tag6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8"/>
  <p:tag name="KSO_WM_UNIT_LAYERLEVEL" val="1"/>
  <p:tag name="KSO_WM_TAG_VERSION" val="1.0"/>
  <p:tag name="KSO_WM_BEAUTIFY_FLAG" val="#wm#"/>
  <p:tag name="KSO_WM_UNIT_TYPE" val="i"/>
  <p:tag name="KSO_WM_UNIT_INDEX" val="48"/>
</p:tagLst>
</file>

<file path=ppt/tags/tag6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6"/>
  <p:tag name="KSO_WM_UNIT_LAYERLEVEL" val="1"/>
  <p:tag name="KSO_WM_TAG_VERSION" val="1.0"/>
  <p:tag name="KSO_WM_BEAUTIFY_FLAG" val="#wm#"/>
  <p:tag name="KSO_WM_UNIT_TYPE" val="i"/>
  <p:tag name="KSO_WM_UNIT_INDEX" val="46"/>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9"/>
  <p:tag name="KSO_WM_UNIT_LAYERLEVEL" val="1"/>
  <p:tag name="KSO_WM_TAG_VERSION" val="1.0"/>
  <p:tag name="KSO_WM_BEAUTIFY_FLAG" val="#wm#"/>
  <p:tag name="KSO_WM_UNIT_TYPE" val="i"/>
  <p:tag name="KSO_WM_UNIT_INDEX" val="49"/>
</p:tagLst>
</file>

<file path=ppt/tags/tag6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47"/>
  <p:tag name="KSO_WM_UNIT_LAYERLEVEL" val="1"/>
  <p:tag name="KSO_WM_TAG_VERSION" val="1.0"/>
  <p:tag name="KSO_WM_BEAUTIFY_FLAG" val="#wm#"/>
  <p:tag name="KSO_WM_UNIT_TYPE" val="i"/>
  <p:tag name="KSO_WM_UNIT_INDEX" val="47"/>
</p:tagLst>
</file>

<file path=ppt/tags/tag6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1"/>
  <p:tag name="KSO_WM_UNIT_LAYERLEVEL" val="1"/>
  <p:tag name="KSO_WM_TAG_VERSION" val="1.0"/>
  <p:tag name="KSO_WM_BEAUTIFY_FLAG" val="#wm#"/>
  <p:tag name="KSO_WM_UNIT_TYPE" val="i"/>
  <p:tag name="KSO_WM_UNIT_INDEX" val="51"/>
</p:tagLst>
</file>

<file path=ppt/tags/tag6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0"/>
  <p:tag name="KSO_WM_UNIT_LAYERLEVEL" val="1"/>
  <p:tag name="KSO_WM_TAG_VERSION" val="1.0"/>
  <p:tag name="KSO_WM_BEAUTIFY_FLAG" val="#wm#"/>
  <p:tag name="KSO_WM_UNIT_TYPE" val="i"/>
  <p:tag name="KSO_WM_UNIT_INDEX" val="50"/>
</p:tagLst>
</file>

<file path=ppt/tags/tag6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2"/>
  <p:tag name="KSO_WM_UNIT_LAYERLEVEL" val="1"/>
  <p:tag name="KSO_WM_TAG_VERSION" val="1.0"/>
  <p:tag name="KSO_WM_BEAUTIFY_FLAG" val="#wm#"/>
  <p:tag name="KSO_WM_UNIT_TYPE" val="i"/>
  <p:tag name="KSO_WM_UNIT_INDEX" val="52"/>
</p:tagLst>
</file>

<file path=ppt/tags/tag6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4"/>
  <p:tag name="KSO_WM_UNIT_LAYERLEVEL" val="1"/>
  <p:tag name="KSO_WM_TAG_VERSION" val="1.0"/>
  <p:tag name="KSO_WM_BEAUTIFY_FLAG" val="#wm#"/>
  <p:tag name="KSO_WM_UNIT_TYPE" val="i"/>
  <p:tag name="KSO_WM_UNIT_INDEX" val="54"/>
</p:tagLst>
</file>

<file path=ppt/tags/tag6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3"/>
  <p:tag name="KSO_WM_UNIT_LAYERLEVEL" val="1"/>
  <p:tag name="KSO_WM_TAG_VERSION" val="1.0"/>
  <p:tag name="KSO_WM_BEAUTIFY_FLAG" val="#wm#"/>
  <p:tag name="KSO_WM_UNIT_TYPE" val="i"/>
  <p:tag name="KSO_WM_UNIT_INDEX" val="53"/>
</p:tagLst>
</file>

<file path=ppt/tags/tag6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8"/>
  <p:tag name="KSO_WM_UNIT_LAYERLEVEL" val="1"/>
  <p:tag name="KSO_WM_TAG_VERSION" val="1.0"/>
  <p:tag name="KSO_WM_BEAUTIFY_FLAG" val="#wm#"/>
  <p:tag name="KSO_WM_UNIT_TYPE" val="i"/>
  <p:tag name="KSO_WM_UNIT_INDEX" val="58"/>
</p:tagLst>
</file>

<file path=ppt/tags/tag6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5"/>
  <p:tag name="KSO_WM_UNIT_LAYERLEVEL" val="1"/>
  <p:tag name="KSO_WM_TAG_VERSION" val="1.0"/>
  <p:tag name="KSO_WM_BEAUTIFY_FLAG" val="#wm#"/>
  <p:tag name="KSO_WM_UNIT_TYPE" val="i"/>
  <p:tag name="KSO_WM_UNIT_INDEX" val="55"/>
</p:tagLst>
</file>

<file path=ppt/tags/tag69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9"/>
  <p:tag name="KSO_WM_UNIT_LAYERLEVEL" val="1"/>
  <p:tag name="KSO_WM_TAG_VERSION" val="1.0"/>
  <p:tag name="KSO_WM_BEAUTIFY_FLAG" val="#wm#"/>
  <p:tag name="KSO_WM_UNIT_TYPE" val="i"/>
  <p:tag name="KSO_WM_UNIT_INDEX" val="5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6"/>
  <p:tag name="KSO_WM_UNIT_LAYERLEVEL" val="1"/>
  <p:tag name="KSO_WM_TAG_VERSION" val="1.0"/>
  <p:tag name="KSO_WM_BEAUTIFY_FLAG" val="#wm#"/>
  <p:tag name="KSO_WM_UNIT_TYPE" val="i"/>
  <p:tag name="KSO_WM_UNIT_INDEX" val="56"/>
</p:tagLst>
</file>

<file path=ppt/tags/tag70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57"/>
  <p:tag name="KSO_WM_UNIT_LAYERLEVEL" val="1"/>
  <p:tag name="KSO_WM_TAG_VERSION" val="1.0"/>
  <p:tag name="KSO_WM_BEAUTIFY_FLAG" val="#wm#"/>
  <p:tag name="KSO_WM_UNIT_TYPE" val="i"/>
  <p:tag name="KSO_WM_UNIT_INDEX" val="57"/>
</p:tagLst>
</file>

<file path=ppt/tags/tag70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1"/>
  <p:tag name="KSO_WM_UNIT_LAYERLEVEL" val="1"/>
  <p:tag name="KSO_WM_TAG_VERSION" val="1.0"/>
  <p:tag name="KSO_WM_BEAUTIFY_FLAG" val="#wm#"/>
  <p:tag name="KSO_WM_UNIT_TYPE" val="i"/>
  <p:tag name="KSO_WM_UNIT_INDEX" val="61"/>
</p:tagLst>
</file>

<file path=ppt/tags/tag7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0"/>
  <p:tag name="KSO_WM_UNIT_LAYERLEVEL" val="1"/>
  <p:tag name="KSO_WM_TAG_VERSION" val="1.0"/>
  <p:tag name="KSO_WM_BEAUTIFY_FLAG" val="#wm#"/>
  <p:tag name="KSO_WM_UNIT_TYPE" val="i"/>
  <p:tag name="KSO_WM_UNIT_INDEX" val="60"/>
</p:tagLst>
</file>

<file path=ppt/tags/tag7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2"/>
  <p:tag name="KSO_WM_UNIT_LAYERLEVEL" val="1"/>
  <p:tag name="KSO_WM_TAG_VERSION" val="1.0"/>
  <p:tag name="KSO_WM_BEAUTIFY_FLAG" val="#wm#"/>
  <p:tag name="KSO_WM_UNIT_TYPE" val="i"/>
  <p:tag name="KSO_WM_UNIT_INDEX" val="62"/>
</p:tagLst>
</file>

<file path=ppt/tags/tag7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3"/>
  <p:tag name="KSO_WM_UNIT_LAYERLEVEL" val="1"/>
  <p:tag name="KSO_WM_TAG_VERSION" val="1.0"/>
  <p:tag name="KSO_WM_BEAUTIFY_FLAG" val="#wm#"/>
  <p:tag name="KSO_WM_UNIT_TYPE" val="i"/>
  <p:tag name="KSO_WM_UNIT_INDEX" val="63"/>
</p:tagLst>
</file>

<file path=ppt/tags/tag7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4"/>
  <p:tag name="KSO_WM_UNIT_LAYERLEVEL" val="1"/>
  <p:tag name="KSO_WM_TAG_VERSION" val="1.0"/>
  <p:tag name="KSO_WM_BEAUTIFY_FLAG" val="#wm#"/>
  <p:tag name="KSO_WM_UNIT_TYPE" val="i"/>
  <p:tag name="KSO_WM_UNIT_INDEX" val="64"/>
</p:tagLst>
</file>

<file path=ppt/tags/tag7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6"/>
  <p:tag name="KSO_WM_UNIT_LAYERLEVEL" val="1"/>
  <p:tag name="KSO_WM_TAG_VERSION" val="1.0"/>
  <p:tag name="KSO_WM_BEAUTIFY_FLAG" val="#wm#"/>
  <p:tag name="KSO_WM_UNIT_TYPE" val="i"/>
  <p:tag name="KSO_WM_UNIT_INDEX" val="66"/>
</p:tagLst>
</file>

<file path=ppt/tags/tag7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5"/>
  <p:tag name="KSO_WM_UNIT_LAYERLEVEL" val="1"/>
  <p:tag name="KSO_WM_TAG_VERSION" val="1.0"/>
  <p:tag name="KSO_WM_BEAUTIFY_FLAG" val="#wm#"/>
  <p:tag name="KSO_WM_UNIT_TYPE" val="i"/>
  <p:tag name="KSO_WM_UNIT_INDEX" val="65"/>
</p:tagLst>
</file>

<file path=ppt/tags/tag7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7"/>
  <p:tag name="KSO_WM_UNIT_LAYERLEVEL" val="1"/>
  <p:tag name="KSO_WM_TAG_VERSION" val="1.0"/>
  <p:tag name="KSO_WM_BEAUTIFY_FLAG" val="#wm#"/>
  <p:tag name="KSO_WM_UNIT_TYPE" val="i"/>
  <p:tag name="KSO_WM_UNIT_INDEX" val="67"/>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8"/>
  <p:tag name="KSO_WM_UNIT_LAYERLEVEL" val="1"/>
  <p:tag name="KSO_WM_TAG_VERSION" val="1.0"/>
  <p:tag name="KSO_WM_BEAUTIFY_FLAG" val="#wm#"/>
  <p:tag name="KSO_WM_UNIT_TYPE" val="i"/>
  <p:tag name="KSO_WM_UNIT_INDEX" val="68"/>
</p:tagLst>
</file>

<file path=ppt/tags/tag7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69"/>
  <p:tag name="KSO_WM_UNIT_LAYERLEVEL" val="1"/>
  <p:tag name="KSO_WM_TAG_VERSION" val="1.0"/>
  <p:tag name="KSO_WM_BEAUTIFY_FLAG" val="#wm#"/>
  <p:tag name="KSO_WM_UNIT_TYPE" val="i"/>
  <p:tag name="KSO_WM_UNIT_INDEX" val="69"/>
</p:tagLst>
</file>

<file path=ppt/tags/tag7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1"/>
  <p:tag name="KSO_WM_UNIT_LAYERLEVEL" val="1"/>
  <p:tag name="KSO_WM_TAG_VERSION" val="1.0"/>
  <p:tag name="KSO_WM_BEAUTIFY_FLAG" val="#wm#"/>
  <p:tag name="KSO_WM_UNIT_TYPE" val="i"/>
  <p:tag name="KSO_WM_UNIT_INDEX" val="71"/>
</p:tagLst>
</file>

<file path=ppt/tags/tag7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70"/>
  <p:tag name="KSO_WM_UNIT_LAYERLEVEL" val="1"/>
  <p:tag name="KSO_WM_TAG_VERSION" val="1.0"/>
  <p:tag name="KSO_WM_BEAUTIFY_FLAG" val="#wm#"/>
  <p:tag name="KSO_WM_UNIT_TYPE" val="i"/>
  <p:tag name="KSO_WM_UNIT_INDEX" val="70"/>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6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4.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61"/>
  <p:tag name="KSO_WM_TEMPLATE_THUMBS_INDEX" val="1、4、7、8、9、10、11、12、13、14、15"/>
</p:tagLst>
</file>

<file path=ppt/tags/tag725.xml><?xml version="1.0" encoding="utf-8"?>
<p:tagLst xmlns:p="http://schemas.openxmlformats.org/presentationml/2006/main">
  <p:tag name="KSO_WM_SLIDE_MODEL_TYPE" val="cover"/>
  <p:tag name="KSO_WM_TEMPLATE_CATEGORY" val="custom"/>
  <p:tag name="KSO_WM_TEMPLATE_INDEX" val="20202661"/>
</p:tagLst>
</file>

<file path=ppt/tags/tag726.xml><?xml version="1.0" encoding="utf-8"?>
<p:tagLst xmlns:p="http://schemas.openxmlformats.org/presentationml/2006/main">
  <p:tag name="KSO_WM_TEMPLATE_CATEGORY" val="custom"/>
  <p:tag name="KSO_WM_TEMPLATE_INDEX" val="20202661"/>
</p:tagLst>
</file>

<file path=ppt/tags/tag727.xml><?xml version="1.0" encoding="utf-8"?>
<p:tagLst xmlns:p="http://schemas.openxmlformats.org/presentationml/2006/main">
  <p:tag name="KSO_WM_TEMPLATE_CATEGORY" val="custom"/>
  <p:tag name="KSO_WM_TEMPLATE_INDEX" val="20202661"/>
</p:tagLst>
</file>

<file path=ppt/tags/tag728.xml><?xml version="1.0" encoding="utf-8"?>
<p:tagLst xmlns:p="http://schemas.openxmlformats.org/presentationml/2006/main">
  <p:tag name="KSO_WM_TEMPLATE_CATEGORY" val="custom"/>
  <p:tag name="KSO_WM_TEMPLATE_INDEX" val="20202661"/>
</p:tagLst>
</file>

<file path=ppt/tags/tag729.xml><?xml version="1.0" encoding="utf-8"?>
<p:tagLst xmlns:p="http://schemas.openxmlformats.org/presentationml/2006/main">
  <p:tag name="KSO_WM_TEMPLATE_CATEGORY" val="custom"/>
  <p:tag name="KSO_WM_TEMPLATE_INDEX" val="2020266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0.xml><?xml version="1.0" encoding="utf-8"?>
<p:tagLst xmlns:p="http://schemas.openxmlformats.org/presentationml/2006/main">
  <p:tag name="KSO_WM_TEMPLATE_CATEGORY" val="custom"/>
  <p:tag name="KSO_WM_TEMPLATE_INDEX" val="20202661"/>
</p:tagLst>
</file>

<file path=ppt/tags/tag731.xml><?xml version="1.0" encoding="utf-8"?>
<p:tagLst xmlns:p="http://schemas.openxmlformats.org/presentationml/2006/main">
  <p:tag name="KSO_WM_TEMPLATE_CATEGORY" val="custom"/>
  <p:tag name="KSO_WM_TEMPLATE_INDEX" val="20202661"/>
</p:tagLst>
</file>

<file path=ppt/tags/tag732.xml><?xml version="1.0" encoding="utf-8"?>
<p:tagLst xmlns:p="http://schemas.openxmlformats.org/presentationml/2006/main">
  <p:tag name="KSO_WM_TEMPLATE_CATEGORY" val="custom"/>
  <p:tag name="KSO_WM_TEMPLATE_INDEX" val="20202661"/>
</p:tagLst>
</file>

<file path=ppt/tags/tag733.xml><?xml version="1.0" encoding="utf-8"?>
<p:tagLst xmlns:p="http://schemas.openxmlformats.org/presentationml/2006/main">
  <p:tag name="KSO_WM_TEMPLATE_CATEGORY" val="custom"/>
  <p:tag name="KSO_WM_TEMPLATE_INDEX" val="20202661"/>
</p:tagLst>
</file>

<file path=ppt/tags/tag734.xml><?xml version="1.0" encoding="utf-8"?>
<p:tagLst xmlns:p="http://schemas.openxmlformats.org/presentationml/2006/main">
  <p:tag name="KSO_WM_TEMPLATE_CATEGORY" val="custom"/>
  <p:tag name="KSO_WM_TEMPLATE_INDEX" val="20202661"/>
</p:tagLst>
</file>

<file path=ppt/tags/tag735.xml><?xml version="1.0" encoding="utf-8"?>
<p:tagLst xmlns:p="http://schemas.openxmlformats.org/presentationml/2006/main">
  <p:tag name="KSO_WM_TEMPLATE_CATEGORY" val="custom"/>
  <p:tag name="KSO_WM_TEMPLATE_INDEX" val="20202661"/>
</p:tagLst>
</file>

<file path=ppt/tags/tag736.xml><?xml version="1.0" encoding="utf-8"?>
<p:tagLst xmlns:p="http://schemas.openxmlformats.org/presentationml/2006/main">
  <p:tag name="KSO_WM_TEMPLATE_CATEGORY" val="custom"/>
  <p:tag name="KSO_WM_TEMPLATE_INDEX" val="20202661"/>
</p:tagLst>
</file>

<file path=ppt/tags/tag737.xml><?xml version="1.0" encoding="utf-8"?>
<p:tagLst xmlns:p="http://schemas.openxmlformats.org/presentationml/2006/main">
  <p:tag name="KSO_WM_TEMPLATE_CATEGORY" val="custom"/>
  <p:tag name="KSO_WM_TEMPLATE_INDEX" val="20202661"/>
</p:tagLst>
</file>

<file path=ppt/tags/tag738.xml><?xml version="1.0" encoding="utf-8"?>
<p:tagLst xmlns:p="http://schemas.openxmlformats.org/presentationml/2006/main">
  <p:tag name="KSO_WM_TEMPLATE_CATEGORY" val="custom"/>
  <p:tag name="KSO_WM_TEMPLATE_INDEX" val="20202661"/>
</p:tagLst>
</file>

<file path=ppt/tags/tag739.xml><?xml version="1.0" encoding="utf-8"?>
<p:tagLst xmlns:p="http://schemas.openxmlformats.org/presentationml/2006/main">
  <p:tag name="KSO_WM_TEMPLATE_CATEGORY" val="custom"/>
  <p:tag name="KSO_WM_TEMPLATE_INDEX" val="2020266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0.xml><?xml version="1.0" encoding="utf-8"?>
<p:tagLst xmlns:p="http://schemas.openxmlformats.org/presentationml/2006/main">
  <p:tag name="KSO_WM_TEMPLATE_CATEGORY" val="custom"/>
  <p:tag name="KSO_WM_TEMPLATE_INDEX" val="20202661"/>
</p:tagLst>
</file>

<file path=ppt/tags/tag741.xml><?xml version="1.0" encoding="utf-8"?>
<p:tagLst xmlns:p="http://schemas.openxmlformats.org/presentationml/2006/main">
  <p:tag name="KSO_WM_TEMPLATE_CATEGORY" val="custom"/>
  <p:tag name="KSO_WM_TEMPLATE_INDEX" val="20202661"/>
</p:tagLst>
</file>

<file path=ppt/tags/tag742.xml><?xml version="1.0" encoding="utf-8"?>
<p:tagLst xmlns:p="http://schemas.openxmlformats.org/presentationml/2006/main">
  <p:tag name="KSO_WM_TEMPLATE_CATEGORY" val="custom"/>
  <p:tag name="KSO_WM_TEMPLATE_INDEX" val="20202661"/>
</p:tagLst>
</file>

<file path=ppt/tags/tag743.xml><?xml version="1.0" encoding="utf-8"?>
<p:tagLst xmlns:p="http://schemas.openxmlformats.org/presentationml/2006/main">
  <p:tag name="KSO_WM_BEAUTIFY_FLAG" val="#wm#"/>
  <p:tag name="KSO_WM_TEMPLATE_CATEGORY" val="custom"/>
  <p:tag name="KSO_WM_TEMPLATE_INDEX" val="20202661"/>
</p:tagLst>
</file>

<file path=ppt/tags/tag744.xml><?xml version="1.0" encoding="utf-8"?>
<p:tagLst xmlns:p="http://schemas.openxmlformats.org/presentationml/2006/main">
  <p:tag name="KSO_WM_BEAUTIFY_FLAG" val="#wm#"/>
  <p:tag name="KSO_WM_TEMPLATE_CATEGORY" val="custom"/>
  <p:tag name="KSO_WM_TEMPLATE_INDEX" val="20202661"/>
</p:tagLst>
</file>

<file path=ppt/tags/tag745.xml><?xml version="1.0" encoding="utf-8"?>
<p:tagLst xmlns:p="http://schemas.openxmlformats.org/presentationml/2006/main">
  <p:tag name="KSO_WM_BEAUTIFY_FLAG" val="#wm#"/>
  <p:tag name="KSO_WM_TEMPLATE_CATEGORY" val="custom"/>
  <p:tag name="KSO_WM_TEMPLATE_INDEX" val="20202661"/>
</p:tagLst>
</file>

<file path=ppt/tags/tag746.xml><?xml version="1.0" encoding="utf-8"?>
<p:tagLst xmlns:p="http://schemas.openxmlformats.org/presentationml/2006/main">
  <p:tag name="KSO_WM_BEAUTIFY_FLAG" val="#wm#"/>
  <p:tag name="KSO_WM_TEMPLATE_CATEGORY" val="custom"/>
  <p:tag name="KSO_WM_TEMPLATE_INDEX" val="20202661"/>
</p:tagLst>
</file>

<file path=ppt/tags/tag747.xml><?xml version="1.0" encoding="utf-8"?>
<p:tagLst xmlns:p="http://schemas.openxmlformats.org/presentationml/2006/main">
  <p:tag name="KSO_WM_TEMPLATE_CATEGORY" val="custom"/>
  <p:tag name="KSO_WM_TEMPLATE_INDEX" val="20202661"/>
</p:tagLst>
</file>

<file path=ppt/tags/tag748.xml><?xml version="1.0" encoding="utf-8"?>
<p:tagLst xmlns:p="http://schemas.openxmlformats.org/presentationml/2006/main">
  <p:tag name="KSO_WM_TEMPLATE_CATEGORY" val="custom"/>
  <p:tag name="KSO_WM_TEMPLATE_INDEX" val="20202661"/>
</p:tagLst>
</file>

<file path=ppt/tags/tag749.xml><?xml version="1.0" encoding="utf-8"?>
<p:tagLst xmlns:p="http://schemas.openxmlformats.org/presentationml/2006/main">
  <p:tag name="KSO_WM_TEMPLATE_CATEGORY" val="custom"/>
  <p:tag name="KSO_WM_TEMPLATE_INDEX" val="2020266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0.xml><?xml version="1.0" encoding="utf-8"?>
<p:tagLst xmlns:p="http://schemas.openxmlformats.org/presentationml/2006/main">
  <p:tag name="KSO_WM_TEMPLATE_CATEGORY" val="custom"/>
  <p:tag name="KSO_WM_TEMPLATE_INDEX" val="20202661"/>
</p:tagLst>
</file>

<file path=ppt/tags/tag751.xml><?xml version="1.0" encoding="utf-8"?>
<p:tagLst xmlns:p="http://schemas.openxmlformats.org/presentationml/2006/main">
  <p:tag name="KSO_WM_TEMPLATE_CATEGORY" val="custom"/>
  <p:tag name="KSO_WM_TEMPLATE_INDEX" val="20202661"/>
</p:tagLst>
</file>

<file path=ppt/tags/tag752.xml><?xml version="1.0" encoding="utf-8"?>
<p:tagLst xmlns:p="http://schemas.openxmlformats.org/presentationml/2006/main">
  <p:tag name="KSO_WM_TEMPLATE_CATEGORY" val="custom"/>
  <p:tag name="KSO_WM_TEMPLATE_INDEX" val="20202661"/>
</p:tagLst>
</file>

<file path=ppt/tags/tag753.xml><?xml version="1.0" encoding="utf-8"?>
<p:tagLst xmlns:p="http://schemas.openxmlformats.org/presentationml/2006/main">
  <p:tag name="KSO_WM_TEMPLATE_CATEGORY" val="custom"/>
  <p:tag name="KSO_WM_TEMPLATE_INDEX" val="20202661"/>
</p:tagLst>
</file>

<file path=ppt/tags/tag754.xml><?xml version="1.0" encoding="utf-8"?>
<p:tagLst xmlns:p="http://schemas.openxmlformats.org/presentationml/2006/main">
  <p:tag name="KSO_WM_TEMPLATE_CATEGORY" val="custom"/>
  <p:tag name="KSO_WM_TEMPLATE_INDEX" val="20202661"/>
</p:tagLst>
</file>

<file path=ppt/tags/tag755.xml><?xml version="1.0" encoding="utf-8"?>
<p:tagLst xmlns:p="http://schemas.openxmlformats.org/presentationml/2006/main">
  <p:tag name="KSO_WM_TEMPLATE_CATEGORY" val="custom"/>
  <p:tag name="KSO_WM_TEMPLATE_INDEX" val="20202661"/>
</p:tagLst>
</file>

<file path=ppt/tags/tag756.xml><?xml version="1.0" encoding="utf-8"?>
<p:tagLst xmlns:p="http://schemas.openxmlformats.org/presentationml/2006/main">
  <p:tag name="KSO_WM_TEMPLATE_CATEGORY" val="custom"/>
  <p:tag name="KSO_WM_TEMPLATE_INDEX" val="20202661"/>
</p:tagLst>
</file>

<file path=ppt/tags/tag757.xml><?xml version="1.0" encoding="utf-8"?>
<p:tagLst xmlns:p="http://schemas.openxmlformats.org/presentationml/2006/main">
  <p:tag name="KSO_WM_TEMPLATE_CATEGORY" val="custom"/>
  <p:tag name="KSO_WM_TEMPLATE_INDEX" val="20202661"/>
</p:tagLst>
</file>

<file path=ppt/tags/tag758.xml><?xml version="1.0" encoding="utf-8"?>
<p:tagLst xmlns:p="http://schemas.openxmlformats.org/presentationml/2006/main">
  <p:tag name="KSO_WM_TEMPLATE_CATEGORY" val="custom"/>
  <p:tag name="KSO_WM_TEMPLATE_INDEX" val="20202661"/>
</p:tagLst>
</file>

<file path=ppt/tags/tag759.xml><?xml version="1.0" encoding="utf-8"?>
<p:tagLst xmlns:p="http://schemas.openxmlformats.org/presentationml/2006/main">
  <p:tag name="KSO_WM_TEMPLATE_CATEGORY" val="custom"/>
  <p:tag name="KSO_WM_TEMPLATE_INDEX" val="2020266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0.xml><?xml version="1.0" encoding="utf-8"?>
<p:tagLst xmlns:p="http://schemas.openxmlformats.org/presentationml/2006/main">
  <p:tag name="KSO_WM_TEMPLATE_CATEGORY" val="custom"/>
  <p:tag name="KSO_WM_TEMPLATE_INDEX" val="20202661"/>
</p:tagLst>
</file>

<file path=ppt/tags/tag761.xml><?xml version="1.0" encoding="utf-8"?>
<p:tagLst xmlns:p="http://schemas.openxmlformats.org/presentationml/2006/main">
  <p:tag name="KSO_WM_TEMPLATE_CATEGORY" val="custom"/>
  <p:tag name="KSO_WM_TEMPLATE_INDEX" val="20202661"/>
</p:tagLst>
</file>

<file path=ppt/tags/tag762.xml><?xml version="1.0" encoding="utf-8"?>
<p:tagLst xmlns:p="http://schemas.openxmlformats.org/presentationml/2006/main">
  <p:tag name="KSO_WM_TEMPLATE_CATEGORY" val="custom"/>
  <p:tag name="KSO_WM_TEMPLATE_INDEX" val="20202661"/>
</p:tagLst>
</file>

<file path=ppt/tags/tag763.xml><?xml version="1.0" encoding="utf-8"?>
<p:tagLst xmlns:p="http://schemas.openxmlformats.org/presentationml/2006/main">
  <p:tag name="KSO_WM_BEAUTIFY_FLAG" val="#wm#"/>
  <p:tag name="KSO_WM_TEMPLATE_CATEGORY" val="custom"/>
  <p:tag name="KSO_WM_TEMPLATE_INDEX" val="20202661"/>
</p:tagLst>
</file>

<file path=ppt/tags/tag764.xml><?xml version="1.0" encoding="utf-8"?>
<p:tagLst xmlns:p="http://schemas.openxmlformats.org/presentationml/2006/main">
  <p:tag name="KSO_WM_TEMPLATE_CATEGORY" val="custom"/>
  <p:tag name="KSO_WM_TEMPLATE_INDEX" val="20202661"/>
</p:tagLst>
</file>

<file path=ppt/tags/tag765.xml><?xml version="1.0" encoding="utf-8"?>
<p:tagLst xmlns:p="http://schemas.openxmlformats.org/presentationml/2006/main">
  <p:tag name="KSO_WM_TEMPLATE_CATEGORY" val="custom"/>
  <p:tag name="KSO_WM_TEMPLATE_INDEX" val="20202661"/>
</p:tagLst>
</file>

<file path=ppt/tags/tag766.xml><?xml version="1.0" encoding="utf-8"?>
<p:tagLst xmlns:p="http://schemas.openxmlformats.org/presentationml/2006/main">
  <p:tag name="KSO_WM_TEMPLATE_CATEGORY" val="custom"/>
  <p:tag name="KSO_WM_TEMPLATE_INDEX" val="20202661"/>
</p:tagLst>
</file>

<file path=ppt/tags/tag767.xml><?xml version="1.0" encoding="utf-8"?>
<p:tagLst xmlns:p="http://schemas.openxmlformats.org/presentationml/2006/main">
  <p:tag name="KSO_WM_TEMPLATE_CATEGORY" val="custom"/>
  <p:tag name="KSO_WM_TEMPLATE_INDEX" val="20202661"/>
</p:tagLst>
</file>

<file path=ppt/tags/tag768.xml><?xml version="1.0" encoding="utf-8"?>
<p:tagLst xmlns:p="http://schemas.openxmlformats.org/presentationml/2006/main">
  <p:tag name="KSO_WM_BEAUTIFY_FLAG" val="#wm#"/>
  <p:tag name="KSO_WM_TEMPLATE_CATEGORY" val="custom"/>
  <p:tag name="KSO_WM_TEMPLATE_INDEX" val="20202661"/>
</p:tagLst>
</file>

<file path=ppt/tags/tag769.xml><?xml version="1.0" encoding="utf-8"?>
<p:tagLst xmlns:p="http://schemas.openxmlformats.org/presentationml/2006/main">
  <p:tag name="KSO_WM_TEMPLATE_CATEGORY" val="custom"/>
  <p:tag name="KSO_WM_TEMPLATE_INDEX" val="2020266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0.xml><?xml version="1.0" encoding="utf-8"?>
<p:tagLst xmlns:p="http://schemas.openxmlformats.org/presentationml/2006/main">
  <p:tag name="KSO_WM_BEAUTIFY_FLAG" val="#wm#"/>
  <p:tag name="KSO_WM_TEMPLATE_CATEGORY" val="custom"/>
  <p:tag name="KSO_WM_TEMPLATE_INDEX" val="20202661"/>
</p:tagLst>
</file>

<file path=ppt/tags/tag771.xml><?xml version="1.0" encoding="utf-8"?>
<p:tagLst xmlns:p="http://schemas.openxmlformats.org/presentationml/2006/main">
  <p:tag name="KSO_WM_TEMPLATE_CATEGORY" val="custom"/>
  <p:tag name="KSO_WM_TEMPLATE_INDEX" val="2020266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68">
      <a:dk1>
        <a:sysClr val="windowText" lastClr="000000"/>
      </a:dk1>
      <a:lt1>
        <a:sysClr val="window" lastClr="FFFFFF"/>
      </a:lt1>
      <a:dk2>
        <a:srgbClr val="F2F2F2"/>
      </a:dk2>
      <a:lt2>
        <a:srgbClr val="FFFFFF"/>
      </a:lt2>
      <a:accent1>
        <a:srgbClr val="40D0B8"/>
      </a:accent1>
      <a:accent2>
        <a:srgbClr val="45BDAB"/>
      </a:accent2>
      <a:accent3>
        <a:srgbClr val="4BAB9E"/>
      </a:accent3>
      <a:accent4>
        <a:srgbClr val="509892"/>
      </a:accent4>
      <a:accent5>
        <a:srgbClr val="568685"/>
      </a:accent5>
      <a:accent6>
        <a:srgbClr val="5B7378"/>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4216</Words>
  <Application>WPS 演示</Application>
  <PresentationFormat>全屏显示(4:3)</PresentationFormat>
  <Paragraphs>255</Paragraphs>
  <Slides>47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47</vt:i4>
      </vt:variant>
    </vt:vector>
  </HeadingPairs>
  <TitlesOfParts>
    <vt:vector size="61"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汉仪旗黑-85S</vt:lpstr>
      <vt:lpstr>1_Office 主题​​</vt:lpstr>
      <vt:lpstr>第二讲 唯物辩证法的内涵及规律</vt:lpstr>
      <vt:lpstr>主要内容</vt:lpstr>
      <vt:lpstr>一、唯物辩证法的总特性</vt:lpstr>
      <vt:lpstr> （一）事物的普遍联系</vt:lpstr>
      <vt:lpstr>（一）事物的普遍联系</vt:lpstr>
      <vt:lpstr>PowerPoint 演示文稿</vt:lpstr>
      <vt:lpstr>PowerPoint 演示文稿</vt:lpstr>
      <vt:lpstr>PowerPoint 演示文稿</vt:lpstr>
      <vt:lpstr>PowerPoint 演示文稿</vt:lpstr>
      <vt:lpstr>PowerPoint 演示文稿</vt:lpstr>
      <vt:lpstr>PowerPoint 演示文稿</vt:lpstr>
      <vt:lpstr>（二）事物的变化发展</vt:lpstr>
      <vt:lpstr>PowerPoint 演示文稿</vt:lpstr>
      <vt:lpstr>（二）事物的变化和发展</vt:lpstr>
      <vt:lpstr>PowerPoint 演示文稿</vt:lpstr>
      <vt:lpstr>PowerPoint 演示文稿</vt:lpstr>
      <vt:lpstr>PowerPoint 演示文稿</vt:lpstr>
      <vt:lpstr>二、唯物辩证法的基本范畴</vt:lpstr>
      <vt:lpstr>PowerPoint 演示文稿</vt:lpstr>
      <vt:lpstr>PowerPoint 演示文稿</vt:lpstr>
      <vt:lpstr>PowerPoint 演示文稿</vt:lpstr>
      <vt:lpstr>PowerPoint 演示文稿</vt:lpstr>
      <vt:lpstr>三、唯物辩证法的基本规律</vt:lpstr>
      <vt:lpstr>（一）对立统一规律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（二）质量互变规律</vt:lpstr>
      <vt:lpstr>PowerPoint 演示文稿</vt:lpstr>
      <vt:lpstr>PowerPoint 演示文稿</vt:lpstr>
      <vt:lpstr>PowerPoint 演示文稿</vt:lpstr>
      <vt:lpstr>PowerPoint 演示文稿</vt:lpstr>
      <vt:lpstr>（三）否定之否定规律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 事物的联系与发展</dc:title>
  <dc:creator>hp</dc:creator>
  <cp:lastModifiedBy>wxl</cp:lastModifiedBy>
  <cp:revision>16</cp:revision>
  <dcterms:created xsi:type="dcterms:W3CDTF">2018-09-01T00:51:00Z</dcterms:created>
  <dcterms:modified xsi:type="dcterms:W3CDTF">2019-09-07T03:57:01Z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