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sldIdLst>
    <p:sldId id="295" r:id="rId2"/>
    <p:sldId id="385" r:id="rId3"/>
    <p:sldId id="394" r:id="rId4"/>
    <p:sldId id="395" r:id="rId5"/>
    <p:sldId id="396" r:id="rId6"/>
    <p:sldId id="398" r:id="rId7"/>
    <p:sldId id="399" r:id="rId8"/>
    <p:sldId id="400" r:id="rId9"/>
    <p:sldId id="401" r:id="rId10"/>
    <p:sldId id="402" r:id="rId11"/>
    <p:sldId id="403" r:id="rId12"/>
    <p:sldId id="404" r:id="rId1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008000"/>
    <a:srgbClr val="00CC00"/>
    <a:srgbClr val="669900"/>
    <a:srgbClr val="6600CC"/>
    <a:srgbClr val="FF33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71736" y="285728"/>
            <a:ext cx="300039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</a:rPr>
              <a:t>小  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叶根友毛笔行书2.0版" pitchFamily="2" charset="-122"/>
                <a:ea typeface="叶根友毛笔行书2.0版" pitchFamily="2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叶根友毛笔行书2.0版" pitchFamily="2" charset="-122"/>
              <a:ea typeface="叶根友毛笔行书2.0版" pitchFamily="2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6393" y="2238367"/>
            <a:ext cx="4438681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从数据结构角度求解问题的过程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85918" y="3566378"/>
            <a:ext cx="1357322" cy="2016293"/>
            <a:chOff x="1785918" y="2357436"/>
            <a:chExt cx="1357322" cy="151222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5918" y="2357436"/>
              <a:ext cx="1357322" cy="102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2143108" y="3571882"/>
              <a:ext cx="714380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3375877"/>
            <a:ext cx="2571768" cy="1844738"/>
            <a:chOff x="3428992" y="2214560"/>
            <a:chExt cx="2571768" cy="1383554"/>
          </a:xfrm>
        </p:grpSpPr>
        <p:sp>
          <p:nvSpPr>
            <p:cNvPr id="10" name="右箭头 9"/>
            <p:cNvSpPr/>
            <p:nvPr/>
          </p:nvSpPr>
          <p:spPr>
            <a:xfrm>
              <a:off x="3428992" y="2928940"/>
              <a:ext cx="71438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2214560"/>
              <a:ext cx="1428760" cy="5262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数据的逻辑结构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8992" y="2643188"/>
              <a:ext cx="714380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提取</a:t>
              </a:r>
              <a:endParaRPr lang="zh-CN" altLang="en-US" sz="1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3071816"/>
              <a:ext cx="1428760" cy="5262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数据运算（运算描述）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29388" y="3661629"/>
            <a:ext cx="2071702" cy="1428760"/>
            <a:chOff x="6429388" y="2428874"/>
            <a:chExt cx="2071702" cy="1071570"/>
          </a:xfrm>
        </p:grpSpPr>
        <p:sp>
          <p:nvSpPr>
            <p:cNvPr id="15" name="右大括号 14"/>
            <p:cNvSpPr/>
            <p:nvPr/>
          </p:nvSpPr>
          <p:spPr>
            <a:xfrm>
              <a:off x="6429388" y="2428874"/>
              <a:ext cx="142876" cy="107157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64" y="2641735"/>
              <a:ext cx="192882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6699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抽象数据类型（</a:t>
              </a:r>
              <a:r>
                <a:rPr lang="en-US" altLang="zh-CN" sz="2000" smtClean="0">
                  <a:solidFill>
                    <a:srgbClr val="6699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ADT</a:t>
              </a:r>
              <a:r>
                <a:rPr lang="zh-CN" altLang="en-US" sz="2000" smtClean="0">
                  <a:solidFill>
                    <a:srgbClr val="6699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6699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1809740"/>
            <a:ext cx="7215238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en-US" altLang="zh-CN" sz="1800" i="1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2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/2)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= 2[2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/2</a:t>
            </a:r>
            <a:r>
              <a:rPr lang="en-US" altLang="zh-CN" sz="1800" baseline="30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+ 1] + 1 = 2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/2</a:t>
            </a:r>
            <a:r>
              <a:rPr lang="en-US" altLang="zh-CN" sz="1800" baseline="30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+ 2 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    = 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/2</a:t>
            </a:r>
            <a:r>
              <a:rPr lang="en-US" altLang="zh-CN" sz="1800" i="1" baseline="30000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+ 2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+ 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+ 2 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1800" smtClean="0">
                <a:latin typeface="Consolas" pitchFamily="49" charset="0"/>
                <a:ea typeface="宋体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= 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+ 2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1800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+ </a:t>
            </a: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+ 2 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    = 2*2</a:t>
            </a: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18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=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O(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)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71934" y="5048258"/>
            <a:ext cx="3857652" cy="694806"/>
            <a:chOff x="4071934" y="3786196"/>
            <a:chExt cx="3857652" cy="521105"/>
          </a:xfrm>
        </p:grpSpPr>
        <p:sp>
          <p:nvSpPr>
            <p:cNvPr id="7" name="TextBox 6"/>
            <p:cNvSpPr txBox="1"/>
            <p:nvPr/>
          </p:nvSpPr>
          <p:spPr>
            <a:xfrm>
              <a:off x="4857752" y="3786196"/>
              <a:ext cx="3071834" cy="52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调用</a:t>
              </a:r>
              <a:r>
                <a:rPr lang="en-US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max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(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，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，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-1)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的时间复杂度为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O(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071934" y="4018370"/>
              <a:ext cx="71438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5720" y="571480"/>
            <a:ext cx="5286412" cy="936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	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的情况）</a:t>
            </a:r>
            <a:endParaRPr 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)=2T(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/2)+1	 	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的情况）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893705"/>
            <a:ext cx="4929222" cy="30331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j)</a:t>
            </a:r>
            <a:endParaRPr lang="zh-CN" altLang="en-US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mid=(i+j)/2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(i&lt;j)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max1=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max2=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(max1&gt;max2)?max1:max2;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9256" y="2000240"/>
            <a:ext cx="350046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1472" y="4069681"/>
            <a:ext cx="5286412" cy="1756022"/>
            <a:chOff x="642910" y="3357568"/>
            <a:chExt cx="5286412" cy="1317017"/>
          </a:xfrm>
        </p:grpSpPr>
        <p:sp>
          <p:nvSpPr>
            <p:cNvPr id="6" name="TextBox 5"/>
            <p:cNvSpPr txBox="1"/>
            <p:nvPr/>
          </p:nvSpPr>
          <p:spPr>
            <a:xfrm>
              <a:off x="642910" y="3929075"/>
              <a:ext cx="5286412" cy="7455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80000" tIns="144000" bIns="180000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S(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)=O(1)	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的情况）</a:t>
              </a:r>
              <a:endPara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S(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)=S(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/2)+1	 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&gt;1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的情况）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357422" y="3357568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80000" tIns="144000" bIns="18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3357568"/>
              <a:ext cx="1214446" cy="473897"/>
            </a:xfrm>
            <a:prstGeom prst="rect">
              <a:avLst/>
            </a:prstGeom>
            <a:noFill/>
          </p:spPr>
          <p:txBody>
            <a:bodyPr wrap="square" lIns="180000" tIns="144000" bIns="18000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递推式</a:t>
              </a:r>
              <a:endParaRPr lang="zh-CN" altLang="en-US" sz="18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2910" y="6072206"/>
            <a:ext cx="3714776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可以求出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)=O(log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85728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空间复杂度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算法类别</a:t>
                      </a:r>
                      <a:endParaRPr lang="zh-CN" altLang="en-US" b="1"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时间复杂度</a:t>
                      </a:r>
                      <a:endParaRPr lang="zh-CN" altLang="en-US" b="1"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空间复杂度</a:t>
                      </a:r>
                      <a:endParaRPr lang="zh-CN" altLang="en-US" b="1"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递归算法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lang="en-US" altLang="zh-CN" b="1" i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O(log</a:t>
                      </a:r>
                      <a:r>
                        <a:rPr lang="en-US" altLang="zh-CN" b="1" baseline="-25000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en-US" altLang="zh-CN" b="1" i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非递归算法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</a:t>
                      </a:r>
                      <a:r>
                        <a:rPr lang="en-US" altLang="zh-CN" b="1" i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n</a:t>
                      </a:r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O(1)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7224" y="642918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递归算法和非递归算法的比较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302594"/>
            <a:ext cx="1428760" cy="70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数据的逻辑结构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302594"/>
            <a:ext cx="1428760" cy="70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数据运算（运算描述）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47623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ADT =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476230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0034" y="1428736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143108" y="1523987"/>
            <a:ext cx="1285884" cy="1659120"/>
            <a:chOff x="2143108" y="1142990"/>
            <a:chExt cx="1285884" cy="1244340"/>
          </a:xfrm>
        </p:grpSpPr>
        <p:sp>
          <p:nvSpPr>
            <p:cNvPr id="7" name="下箭头 6"/>
            <p:cNvSpPr/>
            <p:nvPr/>
          </p:nvSpPr>
          <p:spPr>
            <a:xfrm>
              <a:off x="2643174" y="1142990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422" y="1147493"/>
              <a:ext cx="214314" cy="406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映射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圆柱形 16"/>
            <p:cNvSpPr/>
            <p:nvPr/>
          </p:nvSpPr>
          <p:spPr>
            <a:xfrm>
              <a:off x="2143108" y="1672950"/>
              <a:ext cx="1285884" cy="71438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存储结构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57356" y="3373610"/>
            <a:ext cx="1428760" cy="1134803"/>
            <a:chOff x="1857356" y="2530206"/>
            <a:chExt cx="1428760" cy="851102"/>
          </a:xfrm>
        </p:grpSpPr>
        <p:sp>
          <p:nvSpPr>
            <p:cNvPr id="8" name="TextBox 7"/>
            <p:cNvSpPr txBox="1"/>
            <p:nvPr/>
          </p:nvSpPr>
          <p:spPr>
            <a:xfrm>
              <a:off x="2285984" y="3099451"/>
              <a:ext cx="1000132" cy="2818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算法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2530206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7356" y="2625328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运算描述实现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43042" y="4989860"/>
            <a:ext cx="1643074" cy="1135123"/>
            <a:chOff x="1643042" y="3742393"/>
            <a:chExt cx="1643074" cy="851342"/>
          </a:xfrm>
        </p:grpSpPr>
        <p:sp>
          <p:nvSpPr>
            <p:cNvPr id="21" name="TextBox 20"/>
            <p:cNvSpPr txBox="1"/>
            <p:nvPr/>
          </p:nvSpPr>
          <p:spPr>
            <a:xfrm>
              <a:off x="2285984" y="4311638"/>
              <a:ext cx="1000132" cy="2820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好算法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643174" y="3742393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3042" y="3885268"/>
              <a:ext cx="857256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算法分析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43570" y="285728"/>
            <a:ext cx="1500198" cy="952507"/>
            <a:chOff x="6072198" y="214296"/>
            <a:chExt cx="1500198" cy="714380"/>
          </a:xfrm>
        </p:grpSpPr>
        <p:sp>
          <p:nvSpPr>
            <p:cNvPr id="18" name="TextBox 17"/>
            <p:cNvSpPr txBox="1"/>
            <p:nvPr/>
          </p:nvSpPr>
          <p:spPr>
            <a:xfrm>
              <a:off x="6286512" y="428610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逻辑层面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6072198" y="214296"/>
              <a:ext cx="142876" cy="71438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500034" y="6477021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643570" y="1904989"/>
            <a:ext cx="1500198" cy="2667019"/>
            <a:chOff x="6072198" y="1428742"/>
            <a:chExt cx="1500198" cy="2000264"/>
          </a:xfrm>
        </p:grpSpPr>
        <p:sp>
          <p:nvSpPr>
            <p:cNvPr id="26" name="TextBox 25"/>
            <p:cNvSpPr txBox="1"/>
            <p:nvPr/>
          </p:nvSpPr>
          <p:spPr>
            <a:xfrm>
              <a:off x="6286512" y="2273976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实现层面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6072198" y="1428742"/>
              <a:ext cx="180000" cy="200026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500034" y="4857760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643570" y="5143512"/>
            <a:ext cx="1428760" cy="952507"/>
            <a:chOff x="6072198" y="3857634"/>
            <a:chExt cx="1428760" cy="714380"/>
          </a:xfrm>
        </p:grpSpPr>
        <p:sp>
          <p:nvSpPr>
            <p:cNvPr id="29" name="TextBox 28"/>
            <p:cNvSpPr txBox="1"/>
            <p:nvPr/>
          </p:nvSpPr>
          <p:spPr>
            <a:xfrm>
              <a:off x="6215074" y="4042066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分析层面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6072198" y="3857634"/>
              <a:ext cx="142876" cy="71438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57554" y="2666995"/>
            <a:ext cx="504000" cy="3335891"/>
            <a:chOff x="3357554" y="2000246"/>
            <a:chExt cx="504000" cy="2501918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357554" y="4500576"/>
              <a:ext cx="504000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10800000">
              <a:off x="3500430" y="2000246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2607455" y="3250411"/>
              <a:ext cx="2500330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886631" y="2952747"/>
            <a:ext cx="756810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设计好存储结构使算法更优</a:t>
            </a:r>
            <a:endParaRPr lang="zh-CN" altLang="en-US" sz="1800">
              <a:solidFill>
                <a:srgbClr val="FF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619237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928670"/>
            <a:ext cx="4429156" cy="43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算法描述</a:t>
            </a:r>
            <a:r>
              <a:rPr lang="en-US" altLang="zh-CN" sz="2200" smtClean="0">
                <a:solidFill>
                  <a:srgbClr val="FF0000"/>
                </a:solidFill>
                <a:latin typeface="宋体"/>
                <a:ea typeface="宋体"/>
              </a:rPr>
              <a:t>―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输出型参数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000240"/>
            <a:ext cx="2643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算法：</a:t>
            </a:r>
            <a:r>
              <a:rPr lang="zh-CN" altLang="en-US" sz="2000" smtClean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输入 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 </a:t>
            </a:r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输出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3238499"/>
            <a:ext cx="364333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85852" y="2666994"/>
            <a:ext cx="4357718" cy="2081112"/>
            <a:chOff x="1285852" y="2000246"/>
            <a:chExt cx="4357718" cy="1560834"/>
          </a:xfrm>
        </p:grpSpPr>
        <p:sp>
          <p:nvSpPr>
            <p:cNvPr id="6" name="下箭头 5"/>
            <p:cNvSpPr/>
            <p:nvPr/>
          </p:nvSpPr>
          <p:spPr>
            <a:xfrm>
              <a:off x="2928926" y="2000246"/>
              <a:ext cx="142876" cy="28575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2428874"/>
              <a:ext cx="4357718" cy="113220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44000" bIns="144000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返回值 函数名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1800" smtClean="0">
                  <a:solidFill>
                    <a:srgbClr val="6600CC"/>
                  </a:solidFill>
                  <a:latin typeface="楷体" pitchFamily="49" charset="-122"/>
                  <a:ea typeface="楷体" pitchFamily="49" charset="-122"/>
                </a:rPr>
                <a:t>输入参数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</a:t>
              </a:r>
              <a:r>
                <a:rPr lang="zh-CN" altLang="en-US" sz="18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输出参数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{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    //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实现代码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4744" y="3714751"/>
            <a:ext cx="2428892" cy="2016292"/>
            <a:chOff x="3714744" y="2786064"/>
            <a:chExt cx="2428892" cy="1512220"/>
          </a:xfrm>
        </p:grpSpPr>
        <p:sp>
          <p:nvSpPr>
            <p:cNvPr id="15" name="TextBox 14"/>
            <p:cNvSpPr txBox="1"/>
            <p:nvPr/>
          </p:nvSpPr>
          <p:spPr>
            <a:xfrm>
              <a:off x="3714744" y="4000510"/>
              <a:ext cx="2428892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</a:rPr>
                <a:t>采用引用类型参数</a:t>
              </a:r>
              <a:endParaRPr lang="zh-CN" altLang="en-US" sz="18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V="1">
              <a:off x="4179091" y="3393287"/>
              <a:ext cx="121444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640282"/>
            <a:ext cx="6215106" cy="4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设计一个算法求整数集合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中偶数元素个数。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238226" y="1714488"/>
            <a:ext cx="5191162" cy="762005"/>
            <a:chOff x="1238226" y="1285866"/>
            <a:chExt cx="5191162" cy="571504"/>
          </a:xfrm>
        </p:grpSpPr>
        <p:sp>
          <p:nvSpPr>
            <p:cNvPr id="3" name="圆角矩形 2"/>
            <p:cNvSpPr/>
            <p:nvPr/>
          </p:nvSpPr>
          <p:spPr>
            <a:xfrm>
              <a:off x="2786050" y="1285866"/>
              <a:ext cx="1214446" cy="5715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2214546" y="1571618"/>
              <a:ext cx="5715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38226" y="1418399"/>
              <a:ext cx="1143008" cy="28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集合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000496" y="1571618"/>
              <a:ext cx="5715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29124" y="1425254"/>
              <a:ext cx="2000264" cy="28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偶数元素个数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7224" y="2762245"/>
            <a:ext cx="4286280" cy="2744852"/>
            <a:chOff x="857224" y="2071684"/>
            <a:chExt cx="4286280" cy="2058639"/>
          </a:xfrm>
        </p:grpSpPr>
        <p:sp>
          <p:nvSpPr>
            <p:cNvPr id="10" name="下箭头 9"/>
            <p:cNvSpPr/>
            <p:nvPr/>
          </p:nvSpPr>
          <p:spPr>
            <a:xfrm>
              <a:off x="3286116" y="2071684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7224" y="2625329"/>
              <a:ext cx="4286280" cy="1504994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80000" bIns="180000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Evennumbers(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Set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s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&amp;m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m=0;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for (int i=0;i&lt;s.length;i++)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if (s.data[i]%2==0) m++;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00232" y="2381243"/>
            <a:ext cx="3286148" cy="1333509"/>
            <a:chOff x="2000232" y="1785932"/>
            <a:chExt cx="3286148" cy="1000132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000232" y="1785932"/>
              <a:ext cx="1285884" cy="100013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>
              <a:off x="4357686" y="1857370"/>
              <a:ext cx="1000132" cy="8572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28628" y="285729"/>
            <a:ext cx="1000100" cy="785817"/>
            <a:chOff x="5691204" y="3835411"/>
            <a:chExt cx="1238250" cy="1236663"/>
          </a:xfrm>
        </p:grpSpPr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928670"/>
            <a:ext cx="3571900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算法时间复杂度分析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714620"/>
            <a:ext cx="2286016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非递归算法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递归算法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2095491"/>
            <a:ext cx="1857388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算法类别：</a:t>
            </a:r>
            <a:endParaRPr lang="zh-CN" altLang="en-US" sz="2000">
              <a:solidFill>
                <a:srgbClr val="C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73218"/>
            <a:ext cx="2643206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非递归算法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1802" y="1047734"/>
            <a:ext cx="2428892" cy="397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确定问题规模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en-US" sz="18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14678" y="3905253"/>
            <a:ext cx="2428892" cy="775023"/>
            <a:chOff x="3214678" y="2928940"/>
            <a:chExt cx="2428892" cy="581267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212433"/>
              <a:ext cx="2428892" cy="2977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用复杂度表示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4214810" y="2928940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71802" y="1714489"/>
            <a:ext cx="2428892" cy="873285"/>
            <a:chOff x="3071802" y="1285866"/>
            <a:chExt cx="2428892" cy="654964"/>
          </a:xfrm>
        </p:grpSpPr>
        <p:sp>
          <p:nvSpPr>
            <p:cNvPr id="6" name="下箭头 5"/>
            <p:cNvSpPr/>
            <p:nvPr/>
          </p:nvSpPr>
          <p:spPr>
            <a:xfrm>
              <a:off x="4214810" y="1285866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1802" y="1643056"/>
              <a:ext cx="2428892" cy="2977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找基本操作语句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43174" y="2857496"/>
            <a:ext cx="3500462" cy="775023"/>
            <a:chOff x="2643174" y="2143122"/>
            <a:chExt cx="3500462" cy="581267"/>
          </a:xfrm>
        </p:grpSpPr>
        <p:sp>
          <p:nvSpPr>
            <p:cNvPr id="4" name="TextBox 3"/>
            <p:cNvSpPr txBox="1"/>
            <p:nvPr/>
          </p:nvSpPr>
          <p:spPr>
            <a:xfrm>
              <a:off x="2643174" y="2426615"/>
              <a:ext cx="3500462" cy="2977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求基本操作的执行次数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4214810" y="2143122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77967"/>
            <a:ext cx="2286016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spcBef>
                <a:spcPts val="0"/>
              </a:spcBef>
            </a:pP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1802" y="857232"/>
            <a:ext cx="2428892" cy="397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确定问题规模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en-US" sz="1800" i="1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71802" y="1523985"/>
            <a:ext cx="2428892" cy="811869"/>
            <a:chOff x="3071802" y="1142990"/>
            <a:chExt cx="2428892" cy="608902"/>
          </a:xfrm>
        </p:grpSpPr>
        <p:sp>
          <p:nvSpPr>
            <p:cNvPr id="4" name="下箭头 3"/>
            <p:cNvSpPr/>
            <p:nvPr/>
          </p:nvSpPr>
          <p:spPr>
            <a:xfrm>
              <a:off x="4214810" y="1142990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71802" y="1454118"/>
              <a:ext cx="2428892" cy="2977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确定终止情况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71802" y="2571745"/>
            <a:ext cx="2428892" cy="811869"/>
            <a:chOff x="3071802" y="1928808"/>
            <a:chExt cx="2428892" cy="608902"/>
          </a:xfrm>
        </p:grpSpPr>
        <p:sp>
          <p:nvSpPr>
            <p:cNvPr id="6" name="下箭头 5"/>
            <p:cNvSpPr/>
            <p:nvPr/>
          </p:nvSpPr>
          <p:spPr>
            <a:xfrm>
              <a:off x="4214810" y="1928808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2239936"/>
              <a:ext cx="2428892" cy="2977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确定递推情况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15008" y="2190742"/>
            <a:ext cx="1428760" cy="1047757"/>
            <a:chOff x="5715008" y="1643056"/>
            <a:chExt cx="1428760" cy="785818"/>
          </a:xfrm>
        </p:grpSpPr>
        <p:sp>
          <p:nvSpPr>
            <p:cNvPr id="8" name="右大括号 7"/>
            <p:cNvSpPr/>
            <p:nvPr/>
          </p:nvSpPr>
          <p:spPr>
            <a:xfrm>
              <a:off x="5715008" y="1643056"/>
              <a:ext cx="142876" cy="785818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折角形 11"/>
            <p:cNvSpPr/>
            <p:nvPr/>
          </p:nvSpPr>
          <p:spPr>
            <a:xfrm>
              <a:off x="6000760" y="1785932"/>
              <a:ext cx="1143008" cy="428628"/>
            </a:xfrm>
            <a:prstGeom prst="foldedCorner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zh-CN" altLang="en-US" sz="2000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递推式</a:t>
              </a:r>
              <a:endPara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71802" y="3677905"/>
            <a:ext cx="2428892" cy="811869"/>
            <a:chOff x="3071802" y="2758429"/>
            <a:chExt cx="2428892" cy="608902"/>
          </a:xfrm>
        </p:grpSpPr>
        <p:sp>
          <p:nvSpPr>
            <p:cNvPr id="13" name="下箭头 12"/>
            <p:cNvSpPr/>
            <p:nvPr/>
          </p:nvSpPr>
          <p:spPr>
            <a:xfrm>
              <a:off x="4214810" y="2758429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1802" y="3069557"/>
              <a:ext cx="2428892" cy="2977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由递推式求出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71802" y="4762509"/>
            <a:ext cx="2428892" cy="775023"/>
            <a:chOff x="3071802" y="3571882"/>
            <a:chExt cx="2428892" cy="581267"/>
          </a:xfrm>
        </p:grpSpPr>
        <p:sp>
          <p:nvSpPr>
            <p:cNvPr id="15" name="TextBox 14"/>
            <p:cNvSpPr txBox="1"/>
            <p:nvPr/>
          </p:nvSpPr>
          <p:spPr>
            <a:xfrm>
              <a:off x="3071802" y="3855375"/>
              <a:ext cx="2428892" cy="2977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用复杂度表示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T(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214810" y="3571882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68844"/>
            <a:ext cx="7500990" cy="50270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有如下递归算法，分析调用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的时间和空间复杂度。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1480379"/>
            <a:ext cx="4929222" cy="349207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j)</a:t>
            </a:r>
            <a:endParaRPr lang="zh-CN" altLang="en-US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mid=(i+j)/2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(i&lt;j)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max1=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max2=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(max1&gt;max2)?max1:max2;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8628" y="285729"/>
            <a:ext cx="1000100" cy="785817"/>
            <a:chOff x="5691204" y="3835411"/>
            <a:chExt cx="1238250" cy="1236663"/>
          </a:xfrm>
        </p:grpSpPr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1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57224" y="5500702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用于求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中的最大元素。</a:t>
            </a:r>
            <a:endParaRPr lang="zh-CN" altLang="en-US" sz="20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025416"/>
            <a:ext cx="4929222" cy="30331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j)</a:t>
            </a:r>
            <a:endParaRPr lang="zh-CN" altLang="en-US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mid=(i+j)/2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(i&lt;j)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max1=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max2=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(max1&gt;max2)?max1:max2;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0694" y="2214554"/>
            <a:ext cx="350046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的执行时间为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1472" y="4201393"/>
            <a:ext cx="5286412" cy="1727937"/>
            <a:chOff x="642910" y="3357568"/>
            <a:chExt cx="5286412" cy="1295953"/>
          </a:xfrm>
        </p:grpSpPr>
        <p:sp>
          <p:nvSpPr>
            <p:cNvPr id="3" name="TextBox 2"/>
            <p:cNvSpPr txBox="1"/>
            <p:nvPr/>
          </p:nvSpPr>
          <p:spPr>
            <a:xfrm>
              <a:off x="642910" y="3929074"/>
              <a:ext cx="5286412" cy="72444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80000" tIns="144000" bIns="180000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T(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)=O(1)	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的情况）</a:t>
              </a:r>
              <a:endPara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T(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)=2T(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/2)+1	 	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&gt;1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lang="en-US" altLang="zh-CN" sz="18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的情况）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357422" y="3357568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80000" tIns="144000" bIns="18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3357568"/>
              <a:ext cx="1214446" cy="473897"/>
            </a:xfrm>
            <a:prstGeom prst="rect">
              <a:avLst/>
            </a:prstGeom>
            <a:noFill/>
          </p:spPr>
          <p:txBody>
            <a:bodyPr wrap="square" lIns="180000" tIns="144000" bIns="18000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递推式</a:t>
              </a:r>
              <a:endParaRPr lang="zh-CN" altLang="en-US" sz="18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0034" y="285728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时间复杂度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776</Words>
  <Application>Microsoft Office PowerPoint</Application>
  <PresentationFormat>全屏显示(4:3)</PresentationFormat>
  <Paragraphs>141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881</cp:revision>
  <dcterms:created xsi:type="dcterms:W3CDTF">2004-03-31T23:50:14Z</dcterms:created>
  <dcterms:modified xsi:type="dcterms:W3CDTF">2020-01-31T02:30:52Z</dcterms:modified>
</cp:coreProperties>
</file>