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0"/>
  </p:notesMasterIdLst>
  <p:sldIdLst>
    <p:sldId id="295" r:id="rId2"/>
    <p:sldId id="416" r:id="rId3"/>
    <p:sldId id="417" r:id="rId4"/>
    <p:sldId id="412" r:id="rId5"/>
    <p:sldId id="413" r:id="rId6"/>
    <p:sldId id="414" r:id="rId7"/>
    <p:sldId id="418" r:id="rId8"/>
    <p:sldId id="410" r:id="rId9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FF3300"/>
    <a:srgbClr val="000000"/>
    <a:srgbClr val="669900"/>
    <a:srgbClr val="6600CC"/>
    <a:srgbClr val="808000"/>
    <a:srgbClr val="0033CC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jpe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57422" y="720850"/>
            <a:ext cx="2786082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3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章 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214554"/>
            <a:ext cx="1000132" cy="411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栈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785786" y="3143249"/>
            <a:ext cx="7000924" cy="397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先进后出表。</a:t>
            </a:r>
            <a:r>
              <a:rPr lang="en-US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通过一个栈的出栈序列个数？</a:t>
            </a:r>
            <a:endParaRPr lang="zh-CN" altLang="en-US" sz="18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521200" y="3302000"/>
          <a:ext cx="101600" cy="254000"/>
        </p:xfrm>
        <a:graphic>
          <a:graphicData uri="http://schemas.openxmlformats.org/presentationml/2006/ole">
            <p:oleObj spid="_x0000_s1026" name="Equation" r:id="rId6" imgW="101520" imgH="190440" progId="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521200" y="3302000"/>
          <a:ext cx="101600" cy="254000"/>
        </p:xfrm>
        <a:graphic>
          <a:graphicData uri="http://schemas.openxmlformats.org/presentationml/2006/ole">
            <p:oleObj spid="_x0000_s1027" name="Equation" r:id="rId7" imgW="101520" imgH="190440" progId="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71604" y="5143513"/>
            <a:ext cx="3071834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，结果为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28728" y="4000499"/>
            <a:ext cx="5643602" cy="762004"/>
            <a:chOff x="1428728" y="3000378"/>
            <a:chExt cx="5087191" cy="571504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28728" y="3000378"/>
              <a:ext cx="2480847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4422081" y="3134031"/>
              <a:ext cx="2093838" cy="282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Catalan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</a:t>
              </a:r>
              <a:endPara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左箭头 14"/>
            <p:cNvSpPr/>
            <p:nvPr/>
          </p:nvSpPr>
          <p:spPr>
            <a:xfrm>
              <a:off x="4038596" y="3189292"/>
              <a:ext cx="285752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761982"/>
            <a:ext cx="6500858" cy="397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一个大小为</a:t>
            </a:r>
            <a:r>
              <a:rPr lang="en-US" altLang="zh-CN" sz="18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n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的顺序栈，最多只能进行</a:t>
            </a:r>
            <a:r>
              <a:rPr lang="en-US" altLang="zh-CN" sz="18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n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次进栈操作吗？</a:t>
            </a:r>
            <a:endParaRPr lang="en-US" altLang="zh-CN" sz="18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619237"/>
            <a:ext cx="4857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可以进行任意多次进栈操作。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但最多只能进行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连续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次进栈操作。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571480"/>
            <a:ext cx="6143668" cy="3788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  顺序栈只能将栈底设置在</a:t>
            </a:r>
            <a:r>
              <a:rPr lang="en-US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data[0]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端吗？</a:t>
            </a:r>
            <a:endParaRPr lang="zh-CN" altLang="en-US" sz="18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14414" y="1813887"/>
            <a:ext cx="1143008" cy="3352720"/>
            <a:chOff x="785786" y="1214428"/>
            <a:chExt cx="1143008" cy="2514540"/>
          </a:xfrm>
        </p:grpSpPr>
        <p:sp>
          <p:nvSpPr>
            <p:cNvPr id="4" name="矩形 3"/>
            <p:cNvSpPr/>
            <p:nvPr/>
          </p:nvSpPr>
          <p:spPr>
            <a:xfrm>
              <a:off x="1285852" y="1214428"/>
              <a:ext cx="642942" cy="214314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786" y="305286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5786" y="2571750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5786" y="198129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┆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786" y="121442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4414" y="3500444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00298" y="1619238"/>
            <a:ext cx="535785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可以将栈底设置在任意一端，但不能设置在中间。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928925" y="2381243"/>
            <a:ext cx="5204124" cy="2561163"/>
            <a:chOff x="2928926" y="1785932"/>
            <a:chExt cx="4780532" cy="1920873"/>
          </a:xfrm>
        </p:grpSpPr>
        <p:sp>
          <p:nvSpPr>
            <p:cNvPr id="11" name="TextBox 10"/>
            <p:cNvSpPr txBox="1"/>
            <p:nvPr/>
          </p:nvSpPr>
          <p:spPr>
            <a:xfrm>
              <a:off x="2928926" y="1785932"/>
              <a:ext cx="4528007" cy="282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将栈底设置在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端的设计：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94550" y="2196700"/>
              <a:ext cx="4714908" cy="1510105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初始化：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</a:p>
            <a:p>
              <a:pPr marL="457200" indent="-457200" algn="l">
                <a:lnSpc>
                  <a:spcPts val="28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栈空：  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</a:p>
            <a:p>
              <a:pPr marL="457200" indent="-457200" algn="l">
                <a:lnSpc>
                  <a:spcPts val="28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栈满：  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top==0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（最小下标）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进栈：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top--; data[top]=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  <a:p>
              <a:pPr marL="457200" indent="-457200" algn="l">
                <a:lnSpc>
                  <a:spcPts val="28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出栈：    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=data[top]; top--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642918"/>
            <a:ext cx="1928826" cy="3788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  共 享 栈</a:t>
            </a:r>
            <a:endParaRPr lang="zh-CN" altLang="en-US" sz="18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57356" y="2643181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6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14546" y="2643181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6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1736" y="2643181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00430" y="2643181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6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7620" y="2643181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86314" y="2643181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6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43504" y="2643181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72198" y="2643181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6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29388" y="2643181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6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8794" y="2315092"/>
            <a:ext cx="214314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5984" y="2315092"/>
            <a:ext cx="214314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6512" y="2315092"/>
            <a:ext cx="64294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7488" y="2315092"/>
            <a:ext cx="857256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………</a:t>
            </a:r>
            <a:endParaRPr lang="zh-CN" altLang="en-US" sz="1800">
              <a:solidFill>
                <a:srgbClr val="C00000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2976" y="2742580"/>
            <a:ext cx="64294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000232" y="1452548"/>
            <a:ext cx="4643470" cy="714387"/>
            <a:chOff x="1857356" y="392888"/>
            <a:chExt cx="4643470" cy="535788"/>
          </a:xfrm>
        </p:grpSpPr>
        <p:sp>
          <p:nvSpPr>
            <p:cNvPr id="21" name="左大括号 20"/>
            <p:cNvSpPr/>
            <p:nvPr/>
          </p:nvSpPr>
          <p:spPr>
            <a:xfrm rot="5400000">
              <a:off x="2607455" y="-107175"/>
              <a:ext cx="285752" cy="178595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860" y="392888"/>
              <a:ext cx="642942" cy="2285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左大括号 22"/>
            <p:cNvSpPr/>
            <p:nvPr/>
          </p:nvSpPr>
          <p:spPr>
            <a:xfrm rot="5400000">
              <a:off x="5464975" y="-107175"/>
              <a:ext cx="285752" cy="178595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86380" y="392888"/>
              <a:ext cx="642942" cy="2285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57554" y="3214683"/>
            <a:ext cx="1928826" cy="737147"/>
            <a:chOff x="3214678" y="1714494"/>
            <a:chExt cx="1928826" cy="552861"/>
          </a:xfrm>
        </p:grpSpPr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3393272" y="1905789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14678" y="2038831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top1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4679156" y="1893089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500562" y="2026131"/>
              <a:ext cx="642942" cy="2285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top2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8"/>
          <p:cNvSpPr>
            <a:spLocks noChangeAspect="1" noChangeArrowheads="1"/>
          </p:cNvSpPr>
          <p:nvPr/>
        </p:nvSpPr>
        <p:spPr bwMode="auto">
          <a:xfrm>
            <a:off x="785786" y="766824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9"/>
          <p:cNvSpPr>
            <a:spLocks noChangeAspect="1" noChangeArrowheads="1"/>
          </p:cNvSpPr>
          <p:nvPr/>
        </p:nvSpPr>
        <p:spPr bwMode="auto">
          <a:xfrm>
            <a:off x="836617" y="817368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18" y="1071546"/>
            <a:ext cx="1500198" cy="411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队 列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24" y="2071678"/>
            <a:ext cx="7286676" cy="397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先进先出表。</a:t>
            </a:r>
            <a:r>
              <a:rPr lang="en-US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通过一个队列的出队序列个数？</a:t>
            </a:r>
            <a:endParaRPr lang="zh-CN" altLang="en-US" sz="18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2952747"/>
            <a:ext cx="4000528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只有一个：即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1111451"/>
            <a:ext cx="8286808" cy="3753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环形队列解决了假溢出问题，任何情况下都使用环形队列吗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？</a:t>
            </a:r>
            <a:endParaRPr lang="zh-CN" altLang="en-US" sz="18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968707"/>
            <a:ext cx="7786742" cy="14338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采用环形队列时，进队的元素可能被覆盖。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如果需要用队列中全部进队的元素进一步求解问题，应该采用非环形队列。如用队列求解迷宫路径！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047734"/>
            <a:ext cx="7858180" cy="683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如果需要多个队列，可以像共享栈一样设置共享队列吗？如果需要使用</a:t>
            </a:r>
            <a:r>
              <a:rPr lang="en-US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10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个队列，如何设计？</a:t>
            </a:r>
            <a:endParaRPr lang="en-US" altLang="zh-CN" sz="18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2285993"/>
            <a:ext cx="778674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不能。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因为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栈是向一端伸展的，而队列不是。为了节省空间，应该采用链队。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2857496"/>
            <a:ext cx="5786478" cy="129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如果需要使用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个队列，可以设置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个链队：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队头指针：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front[10]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队尾指针：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rear[10]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293881" y="2190741"/>
            <a:ext cx="1571636" cy="266701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57632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62686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85918" y="874657"/>
            <a:ext cx="2786082" cy="411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栈和队列的应用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1651071" y="2476493"/>
            <a:ext cx="428628" cy="2117859"/>
            <a:chOff x="2786050" y="2571750"/>
            <a:chExt cx="428628" cy="1588394"/>
          </a:xfrm>
        </p:grpSpPr>
        <p:sp>
          <p:nvSpPr>
            <p:cNvPr id="14" name="椭圆 13"/>
            <p:cNvSpPr/>
            <p:nvPr/>
          </p:nvSpPr>
          <p:spPr>
            <a:xfrm>
              <a:off x="2786050" y="2571750"/>
              <a:ext cx="428628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4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4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786050" y="3143254"/>
              <a:ext cx="428628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4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4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14" idx="4"/>
              <a:endCxn id="15" idx="0"/>
            </p:cNvCxnSpPr>
            <p:nvPr/>
          </p:nvCxnSpPr>
          <p:spPr>
            <a:xfrm rot="5400000">
              <a:off x="2893207" y="3036097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5400000">
              <a:off x="2903526" y="3640145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28913" y="3786196"/>
              <a:ext cx="357190" cy="373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latin typeface="Consolas" pitchFamily="49" charset="0"/>
                  <a:ea typeface="宋体"/>
                  <a:cs typeface="Consolas" pitchFamily="49" charset="0"/>
                </a:rPr>
                <a:t>┆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70335" y="2571744"/>
            <a:ext cx="452111" cy="1714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pc="3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程序执行</a:t>
            </a:r>
            <a:endParaRPr lang="zh-CN" altLang="en-US" sz="1800" spc="3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31"/>
          <p:cNvGrpSpPr/>
          <p:nvPr/>
        </p:nvGrpSpPr>
        <p:grpSpPr>
          <a:xfrm>
            <a:off x="3222707" y="2285993"/>
            <a:ext cx="5278383" cy="1449369"/>
            <a:chOff x="4357686" y="2643188"/>
            <a:chExt cx="5278383" cy="1087026"/>
          </a:xfrm>
        </p:grpSpPr>
        <p:sp>
          <p:nvSpPr>
            <p:cNvPr id="27" name="TextBox 26"/>
            <p:cNvSpPr txBox="1"/>
            <p:nvPr/>
          </p:nvSpPr>
          <p:spPr>
            <a:xfrm>
              <a:off x="4357686" y="2643188"/>
              <a:ext cx="2928958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保存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endParaRPr lang="zh-CN" altLang="en-US" sz="18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00561" y="3071813"/>
              <a:ext cx="5135508" cy="65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先产生的数据后处理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―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（后进先出表）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先产生的数据先处理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―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队列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（先进先出表）</a:t>
              </a:r>
              <a:endPara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30"/>
          <p:cNvGrpSpPr/>
          <p:nvPr/>
        </p:nvGrpSpPr>
        <p:grpSpPr>
          <a:xfrm>
            <a:off x="2151138" y="2762245"/>
            <a:ext cx="598386" cy="1714512"/>
            <a:chOff x="3286116" y="2786064"/>
            <a:chExt cx="598386" cy="1285884"/>
          </a:xfrm>
        </p:grpSpPr>
        <p:sp>
          <p:nvSpPr>
            <p:cNvPr id="29" name="TextBox 28"/>
            <p:cNvSpPr txBox="1"/>
            <p:nvPr/>
          </p:nvSpPr>
          <p:spPr>
            <a:xfrm>
              <a:off x="3416040" y="2857502"/>
              <a:ext cx="468462" cy="10715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临时数据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右大括号 29"/>
            <p:cNvSpPr/>
            <p:nvPr/>
          </p:nvSpPr>
          <p:spPr>
            <a:xfrm>
              <a:off x="3286116" y="2786064"/>
              <a:ext cx="142876" cy="128588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2494</TotalTime>
  <Words>562</Words>
  <Application>Microsoft Office PowerPoint</Application>
  <PresentationFormat>全屏显示(4:3)</PresentationFormat>
  <Paragraphs>79</Paragraphs>
  <Slides>8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1048</cp:revision>
  <dcterms:created xsi:type="dcterms:W3CDTF">2004-03-31T23:50:14Z</dcterms:created>
  <dcterms:modified xsi:type="dcterms:W3CDTF">2020-01-31T07:11:10Z</dcterms:modified>
</cp:coreProperties>
</file>