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AEC8F-A83D-452C-80B4-EE5DA9881D25}" type="datetimeFigureOut">
              <a:rPr lang="zh-CN" altLang="en-US" smtClean="0"/>
              <a:t>2017/4/2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7B57E-07D0-4F76-968D-7156C8F3F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38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B57E-07D0-4F76-968D-7156C8F3F71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6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294A-3A28-4CB0-A083-B97956E2BB36}" type="datetimeFigureOut">
              <a:rPr lang="zh-CN" altLang="en-US" smtClean="0"/>
              <a:t>2017/4/2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CB1F-2E57-492E-BE78-32E8C525E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0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294A-3A28-4CB0-A083-B97956E2BB36}" type="datetimeFigureOut">
              <a:rPr lang="zh-CN" altLang="en-US" smtClean="0"/>
              <a:t>2017/4/2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CB1F-2E57-492E-BE78-32E8C525E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4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294A-3A28-4CB0-A083-B97956E2BB36}" type="datetimeFigureOut">
              <a:rPr lang="zh-CN" altLang="en-US" smtClean="0"/>
              <a:t>2017/4/2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CB1F-2E57-492E-BE78-32E8C525E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02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294A-3A28-4CB0-A083-B97956E2BB36}" type="datetimeFigureOut">
              <a:rPr lang="zh-CN" altLang="en-US" smtClean="0"/>
              <a:t>2017/4/2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CB1F-2E57-492E-BE78-32E8C525E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80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294A-3A28-4CB0-A083-B97956E2BB36}" type="datetimeFigureOut">
              <a:rPr lang="zh-CN" altLang="en-US" smtClean="0"/>
              <a:t>2017/4/2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CB1F-2E57-492E-BE78-32E8C525E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86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294A-3A28-4CB0-A083-B97956E2BB36}" type="datetimeFigureOut">
              <a:rPr lang="zh-CN" altLang="en-US" smtClean="0"/>
              <a:t>2017/4/2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CB1F-2E57-492E-BE78-32E8C525E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3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294A-3A28-4CB0-A083-B97956E2BB36}" type="datetimeFigureOut">
              <a:rPr lang="zh-CN" altLang="en-US" smtClean="0"/>
              <a:t>2017/4/2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CB1F-2E57-492E-BE78-32E8C525E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14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294A-3A28-4CB0-A083-B97956E2BB36}" type="datetimeFigureOut">
              <a:rPr lang="zh-CN" altLang="en-US" smtClean="0"/>
              <a:t>2017/4/2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CB1F-2E57-492E-BE78-32E8C525E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1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294A-3A28-4CB0-A083-B97956E2BB36}" type="datetimeFigureOut">
              <a:rPr lang="zh-CN" altLang="en-US" smtClean="0"/>
              <a:t>2017/4/2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CB1F-2E57-492E-BE78-32E8C525E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86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294A-3A28-4CB0-A083-B97956E2BB36}" type="datetimeFigureOut">
              <a:rPr lang="zh-CN" altLang="en-US" smtClean="0"/>
              <a:t>2017/4/2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CB1F-2E57-492E-BE78-32E8C525E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2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294A-3A28-4CB0-A083-B97956E2BB36}" type="datetimeFigureOut">
              <a:rPr lang="zh-CN" altLang="en-US" smtClean="0"/>
              <a:t>2017/4/2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CB1F-2E57-492E-BE78-32E8C525E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01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5294A-3A28-4CB0-A083-B97956E2BB36}" type="datetimeFigureOut">
              <a:rPr lang="zh-CN" altLang="en-US" smtClean="0"/>
              <a:t>2017/4/2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CCB1F-2E57-492E-BE78-32E8C525E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1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内置类型，或者叫原始类型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67711"/>
            <a:ext cx="10515600" cy="33240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、数值类型：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int32,uint64</a:t>
            </a:r>
            <a:r>
              <a:rPr lang="en-US" altLang="zh-CN" dirty="0" smtClean="0"/>
              <a:t>…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 smtClean="0"/>
              <a:t>、布尔类型：</a:t>
            </a:r>
            <a:r>
              <a:rPr lang="en-US" altLang="zh-CN" dirty="0" smtClean="0"/>
              <a:t>bool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 smtClean="0"/>
              <a:t>、字符串类型：</a:t>
            </a:r>
            <a:r>
              <a:rPr lang="en-US" altLang="zh-CN" dirty="0" smtClean="0"/>
              <a:t>string</a:t>
            </a:r>
          </a:p>
          <a:p>
            <a:pPr marL="0" indent="0">
              <a:buNone/>
            </a:pPr>
            <a:r>
              <a:rPr lang="zh-CN" altLang="en-US" dirty="0" smtClean="0"/>
              <a:t>   注：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从技术细节上说，</a:t>
            </a:r>
            <a:r>
              <a:rPr lang="en-US" altLang="zh-CN" dirty="0" smtClean="0"/>
              <a:t> String</a:t>
            </a:r>
            <a:r>
              <a:rPr lang="zh-CN" altLang="en-US" dirty="0" smtClean="0"/>
              <a:t>也是引用类型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490472"/>
            <a:ext cx="832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内置类型都是值类型；</a:t>
            </a:r>
            <a:endParaRPr lang="en-US" altLang="zh-CN" dirty="0" smtClean="0"/>
          </a:p>
          <a:p>
            <a:r>
              <a:rPr lang="zh-CN" altLang="en-US" dirty="0" smtClean="0"/>
              <a:t>当把这些类型的值传递给函数的时候，传递的是一个对应值的副本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739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结构类型也是值类型；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结构类型的值传递给函数的时候，传递的是一个对应值的副本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22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只支持指针取值、赋值，不支持指针运算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指针本质上也是一个变量，有其变量地址：指向同一个变量的</a:t>
            </a:r>
            <a:r>
              <a:rPr lang="zh-CN" altLang="en-US" dirty="0" smtClean="0"/>
              <a:t>两个</a:t>
            </a:r>
            <a:r>
              <a:rPr lang="zh-CN" altLang="en-US" dirty="0" smtClean="0"/>
              <a:t>指针是不同的的两个变量</a:t>
            </a:r>
            <a:r>
              <a:rPr lang="zh-CN" altLang="en-US" smtClean="0"/>
              <a:t>，他们虽然指向的地址一样，但是两个指针变量保存在不同的地址空间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 err="1" smtClean="0"/>
              <a:t>var</a:t>
            </a:r>
            <a:r>
              <a:rPr lang="en-US" altLang="zh-CN" sz="1800" dirty="0" smtClean="0"/>
              <a:t> a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= 1</a:t>
            </a:r>
          </a:p>
          <a:p>
            <a:pPr marL="0" indent="0">
              <a:buNone/>
            </a:pPr>
            <a:r>
              <a:rPr lang="en-US" altLang="zh-CN" sz="1800" dirty="0" err="1" smtClean="0"/>
              <a:t>pX</a:t>
            </a:r>
            <a:r>
              <a:rPr lang="en-US" altLang="zh-CN" sz="1800" dirty="0" smtClean="0"/>
              <a:t> :=&amp; a</a:t>
            </a:r>
          </a:p>
          <a:p>
            <a:pPr marL="0" indent="0">
              <a:buNone/>
            </a:pPr>
            <a:r>
              <a:rPr lang="en-US" altLang="zh-CN" sz="1800" dirty="0" err="1" smtClean="0"/>
              <a:t>pY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:= &amp;a</a:t>
            </a:r>
          </a:p>
          <a:p>
            <a:pPr marL="0" indent="0">
              <a:buNone/>
            </a:pPr>
            <a:r>
              <a:rPr lang="en-US" altLang="zh-CN" sz="1800" dirty="0" err="1" smtClean="0"/>
              <a:t>fmt</a:t>
            </a:r>
            <a:r>
              <a:rPr lang="en-US" altLang="zh-CN" sz="1800" dirty="0" smtClean="0"/>
              <a:t>.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Println</a:t>
            </a:r>
            <a:r>
              <a:rPr lang="en-US" altLang="zh-CN" sz="1800" dirty="0" smtClean="0"/>
              <a:t>(&amp;</a:t>
            </a:r>
            <a:r>
              <a:rPr lang="en-US" altLang="zh-CN" sz="1800" dirty="0" err="1" smtClean="0"/>
              <a:t>pX</a:t>
            </a:r>
            <a:r>
              <a:rPr lang="en-US" altLang="zh-CN" sz="1800" dirty="0" smtClean="0"/>
              <a:t> ==&amp;</a:t>
            </a:r>
            <a:r>
              <a:rPr lang="en-US" altLang="zh-CN" sz="1800" dirty="0" err="1" smtClean="0"/>
              <a:t>pY</a:t>
            </a:r>
            <a:r>
              <a:rPr lang="en-US" altLang="zh-CN" sz="1800" dirty="0" smtClean="0"/>
              <a:t>)//false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2841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53184" y="473139"/>
            <a:ext cx="8827008" cy="1053909"/>
          </a:xfrm>
        </p:spPr>
        <p:txBody>
          <a:bodyPr/>
          <a:lstStyle/>
          <a:p>
            <a:r>
              <a:rPr lang="zh-CN" altLang="en-US" dirty="0" smtClean="0"/>
              <a:t>引用类型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07008" y="2907792"/>
            <a:ext cx="9144000" cy="2862072"/>
          </a:xfrm>
        </p:spPr>
        <p:txBody>
          <a:bodyPr/>
          <a:lstStyle/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slice</a:t>
            </a:r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</a:t>
            </a:r>
          </a:p>
          <a:p>
            <a:pPr algn="l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chan</a:t>
            </a:r>
            <a:endParaRPr lang="en-US" altLang="zh-CN" dirty="0" smtClean="0"/>
          </a:p>
          <a:p>
            <a:pPr algn="l"/>
            <a:r>
              <a:rPr lang="en-US" altLang="zh-CN" dirty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interface</a:t>
            </a:r>
          </a:p>
          <a:p>
            <a:pPr algn="l"/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func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64208" y="1527048"/>
            <a:ext cx="8403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当声明本类型的变量时，创建的变量称做标头</a:t>
            </a:r>
            <a:r>
              <a:rPr lang="en-US" altLang="zh-CN" dirty="0" smtClean="0"/>
              <a:t>(header)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该标头本质上时一个数据结构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02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226</Words>
  <Application>Microsoft Office PowerPoint</Application>
  <PresentationFormat>宽屏</PresentationFormat>
  <Paragraphs>27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内置类型，或者叫原始类型</vt:lpstr>
      <vt:lpstr>结构类型</vt:lpstr>
      <vt:lpstr>指针类型</vt:lpstr>
      <vt:lpstr>引用类型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内置类型，或者叫原始类型</dc:title>
  <dc:creator>微软用户</dc:creator>
  <cp:lastModifiedBy>微软用户</cp:lastModifiedBy>
  <cp:revision>8</cp:revision>
  <dcterms:created xsi:type="dcterms:W3CDTF">2017-04-02T03:46:40Z</dcterms:created>
  <dcterms:modified xsi:type="dcterms:W3CDTF">2017-04-02T04:15:24Z</dcterms:modified>
</cp:coreProperties>
</file>