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520488" cy="162179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25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2654181"/>
            <a:ext cx="9792415" cy="5646232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8518153"/>
            <a:ext cx="8640366" cy="39155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7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1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863453"/>
            <a:ext cx="2484105" cy="137439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863453"/>
            <a:ext cx="7308310" cy="137439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15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9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4043217"/>
            <a:ext cx="9936421" cy="674619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10853234"/>
            <a:ext cx="9936421" cy="3547664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0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4317265"/>
            <a:ext cx="4896207" cy="102901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4317265"/>
            <a:ext cx="4896207" cy="1029010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9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863457"/>
            <a:ext cx="9936421" cy="313471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3975639"/>
            <a:ext cx="4873706" cy="1948399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5924039"/>
            <a:ext cx="4873706" cy="87133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3975639"/>
            <a:ext cx="4897708" cy="1948399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5924039"/>
            <a:ext cx="4897708" cy="871336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3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0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1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081193"/>
            <a:ext cx="3715657" cy="3784177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2335081"/>
            <a:ext cx="5832247" cy="11525221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865370"/>
            <a:ext cx="3715657" cy="9013700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1081193"/>
            <a:ext cx="3715657" cy="3784177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2335081"/>
            <a:ext cx="5832247" cy="11525221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4865370"/>
            <a:ext cx="3715657" cy="9013700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9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863457"/>
            <a:ext cx="9936421" cy="313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4317265"/>
            <a:ext cx="9936421" cy="1029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5031594"/>
            <a:ext cx="259211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9D5D-FE03-4787-926A-8BEA452AEBEE}" type="datetimeFigureOut">
              <a:rPr lang="zh-TW" altLang="en-US" smtClean="0"/>
              <a:t>2017/5/21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5031594"/>
            <a:ext cx="3888165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5031594"/>
            <a:ext cx="2592110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2BC7C-55D3-4C39-9470-67BCCC1B36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91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 b="12898"/>
          <a:stretch/>
        </p:blipFill>
        <p:spPr>
          <a:xfrm>
            <a:off x="0" y="0"/>
            <a:ext cx="11548813" cy="5473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76053" y="155917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Home</a:t>
            </a:r>
            <a:endParaRPr lang="zh-TW" altLang="en-US" sz="2025" dirty="0"/>
          </a:p>
        </p:txBody>
      </p:sp>
      <p:sp>
        <p:nvSpPr>
          <p:cNvPr id="6" name="矩形 5"/>
          <p:cNvSpPr/>
          <p:nvPr/>
        </p:nvSpPr>
        <p:spPr>
          <a:xfrm>
            <a:off x="8874449" y="155917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About</a:t>
            </a:r>
            <a:endParaRPr lang="zh-TW" altLang="en-US" sz="2025" dirty="0"/>
          </a:p>
        </p:txBody>
      </p:sp>
      <p:sp>
        <p:nvSpPr>
          <p:cNvPr id="7" name="矩形 6"/>
          <p:cNvSpPr/>
          <p:nvPr/>
        </p:nvSpPr>
        <p:spPr>
          <a:xfrm>
            <a:off x="10113465" y="155917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Contact</a:t>
            </a:r>
            <a:endParaRPr lang="zh-TW" altLang="en-US" sz="2025" dirty="0"/>
          </a:p>
        </p:txBody>
      </p:sp>
      <p:sp>
        <p:nvSpPr>
          <p:cNvPr id="8" name="矩形 7"/>
          <p:cNvSpPr/>
          <p:nvPr/>
        </p:nvSpPr>
        <p:spPr>
          <a:xfrm>
            <a:off x="6677657" y="159434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News</a:t>
            </a:r>
            <a:endParaRPr lang="zh-TW" altLang="en-US" sz="2025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550" y="6192621"/>
            <a:ext cx="1834826" cy="18524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" y="6225536"/>
            <a:ext cx="1898066" cy="17571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70" y="6225536"/>
            <a:ext cx="1834826" cy="178665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矩形 14"/>
          <p:cNvSpPr/>
          <p:nvPr/>
        </p:nvSpPr>
        <p:spPr>
          <a:xfrm>
            <a:off x="9196051" y="8350875"/>
            <a:ext cx="1507823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Decoration</a:t>
            </a:r>
            <a:endParaRPr lang="zh-TW" altLang="en-US" sz="2025" dirty="0"/>
          </a:p>
        </p:txBody>
      </p:sp>
      <p:sp>
        <p:nvSpPr>
          <p:cNvPr id="16" name="矩形 15"/>
          <p:cNvSpPr/>
          <p:nvPr/>
        </p:nvSpPr>
        <p:spPr>
          <a:xfrm>
            <a:off x="5183996" y="8350875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Interest</a:t>
            </a:r>
            <a:endParaRPr lang="zh-TW" altLang="en-US" sz="2025" dirty="0"/>
          </a:p>
        </p:txBody>
      </p:sp>
      <p:sp>
        <p:nvSpPr>
          <p:cNvPr id="17" name="矩形 16"/>
          <p:cNvSpPr/>
          <p:nvPr/>
        </p:nvSpPr>
        <p:spPr>
          <a:xfrm>
            <a:off x="986130" y="8351359"/>
            <a:ext cx="1180819" cy="417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2857" tIns="51429" rIns="102857" bIns="5142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025" dirty="0"/>
              <a:t>Married</a:t>
            </a:r>
            <a:endParaRPr lang="zh-TW" altLang="en-US" sz="2025" dirty="0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" y="9732830"/>
            <a:ext cx="3860780" cy="2615515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91" y="12767444"/>
            <a:ext cx="3818683" cy="259883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694596" y="10070331"/>
            <a:ext cx="3781468" cy="1940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Today made a bouquet of bouquets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Maybe only talk in private messages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This is a lifetime of her wedding . We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want to send at the same time when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we </a:t>
            </a:r>
            <a:r>
              <a:rPr lang="en-US" altLang="zh-TW" dirty="0" err="1"/>
              <a:t>spand</a:t>
            </a:r>
            <a:r>
              <a:rPr lang="en-US" altLang="zh-TW" dirty="0"/>
              <a:t> this mind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6130" y="13096607"/>
            <a:ext cx="3781468" cy="19405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dirty="0"/>
              <a:t>Our floral design perhaps not the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best of the best, but we are willing,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More carefully to do every guest 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like the packaging design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0" y="15633700"/>
            <a:ext cx="11520488" cy="584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/>
              <a:t>Copyrights CSIE </a:t>
            </a:r>
            <a:r>
              <a:rPr lang="zh-TW" altLang="en-US"/>
              <a:t>台北市忠孝東路三段一號 </a:t>
            </a:r>
            <a:r>
              <a:rPr lang="en-US" altLang="zh-TW"/>
              <a:t>Tel:(886-2)2771-2171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65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27</Words>
  <Application>Microsoft Office PowerPoint</Application>
  <PresentationFormat>自訂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林湘芸</dc:creator>
  <cp:lastModifiedBy>林湘芸</cp:lastModifiedBy>
  <cp:revision>4</cp:revision>
  <dcterms:created xsi:type="dcterms:W3CDTF">2017-05-21T07:22:29Z</dcterms:created>
  <dcterms:modified xsi:type="dcterms:W3CDTF">2017-05-21T08:20:19Z</dcterms:modified>
</cp:coreProperties>
</file>