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151688" cy="126190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92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377" y="2065200"/>
            <a:ext cx="6078935" cy="4393295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961" y="6627917"/>
            <a:ext cx="5363766" cy="3046679"/>
          </a:xfrm>
        </p:spPr>
        <p:txBody>
          <a:bodyPr/>
          <a:lstStyle>
            <a:lvl1pPr marL="0" indent="0" algn="ctr">
              <a:buNone/>
              <a:defRPr sz="1877"/>
            </a:lvl1pPr>
            <a:lvl2pPr marL="357576" indent="0" algn="ctr">
              <a:buNone/>
              <a:defRPr sz="1564"/>
            </a:lvl2pPr>
            <a:lvl3pPr marL="715152" indent="0" algn="ctr">
              <a:buNone/>
              <a:defRPr sz="1408"/>
            </a:lvl3pPr>
            <a:lvl4pPr marL="1072728" indent="0" algn="ctr">
              <a:buNone/>
              <a:defRPr sz="1251"/>
            </a:lvl4pPr>
            <a:lvl5pPr marL="1430304" indent="0" algn="ctr">
              <a:buNone/>
              <a:defRPr sz="1251"/>
            </a:lvl5pPr>
            <a:lvl6pPr marL="1787881" indent="0" algn="ctr">
              <a:buNone/>
              <a:defRPr sz="1251"/>
            </a:lvl6pPr>
            <a:lvl7pPr marL="2145457" indent="0" algn="ctr">
              <a:buNone/>
              <a:defRPr sz="1251"/>
            </a:lvl7pPr>
            <a:lvl8pPr marL="2503033" indent="0" algn="ctr">
              <a:buNone/>
              <a:defRPr sz="1251"/>
            </a:lvl8pPr>
            <a:lvl9pPr marL="2860609" indent="0" algn="ctr">
              <a:buNone/>
              <a:defRPr sz="125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6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3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7927" y="671847"/>
            <a:ext cx="1542083" cy="106940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679" y="671847"/>
            <a:ext cx="4536852" cy="106940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9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14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54" y="3146000"/>
            <a:ext cx="6168331" cy="5249168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954" y="8444827"/>
            <a:ext cx="6168331" cy="2760414"/>
          </a:xfrm>
        </p:spPr>
        <p:txBody>
          <a:bodyPr/>
          <a:lstStyle>
            <a:lvl1pPr marL="0" indent="0">
              <a:buNone/>
              <a:defRPr sz="1877">
                <a:solidFill>
                  <a:schemeClr val="tx1"/>
                </a:solidFill>
              </a:defRPr>
            </a:lvl1pPr>
            <a:lvl2pPr marL="357576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2pPr>
            <a:lvl3pPr marL="7151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3pPr>
            <a:lvl4pPr marL="1072728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4pPr>
            <a:lvl5pPr marL="1430304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5pPr>
            <a:lvl6pPr marL="1787881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6pPr>
            <a:lvl7pPr marL="2145457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7pPr>
            <a:lvl8pPr marL="2503033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8pPr>
            <a:lvl9pPr marL="2860609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32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679" y="3359234"/>
            <a:ext cx="3039467" cy="800666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0542" y="3359234"/>
            <a:ext cx="3039467" cy="800666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0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671850"/>
            <a:ext cx="6168331" cy="243909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11" y="3093418"/>
            <a:ext cx="3025499" cy="1516036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576" indent="0">
              <a:buNone/>
              <a:defRPr sz="1564" b="1"/>
            </a:lvl2pPr>
            <a:lvl3pPr marL="715152" indent="0">
              <a:buNone/>
              <a:defRPr sz="1408" b="1"/>
            </a:lvl3pPr>
            <a:lvl4pPr marL="1072728" indent="0">
              <a:buNone/>
              <a:defRPr sz="1251" b="1"/>
            </a:lvl4pPr>
            <a:lvl5pPr marL="1430304" indent="0">
              <a:buNone/>
              <a:defRPr sz="1251" b="1"/>
            </a:lvl5pPr>
            <a:lvl6pPr marL="1787881" indent="0">
              <a:buNone/>
              <a:defRPr sz="1251" b="1"/>
            </a:lvl6pPr>
            <a:lvl7pPr marL="2145457" indent="0">
              <a:buNone/>
              <a:defRPr sz="1251" b="1"/>
            </a:lvl7pPr>
            <a:lvl8pPr marL="2503033" indent="0">
              <a:buNone/>
              <a:defRPr sz="1251" b="1"/>
            </a:lvl8pPr>
            <a:lvl9pPr marL="2860609" indent="0">
              <a:buNone/>
              <a:defRPr sz="125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1" y="4609454"/>
            <a:ext cx="3025499" cy="67798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0542" y="3093418"/>
            <a:ext cx="3040399" cy="1516036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576" indent="0">
              <a:buNone/>
              <a:defRPr sz="1564" b="1"/>
            </a:lvl2pPr>
            <a:lvl3pPr marL="715152" indent="0">
              <a:buNone/>
              <a:defRPr sz="1408" b="1"/>
            </a:lvl3pPr>
            <a:lvl4pPr marL="1072728" indent="0">
              <a:buNone/>
              <a:defRPr sz="1251" b="1"/>
            </a:lvl4pPr>
            <a:lvl5pPr marL="1430304" indent="0">
              <a:buNone/>
              <a:defRPr sz="1251" b="1"/>
            </a:lvl5pPr>
            <a:lvl6pPr marL="1787881" indent="0">
              <a:buNone/>
              <a:defRPr sz="1251" b="1"/>
            </a:lvl6pPr>
            <a:lvl7pPr marL="2145457" indent="0">
              <a:buNone/>
              <a:defRPr sz="1251" b="1"/>
            </a:lvl7pPr>
            <a:lvl8pPr marL="2503033" indent="0">
              <a:buNone/>
              <a:defRPr sz="1251" b="1"/>
            </a:lvl8pPr>
            <a:lvl9pPr marL="2860609" indent="0">
              <a:buNone/>
              <a:defRPr sz="125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0542" y="4609454"/>
            <a:ext cx="3040399" cy="67798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6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841269"/>
            <a:ext cx="2306606" cy="2944442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0399" y="1816911"/>
            <a:ext cx="3620542" cy="8967696"/>
          </a:xfrm>
        </p:spPr>
        <p:txBody>
          <a:bodyPr/>
          <a:lstStyle>
            <a:lvl1pPr>
              <a:defRPr sz="2503"/>
            </a:lvl1pPr>
            <a:lvl2pPr>
              <a:defRPr sz="2190"/>
            </a:lvl2pPr>
            <a:lvl3pPr>
              <a:defRPr sz="1877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610" y="3785711"/>
            <a:ext cx="2306606" cy="7013499"/>
          </a:xfrm>
        </p:spPr>
        <p:txBody>
          <a:bodyPr/>
          <a:lstStyle>
            <a:lvl1pPr marL="0" indent="0">
              <a:buNone/>
              <a:defRPr sz="1251"/>
            </a:lvl1pPr>
            <a:lvl2pPr marL="357576" indent="0">
              <a:buNone/>
              <a:defRPr sz="1095"/>
            </a:lvl2pPr>
            <a:lvl3pPr marL="715152" indent="0">
              <a:buNone/>
              <a:defRPr sz="939"/>
            </a:lvl3pPr>
            <a:lvl4pPr marL="1072728" indent="0">
              <a:buNone/>
              <a:defRPr sz="782"/>
            </a:lvl4pPr>
            <a:lvl5pPr marL="1430304" indent="0">
              <a:buNone/>
              <a:defRPr sz="782"/>
            </a:lvl5pPr>
            <a:lvl6pPr marL="1787881" indent="0">
              <a:buNone/>
              <a:defRPr sz="782"/>
            </a:lvl6pPr>
            <a:lvl7pPr marL="2145457" indent="0">
              <a:buNone/>
              <a:defRPr sz="782"/>
            </a:lvl7pPr>
            <a:lvl8pPr marL="2503033" indent="0">
              <a:buNone/>
              <a:defRPr sz="782"/>
            </a:lvl8pPr>
            <a:lvl9pPr marL="2860609" indent="0">
              <a:buNone/>
              <a:defRPr sz="78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10" y="841269"/>
            <a:ext cx="2306606" cy="2944442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0399" y="1816911"/>
            <a:ext cx="3620542" cy="8967696"/>
          </a:xfrm>
        </p:spPr>
        <p:txBody>
          <a:bodyPr anchor="t"/>
          <a:lstStyle>
            <a:lvl1pPr marL="0" indent="0">
              <a:buNone/>
              <a:defRPr sz="2503"/>
            </a:lvl1pPr>
            <a:lvl2pPr marL="357576" indent="0">
              <a:buNone/>
              <a:defRPr sz="2190"/>
            </a:lvl2pPr>
            <a:lvl3pPr marL="715152" indent="0">
              <a:buNone/>
              <a:defRPr sz="1877"/>
            </a:lvl3pPr>
            <a:lvl4pPr marL="1072728" indent="0">
              <a:buNone/>
              <a:defRPr sz="1564"/>
            </a:lvl4pPr>
            <a:lvl5pPr marL="1430304" indent="0">
              <a:buNone/>
              <a:defRPr sz="1564"/>
            </a:lvl5pPr>
            <a:lvl6pPr marL="1787881" indent="0">
              <a:buNone/>
              <a:defRPr sz="1564"/>
            </a:lvl6pPr>
            <a:lvl7pPr marL="2145457" indent="0">
              <a:buNone/>
              <a:defRPr sz="1564"/>
            </a:lvl7pPr>
            <a:lvl8pPr marL="2503033" indent="0">
              <a:buNone/>
              <a:defRPr sz="1564"/>
            </a:lvl8pPr>
            <a:lvl9pPr marL="2860609" indent="0">
              <a:buNone/>
              <a:defRPr sz="156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610" y="3785711"/>
            <a:ext cx="2306606" cy="7013499"/>
          </a:xfrm>
        </p:spPr>
        <p:txBody>
          <a:bodyPr/>
          <a:lstStyle>
            <a:lvl1pPr marL="0" indent="0">
              <a:buNone/>
              <a:defRPr sz="1251"/>
            </a:lvl1pPr>
            <a:lvl2pPr marL="357576" indent="0">
              <a:buNone/>
              <a:defRPr sz="1095"/>
            </a:lvl2pPr>
            <a:lvl3pPr marL="715152" indent="0">
              <a:buNone/>
              <a:defRPr sz="939"/>
            </a:lvl3pPr>
            <a:lvl4pPr marL="1072728" indent="0">
              <a:buNone/>
              <a:defRPr sz="782"/>
            </a:lvl4pPr>
            <a:lvl5pPr marL="1430304" indent="0">
              <a:buNone/>
              <a:defRPr sz="782"/>
            </a:lvl5pPr>
            <a:lvl6pPr marL="1787881" indent="0">
              <a:buNone/>
              <a:defRPr sz="782"/>
            </a:lvl6pPr>
            <a:lvl7pPr marL="2145457" indent="0">
              <a:buNone/>
              <a:defRPr sz="782"/>
            </a:lvl7pPr>
            <a:lvl8pPr marL="2503033" indent="0">
              <a:buNone/>
              <a:defRPr sz="782"/>
            </a:lvl8pPr>
            <a:lvl9pPr marL="2860609" indent="0">
              <a:buNone/>
              <a:defRPr sz="78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679" y="671850"/>
            <a:ext cx="6168331" cy="2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679" y="3359234"/>
            <a:ext cx="6168331" cy="800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678" y="11695981"/>
            <a:ext cx="1609130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BDFF-63DB-4DC7-BD70-C8259F14F32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8997" y="11695981"/>
            <a:ext cx="2413695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0880" y="11695981"/>
            <a:ext cx="1609130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5DF8-B392-46BB-B9B5-31789EED43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5152" rtl="0" eaLnBrk="1" latinLnBrk="0" hangingPunct="1">
        <a:lnSpc>
          <a:spcPct val="90000"/>
        </a:lnSpc>
        <a:spcBef>
          <a:spcPct val="0"/>
        </a:spcBef>
        <a:buNone/>
        <a:defRPr sz="34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788" indent="-178788" algn="l" defTabSz="715152" rtl="0" eaLnBrk="1" latinLnBrk="0" hangingPunct="1">
        <a:lnSpc>
          <a:spcPct val="90000"/>
        </a:lnSpc>
        <a:spcBef>
          <a:spcPts val="782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1pPr>
      <a:lvl2pPr marL="536364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2pPr>
      <a:lvl3pPr marL="893940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4" kern="1200">
          <a:solidFill>
            <a:schemeClr val="tx1"/>
          </a:solidFill>
          <a:latin typeface="+mn-lt"/>
          <a:ea typeface="+mn-ea"/>
          <a:cs typeface="+mn-cs"/>
        </a:defRPr>
      </a:lvl3pPr>
      <a:lvl4pPr marL="1251516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609093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966669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324245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681821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3039397" indent="-178788" algn="l" defTabSz="715152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7576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5152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2728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0304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87881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45457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03033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60609" algn="l" defTabSz="715152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 b="12898"/>
          <a:stretch/>
        </p:blipFill>
        <p:spPr>
          <a:xfrm>
            <a:off x="-19710" y="-900113"/>
            <a:ext cx="7171397" cy="33989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1384" y="-837958"/>
            <a:ext cx="1220189" cy="666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452" tIns="82227" rIns="164452" bIns="822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/>
              <a:t>Home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251639" y="-837958"/>
            <a:ext cx="1281686" cy="666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452" tIns="82227" rIns="164452" bIns="822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/>
              <a:t>About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533326" y="-837957"/>
            <a:ext cx="1456857" cy="666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452" tIns="82227" rIns="164452" bIns="822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/>
              <a:t>Contact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1173" y="-837958"/>
            <a:ext cx="1150211" cy="666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4452" tIns="82227" rIns="164452" bIns="822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/>
              <a:t>News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07" y="2914332"/>
            <a:ext cx="1226622" cy="1238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5" y="2955977"/>
            <a:ext cx="1247775" cy="11551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40" y="2930584"/>
            <a:ext cx="1297896" cy="12638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矩形 12"/>
          <p:cNvSpPr/>
          <p:nvPr/>
        </p:nvSpPr>
        <p:spPr>
          <a:xfrm>
            <a:off x="5014981" y="4390947"/>
            <a:ext cx="1865475" cy="354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87" tIns="68544" rIns="137087" bIns="685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699" dirty="0"/>
              <a:t>Decoration</a:t>
            </a:r>
            <a:endParaRPr lang="zh-TW" altLang="en-US" sz="2699" dirty="0"/>
          </a:p>
        </p:txBody>
      </p:sp>
      <p:sp>
        <p:nvSpPr>
          <p:cNvPr id="14" name="矩形 13"/>
          <p:cNvSpPr/>
          <p:nvPr/>
        </p:nvSpPr>
        <p:spPr>
          <a:xfrm>
            <a:off x="2848274" y="4293807"/>
            <a:ext cx="1435429" cy="55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87" tIns="68544" rIns="137087" bIns="685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699" dirty="0"/>
              <a:t>Interest</a:t>
            </a:r>
            <a:endParaRPr lang="zh-TW" altLang="en-US" sz="2699" dirty="0"/>
          </a:p>
        </p:txBody>
      </p:sp>
      <p:sp>
        <p:nvSpPr>
          <p:cNvPr id="15" name="矩形 14"/>
          <p:cNvSpPr/>
          <p:nvPr/>
        </p:nvSpPr>
        <p:spPr>
          <a:xfrm>
            <a:off x="447682" y="4343709"/>
            <a:ext cx="1443797" cy="45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87" tIns="68544" rIns="137087" bIns="685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699" dirty="0"/>
              <a:t>Married</a:t>
            </a:r>
            <a:endParaRPr lang="zh-TW" altLang="en-US" sz="2699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9" y="5800215"/>
            <a:ext cx="2772000" cy="187791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34" y="8862147"/>
            <a:ext cx="2761261" cy="18792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06108" y="5924552"/>
            <a:ext cx="3659154" cy="162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Today made a bouquet of bouquets </a:t>
            </a:r>
            <a:br>
              <a:rPr lang="en-US" altLang="zh-TW" dirty="0"/>
            </a:br>
            <a:r>
              <a:rPr lang="en-US" altLang="zh-TW" dirty="0"/>
              <a:t>Maybe only talk in private messages </a:t>
            </a:r>
            <a:br>
              <a:rPr lang="en-US" altLang="zh-TW" dirty="0"/>
            </a:br>
            <a:r>
              <a:rPr lang="en-US" altLang="zh-TW" dirty="0"/>
              <a:t>This is a lifetime of her wedding . We </a:t>
            </a:r>
            <a:br>
              <a:rPr lang="en-US" altLang="zh-TW" dirty="0"/>
            </a:br>
            <a:r>
              <a:rPr lang="en-US" altLang="zh-TW" dirty="0"/>
              <a:t>want to send at the same time when </a:t>
            </a:r>
            <a:br>
              <a:rPr lang="en-US" altLang="zh-TW" dirty="0"/>
            </a:br>
            <a:r>
              <a:rPr lang="en-US" altLang="zh-TW" dirty="0"/>
              <a:t>we </a:t>
            </a:r>
            <a:r>
              <a:rPr lang="en-US" altLang="zh-TW" dirty="0" err="1"/>
              <a:t>spand</a:t>
            </a:r>
            <a:r>
              <a:rPr lang="en-US" altLang="zh-TW" dirty="0"/>
              <a:t> this mind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1569" y="8857168"/>
            <a:ext cx="3266456" cy="1940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Our floral design perhaps not the best of the best, but we are willing, More carefully to do every guest like the packaging design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" y="11976720"/>
            <a:ext cx="7151688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Copyrights CSIE </a:t>
            </a:r>
            <a:r>
              <a:rPr lang="zh-TW" altLang="en-US"/>
              <a:t>台北市忠孝東路三段一號 </a:t>
            </a:r>
            <a:r>
              <a:rPr lang="en-US" altLang="zh-TW"/>
              <a:t>Tel:(886-2)2771-2171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0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27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林湘芸</dc:creator>
  <cp:lastModifiedBy>林湘芸</cp:lastModifiedBy>
  <cp:revision>4</cp:revision>
  <dcterms:created xsi:type="dcterms:W3CDTF">2017-05-21T07:43:50Z</dcterms:created>
  <dcterms:modified xsi:type="dcterms:W3CDTF">2017-05-21T08:20:39Z</dcterms:modified>
</cp:coreProperties>
</file>