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879725" cy="108188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9" autoAdjust="0"/>
    <p:restoredTop sz="94660"/>
  </p:normalViewPr>
  <p:slideViewPr>
    <p:cSldViewPr snapToGrid="0">
      <p:cViewPr varScale="1">
        <p:scale>
          <a:sx n="47" d="100"/>
          <a:sy n="47" d="100"/>
        </p:scale>
        <p:origin x="3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1770580"/>
            <a:ext cx="2447766" cy="3766550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5682382"/>
            <a:ext cx="2159794" cy="2612041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69B9-019D-487B-8D1F-35566425C461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99A2-5B49-49DE-A454-D391C098F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88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69B9-019D-487B-8D1F-35566425C461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99A2-5B49-49DE-A454-D391C098F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8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576002"/>
            <a:ext cx="620941" cy="91684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576002"/>
            <a:ext cx="1826826" cy="91684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69B9-019D-487B-8D1F-35566425C461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99A2-5B49-49DE-A454-D391C098F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09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69B9-019D-487B-8D1F-35566425C461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99A2-5B49-49DE-A454-D391C098F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42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2697193"/>
            <a:ext cx="2483763" cy="450032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7240093"/>
            <a:ext cx="2483763" cy="2366615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69B9-019D-487B-8D1F-35566425C461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99A2-5B49-49DE-A454-D391C098F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57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2880008"/>
            <a:ext cx="1223883" cy="68644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2880008"/>
            <a:ext cx="1223883" cy="68644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69B9-019D-487B-8D1F-35566425C461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99A2-5B49-49DE-A454-D391C098F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53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576004"/>
            <a:ext cx="2483763" cy="20911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2652113"/>
            <a:ext cx="1218258" cy="1299759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3951872"/>
            <a:ext cx="1218258" cy="58126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2652113"/>
            <a:ext cx="1224258" cy="1299759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3951872"/>
            <a:ext cx="1224258" cy="58126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69B9-019D-487B-8D1F-35566425C461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99A2-5B49-49DE-A454-D391C098F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1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69B9-019D-487B-8D1F-35566425C461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99A2-5B49-49DE-A454-D391C098F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40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69B9-019D-487B-8D1F-35566425C461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99A2-5B49-49DE-A454-D391C098F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17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21254"/>
            <a:ext cx="928786" cy="2524390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1557711"/>
            <a:ext cx="1457861" cy="7688369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3245644"/>
            <a:ext cx="928786" cy="6012957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69B9-019D-487B-8D1F-35566425C461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99A2-5B49-49DE-A454-D391C098F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33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21254"/>
            <a:ext cx="928786" cy="2524390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1557711"/>
            <a:ext cx="1457861" cy="7688369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3245644"/>
            <a:ext cx="928786" cy="6012957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E69B9-019D-487B-8D1F-35566425C461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499A2-5B49-49DE-A454-D391C098F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46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576004"/>
            <a:ext cx="2483763" cy="209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2880008"/>
            <a:ext cx="2483763" cy="686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10027439"/>
            <a:ext cx="647938" cy="576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E69B9-019D-487B-8D1F-35566425C461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10027439"/>
            <a:ext cx="971907" cy="576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10027439"/>
            <a:ext cx="647938" cy="576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499A2-5B49-49DE-A454-D391C098F1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55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6" b="12898"/>
          <a:stretch/>
        </p:blipFill>
        <p:spPr>
          <a:xfrm>
            <a:off x="0" y="1"/>
            <a:ext cx="2893900" cy="13716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" y="76610"/>
            <a:ext cx="199616" cy="1996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73" y="2640612"/>
            <a:ext cx="688964" cy="6955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39" y="1546286"/>
            <a:ext cx="700222" cy="6482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14" y="2701276"/>
            <a:ext cx="685725" cy="6677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矩形 7"/>
          <p:cNvSpPr/>
          <p:nvPr/>
        </p:nvSpPr>
        <p:spPr>
          <a:xfrm>
            <a:off x="982626" y="2324409"/>
            <a:ext cx="928647" cy="143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465" tIns="102733" rIns="205465" bIns="1027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/>
              <a:t>Married</a:t>
            </a:r>
            <a:endParaRPr lang="zh-TW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289951" y="3420634"/>
            <a:ext cx="928049" cy="259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465" tIns="102733" rIns="205465" bIns="1027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/>
              <a:t>Interest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665245" y="3482546"/>
            <a:ext cx="1181020" cy="13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05465" tIns="102733" rIns="205465" bIns="1027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200" dirty="0"/>
              <a:t>Decoration</a:t>
            </a:r>
            <a:endParaRPr lang="zh-TW" altLang="en-US" sz="12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4" y="4013167"/>
            <a:ext cx="2262150" cy="153251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8602" y="5790896"/>
            <a:ext cx="2667261" cy="12543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049" tIns="68525" rIns="137049" bIns="685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200" dirty="0"/>
              <a:t>Today made a bouquet of bouquets </a:t>
            </a:r>
            <a:br>
              <a:rPr lang="en-US" altLang="zh-TW" sz="1200" dirty="0"/>
            </a:br>
            <a:r>
              <a:rPr lang="en-US" altLang="zh-TW" sz="1200" dirty="0"/>
              <a:t>Maybe only talk in private messages </a:t>
            </a:r>
            <a:br>
              <a:rPr lang="en-US" altLang="zh-TW" sz="1200" dirty="0"/>
            </a:br>
            <a:r>
              <a:rPr lang="en-US" altLang="zh-TW" sz="1200" dirty="0"/>
              <a:t>This is a lifetime of her wedding . </a:t>
            </a:r>
            <a:r>
              <a:rPr lang="en-US" altLang="zh-TW" sz="1200" dirty="0"/>
              <a:t>We </a:t>
            </a:r>
            <a:r>
              <a:rPr lang="en-US" altLang="zh-TW" sz="1200" dirty="0" smtClean="0"/>
              <a:t>want </a:t>
            </a:r>
            <a:r>
              <a:rPr lang="en-US" altLang="zh-TW" sz="1200" dirty="0"/>
              <a:t>to send at the same time when </a:t>
            </a:r>
            <a:r>
              <a:rPr lang="en-US" altLang="zh-TW" sz="1200" dirty="0" smtClean="0"/>
              <a:t>we </a:t>
            </a:r>
            <a:r>
              <a:rPr lang="en-US" altLang="zh-TW" sz="1200" dirty="0" err="1"/>
              <a:t>spand</a:t>
            </a:r>
            <a:r>
              <a:rPr lang="en-US" altLang="zh-TW" sz="1200" dirty="0"/>
              <a:t> this mind</a:t>
            </a:r>
            <a:endParaRPr lang="zh-TW" altLang="en-US" sz="12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9" y="7290421"/>
            <a:ext cx="2253443" cy="15336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59802" y="9155804"/>
            <a:ext cx="2374294" cy="1054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200" dirty="0"/>
              <a:t>Our floral design perhaps not the best of the best, but we are willing, More carefully to do every guest like the packaging design</a:t>
            </a:r>
            <a:endParaRPr lang="zh-TW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1465" y="10421511"/>
            <a:ext cx="2878260" cy="397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Copyrights CSIE </a:t>
            </a:r>
            <a:r>
              <a:rPr lang="zh-TW" altLang="en-US" sz="1100" dirty="0"/>
              <a:t>台北市忠孝東路三段一號 </a:t>
            </a:r>
            <a:endParaRPr lang="en-US" altLang="zh-TW" sz="1100" dirty="0" smtClean="0"/>
          </a:p>
          <a:p>
            <a:pPr algn="ctr"/>
            <a:r>
              <a:rPr lang="en-US" altLang="zh-TW" sz="1100" dirty="0" smtClean="0"/>
              <a:t>Tel</a:t>
            </a:r>
            <a:r>
              <a:rPr lang="en-US" altLang="zh-TW" sz="1100" dirty="0"/>
              <a:t>:(886-2)2771-2171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8637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23</Words>
  <Application>Microsoft Office PowerPoint</Application>
  <PresentationFormat>自訂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林湘芸</dc:creator>
  <cp:lastModifiedBy>林湘芸</cp:lastModifiedBy>
  <cp:revision>5</cp:revision>
  <dcterms:created xsi:type="dcterms:W3CDTF">2017-05-21T08:02:14Z</dcterms:created>
  <dcterms:modified xsi:type="dcterms:W3CDTF">2017-05-21T15:43:32Z</dcterms:modified>
</cp:coreProperties>
</file>