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_rels/presentation.xml.rels" ContentType="application/vnd.openxmlformats-package.relationships+xml"/>
  <Override PartName="/ppt/slides/slide8.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1280" cy="3287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5720"/>
            <a:ext cx="907128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1280" cy="32878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1280" cy="156816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128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5720"/>
            <a:ext cx="907128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320" y="1326600"/>
            <a:ext cx="4426560" cy="32878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560" cy="32878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320" y="3044160"/>
            <a:ext cx="442656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5720"/>
            <a:ext cx="9071280" cy="946800"/>
          </a:xfrm>
          <a:prstGeom prst="rect">
            <a:avLst/>
          </a:prstGeom>
        </p:spPr>
        <p:txBody>
          <a:bodyPr lIns="0" rIns="0" tIns="0" bIns="0" anchor="ctr">
            <a:sp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560" cy="156816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320" y="1326600"/>
            <a:ext cx="4426560" cy="156816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160"/>
            <a:ext cx="907128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5720"/>
            <a:ext cx="907128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5720"/>
            <a:ext cx="907128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504000" y="1326600"/>
            <a:ext cx="9071280" cy="3287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63600"/>
            <a:ext cx="9071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latin typeface="Arial"/>
              </a:rPr>
              <a:t>C++</a:t>
            </a:r>
            <a:endParaRPr b="0" lang="en-US" sz="4400" spc="-1" strike="noStrike">
              <a:latin typeface="Arial"/>
            </a:endParaRPr>
          </a:p>
        </p:txBody>
      </p:sp>
      <p:sp>
        <p:nvSpPr>
          <p:cNvPr id="77" name="CustomShape 2"/>
          <p:cNvSpPr/>
          <p:nvPr/>
        </p:nvSpPr>
        <p:spPr>
          <a:xfrm>
            <a:off x="504000" y="1326600"/>
            <a:ext cx="9071280" cy="32878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63600"/>
            <a:ext cx="9071280" cy="671040"/>
          </a:xfrm>
          <a:prstGeom prst="rect">
            <a:avLst/>
          </a:prstGeom>
          <a:noFill/>
          <a:ln>
            <a:noFill/>
          </a:ln>
        </p:spPr>
        <p:style>
          <a:lnRef idx="0"/>
          <a:fillRef idx="0"/>
          <a:effectRef idx="0"/>
          <a:fontRef idx="minor"/>
        </p:style>
        <p:txBody>
          <a:bodyPr lIns="0" rIns="0" tIns="0" bIns="0" anchor="ctr">
            <a:spAutoFit/>
          </a:bodyPr>
          <a:p>
            <a:pPr algn="ctr">
              <a:lnSpc>
                <a:spcPct val="100000"/>
              </a:lnSpc>
            </a:pPr>
            <a:r>
              <a:rPr b="0" lang="en-US" sz="4400" spc="-1" strike="noStrike">
                <a:latin typeface="Arial"/>
              </a:rPr>
              <a:t>std</a:t>
            </a:r>
            <a:endParaRPr b="0" lang="en-US" sz="4400" spc="-1" strike="noStrike">
              <a:latin typeface="Arial"/>
            </a:endParaRPr>
          </a:p>
        </p:txBody>
      </p:sp>
      <p:sp>
        <p:nvSpPr>
          <p:cNvPr id="79"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73000"/>
          </a:bodyPr>
          <a:p>
            <a:pPr marL="432000" indent="-323640">
              <a:lnSpc>
                <a:spcPct val="100000"/>
              </a:lnSpc>
              <a:spcBef>
                <a:spcPts val="1417"/>
              </a:spcBef>
              <a:buClr>
                <a:srgbClr val="000000"/>
              </a:buClr>
              <a:buSzPct val="45000"/>
              <a:buFont typeface="Wingdings" charset="2"/>
              <a:buChar char=""/>
            </a:pPr>
            <a:r>
              <a:rPr b="0" lang="en-US" sz="1600" spc="-1" strike="noStrike">
                <a:latin typeface="Arial"/>
              </a:rPr>
              <a:t>In the C++ programming language, the C++ Standard Library is a collection of classes and functions, which are written in the core language and part of the C++ ISO Standard itself.[1] The C++ Standard Library provides several generic containers, functions to utilize and manipulate these containers, function objects, generic strings and streams (including interactive and file I/O), support for some language features, and functions for everyday tasks such as finding the square root of a number. The C++ Standard Library also incorporates 18 headers of the ISO C90 C standard library ending with ".h", but their use is deprecated.[2] No other headers in the C++ Standard Library end in ".h". Features of the C++ Standard Library are declared within the std namespace.</a:t>
            </a:r>
            <a:endParaRPr b="0" lang="en-US" sz="1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600" spc="-1" strike="noStrike">
                <a:latin typeface="Arial"/>
              </a:rPr>
              <a:t>C standard library</a:t>
            </a:r>
            <a:endParaRPr b="0" lang="en-US" sz="16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1600" spc="-1" strike="noStrike">
                <a:latin typeface="Arial"/>
              </a:rPr>
              <a:t>Each header from the C Standard Library is included in the C++ Standard Library under a different name, generated by removing the .h, and adding a 'c' at the start; for example, 'time.h' becomes 'ctime'. The only difference between these headers and the traditional C Standard Library headers is that where possible the functions should be placed into the std:: namespace. In ISO C, functions in the standard library are allowed to be implemented by macros, which is not allowed by ISO C++.</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226080"/>
            <a:ext cx="9071280" cy="946080"/>
          </a:xfrm>
          <a:prstGeom prst="rect">
            <a:avLst/>
          </a:prstGeom>
          <a:noFill/>
          <a:ln>
            <a:noFill/>
          </a:ln>
        </p:spPr>
        <p:style>
          <a:lnRef idx="0"/>
          <a:fillRef idx="0"/>
          <a:effectRef idx="0"/>
          <a:fontRef idx="minor"/>
        </p:style>
      </p:sp>
      <p:sp>
        <p:nvSpPr>
          <p:cNvPr id="81" name="CustomShape 2"/>
          <p:cNvSpPr/>
          <p:nvPr/>
        </p:nvSpPr>
        <p:spPr>
          <a:xfrm>
            <a:off x="504000" y="1326600"/>
            <a:ext cx="9071280" cy="3287880"/>
          </a:xfrm>
          <a:prstGeom prst="rect">
            <a:avLst/>
          </a:prstGeom>
          <a:noFill/>
          <a:ln>
            <a:noFill/>
          </a:ln>
        </p:spPr>
        <p:style>
          <a:lnRef idx="0"/>
          <a:fillRef idx="0"/>
          <a:effectRef idx="0"/>
          <a:fontRef idx="minor"/>
        </p:style>
        <p:txBody>
          <a:bodyPr lIns="0" rIns="0" tIns="0" bIns="0">
            <a:normAutofit fontScale="14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std::memcmp</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  </a:t>
            </a:r>
            <a:r>
              <a:rPr b="0" lang="en-US" sz="3200" spc="-1" strike="noStrike">
                <a:latin typeface="Arial"/>
              </a:rPr>
              <a:t>C++  Strings library  Null-terminated byte strings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Defined in header &lt;cstring&gt;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int memcmp( const void* lhs, const void* rhs, std::size_t count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Reinterprets the objects pointed to by lhs and rhs as arrays of unsigned char and compares the first count characters of these arrays. The comparison is done lexicographically.</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sign of the result is the sign of the difference between the values of the first pair of bytes (both interpreted as unsigned char) that differ in the objects being compared.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Example: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https://en.cppreference.com/w/cpp/string/byte/memcmp</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225720"/>
            <a:ext cx="9071280" cy="946800"/>
          </a:xfrm>
          <a:prstGeom prst="rect">
            <a:avLst/>
          </a:prstGeom>
          <a:noFill/>
          <a:ln>
            <a:noFill/>
          </a:ln>
        </p:spPr>
        <p:txBody>
          <a:bodyPr lIns="0" rIns="0" tIns="0" bIns="0" anchor="ctr">
            <a:spAutoFit/>
          </a:bodyPr>
          <a:p>
            <a:pPr algn="ctr"/>
            <a:r>
              <a:rPr b="0" lang="en-US" sz="4400" spc="-1" strike="noStrike">
                <a:latin typeface="Arial"/>
              </a:rPr>
              <a:t>size_t</a:t>
            </a:r>
            <a:endParaRPr b="0" lang="en-US" sz="4400" spc="-1" strike="noStrike">
              <a:latin typeface="Arial"/>
            </a:endParaRPr>
          </a:p>
        </p:txBody>
      </p:sp>
      <p:sp>
        <p:nvSpPr>
          <p:cNvPr id="83" name="TextShape 2"/>
          <p:cNvSpPr txBox="1"/>
          <p:nvPr/>
        </p:nvSpPr>
        <p:spPr>
          <a:xfrm>
            <a:off x="504000" y="1326600"/>
            <a:ext cx="9071280" cy="3287880"/>
          </a:xfrm>
          <a:prstGeom prst="rect">
            <a:avLst/>
          </a:prstGeom>
          <a:noFill/>
          <a:ln>
            <a:noFill/>
          </a:ln>
        </p:spPr>
        <p:txBody>
          <a:bodyPr lIns="0" rIns="0" tIns="0" bIns="0">
            <a:normAutofit fontScale="15000"/>
          </a:bodyPr>
          <a:p>
            <a:pPr marL="432000" indent="-324000">
              <a:spcBef>
                <a:spcPts val="1417"/>
              </a:spcBef>
              <a:buClr>
                <a:srgbClr val="000000"/>
              </a:buClr>
              <a:buSzPct val="45000"/>
              <a:buFont typeface="Wingdings" charset="2"/>
              <a:buChar char=""/>
            </a:pPr>
            <a:r>
              <a:rPr b="0" lang="en-US" sz="3200" spc="-1" strike="noStrike">
                <a:latin typeface="Arial"/>
              </a:rPr>
              <a:t>size_t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Unsigned integral type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Alias of one of the fundamental unsigned integer types.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It is a type able to represent the size of any object in bytes: size_t is the type returned by the sizeof operator and is widely used in the standard library to represent sizes and counts.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In &lt;cstring&gt;, it is used as the type of the parameter num in the functions memchr, memcmp, memcpy, memmove, memset, strncat, strncmp, strncpy and strxfrm, which in all cases it is used to specify the maximum number of bytes or characters the function has to affect.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It is also used as the return type for strcspn, strlen, strspn and strxfrm to return sizes and lengths.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226080"/>
            <a:ext cx="9071280" cy="946080"/>
          </a:xfrm>
          <a:prstGeom prst="rect">
            <a:avLst/>
          </a:prstGeom>
          <a:noFill/>
          <a:ln>
            <a:noFill/>
          </a:ln>
        </p:spPr>
        <p:style>
          <a:lnRef idx="0"/>
          <a:fillRef idx="0"/>
          <a:effectRef idx="0"/>
          <a:fontRef idx="minor"/>
        </p:style>
      </p:sp>
      <p:sp>
        <p:nvSpPr>
          <p:cNvPr id="85" name="CustomShape 2"/>
          <p:cNvSpPr/>
          <p:nvPr/>
        </p:nvSpPr>
        <p:spPr>
          <a:xfrm>
            <a:off x="504000" y="1326600"/>
            <a:ext cx="9071280" cy="32878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226080"/>
            <a:ext cx="9071280" cy="946080"/>
          </a:xfrm>
          <a:prstGeom prst="rect">
            <a:avLst/>
          </a:prstGeom>
          <a:noFill/>
          <a:ln>
            <a:noFill/>
          </a:ln>
        </p:spPr>
        <p:style>
          <a:lnRef idx="0"/>
          <a:fillRef idx="0"/>
          <a:effectRef idx="0"/>
          <a:fontRef idx="minor"/>
        </p:style>
      </p:sp>
      <p:sp>
        <p:nvSpPr>
          <p:cNvPr id="87" name="CustomShape 2"/>
          <p:cNvSpPr/>
          <p:nvPr/>
        </p:nvSpPr>
        <p:spPr>
          <a:xfrm>
            <a:off x="504000" y="1326600"/>
            <a:ext cx="9071280" cy="32878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226080"/>
            <a:ext cx="9071280" cy="946080"/>
          </a:xfrm>
          <a:prstGeom prst="rect">
            <a:avLst/>
          </a:prstGeom>
          <a:noFill/>
          <a:ln>
            <a:noFill/>
          </a:ln>
        </p:spPr>
        <p:style>
          <a:lnRef idx="0"/>
          <a:fillRef idx="0"/>
          <a:effectRef idx="0"/>
          <a:fontRef idx="minor"/>
        </p:style>
      </p:sp>
      <p:sp>
        <p:nvSpPr>
          <p:cNvPr id="89" name="CustomShape 2"/>
          <p:cNvSpPr/>
          <p:nvPr/>
        </p:nvSpPr>
        <p:spPr>
          <a:xfrm>
            <a:off x="504000" y="1326600"/>
            <a:ext cx="9071280" cy="32878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226080"/>
            <a:ext cx="9071280" cy="946080"/>
          </a:xfrm>
          <a:prstGeom prst="rect">
            <a:avLst/>
          </a:prstGeom>
          <a:noFill/>
          <a:ln>
            <a:noFill/>
          </a:ln>
        </p:spPr>
        <p:style>
          <a:lnRef idx="0"/>
          <a:fillRef idx="0"/>
          <a:effectRef idx="0"/>
          <a:fontRef idx="minor"/>
        </p:style>
      </p:sp>
      <p:sp>
        <p:nvSpPr>
          <p:cNvPr id="91" name="CustomShape 2"/>
          <p:cNvSpPr/>
          <p:nvPr/>
        </p:nvSpPr>
        <p:spPr>
          <a:xfrm>
            <a:off x="504000" y="1326600"/>
            <a:ext cx="9071280" cy="328788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TotalTime>
  <Application>LibreOffice/6.2.3.2$MacOSX_X86_64 LibreOffice_project/aecc05fe267cc68dde00352a451aa867b3b546ac</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2019-06-27T15:13:54Z</dcterms:created>
  <dc:creator/>
  <dc:description/>
  <dc:language>en-US</dc:language>
  <cp:lastModifiedBy/>
  <dcterms:modified xsi:type="dcterms:W3CDTF">2019-06-28T11:04:46Z</dcterms:modified>
  <cp:revision>4</cp:revision>
  <dc:subject/>
  <dc:title/>
</cp:coreProperties>
</file>