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E17F9F-B55E-4E14-ABD3-74DE691953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Data Structure and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600" spc="-1" strike="noStrike">
                <a:latin typeface="Arial"/>
              </a:rPr>
              <a:t>Chapter 4 Binary Tree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Recursion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Implementation: Divide &amp; conquer; Traverse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Divide &amp; Conquer: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Traverse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Recursion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Implementation: Divide &amp; conquer; Traverse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Divide &amp; Conquer: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Traverse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600" spc="-1" strike="noStrike">
                <a:latin typeface="Arial"/>
              </a:rPr>
              <a:t>Traversal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Level order (Breadth First Search; BFS), level by level, from left to right. ABCDEF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Pre order (Depth First Search; DFS): root node→left tree→ right tree. Traverse the left/right trees in the similar order. ABDECF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In order (DFS): first left tree, root node, then right tree. DBEAFC  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Example: design an iterator over a binary search tree 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Post order (DFS): first left tree, then right tree, at last root node. DEBFCA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14400" y="3383280"/>
            <a:ext cx="223632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380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800" spc="-1" strike="noStrike">
                <a:latin typeface="Arial"/>
              </a:rPr>
              <a:t>Traversal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1440" y="731520"/>
            <a:ext cx="9875520" cy="475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Level order, BFS, example: binary tree level order traversal. Use queue for non-recursion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 order traversal: use stack for non-recursion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600" spc="-1" strike="noStrike">
                <a:latin typeface="Arial"/>
              </a:rPr>
              <a:t>Queue interface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queue.offer(obj)   // add one element at the end of the queue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TreeNode a = queue.poll()  // get the first element in the queue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queue.isEmpty()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Queue&lt;TreeNode&gt; queue = new LinkedList&lt;TreeNode&gt;();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55240" y="594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200" spc="-1" strike="noStrike">
                <a:latin typeface="Arial"/>
              </a:rPr>
              <a:t>Binary Search Tree (BST, sorted/ordered binary trees)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72360" y="73512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Binary tree with root == null or 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If left subtree is not null,  all the tree node values are less or equal to the root node value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If right subtree is not null,  all the tree node values are more than the root node value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Left and right subtrees are BST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The inorder traversal of a BST will print a sorted/ordered values of all the tree node 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132320" y="3931920"/>
            <a:ext cx="2194560" cy="1389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914400" y="2834640"/>
            <a:ext cx="2743200" cy="15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2600" spc="-1" strike="noStrike">
                <a:latin typeface="Arial"/>
              </a:rPr>
              <a:t>Stack class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List&lt;TreeNode&gt; stack = new Stack&lt;TreeNode&gt;()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stack.empty()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stack.pop()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stack.push(obj)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9505</TotalTime>
  <Application>LibreOffice/6.2.3.2$MacOSX_X86_64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2019-07-02T10:01:50Z</dcterms:created>
  <dc:creator/>
  <dc:description/>
  <dc:language>en-US</dc:language>
  <cp:lastModifiedBy/>
  <dcterms:modified xsi:type="dcterms:W3CDTF">2019-07-11T14:01:33Z</dcterms:modified>
  <cp:revision>3</cp:revision>
  <dc:subject/>
  <dc:title/>
</cp:coreProperties>
</file>