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cighao.com/2016/08/16/leveldb-source-analysis-04-slice/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504000" y="2726280"/>
            <a:ext cx="90709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LevelDB Notes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Footer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Total length is fixed: 48 bytes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Stores the offset and length for Meta index block and index block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504000" y="3108960"/>
            <a:ext cx="8686080" cy="19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1440" y="274320"/>
            <a:ext cx="998784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293 // Binary search in restart array to find the first restart point that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294 // is either the last restart point with a key less than target,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295 // which means the key of next restart point is larger than target, or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296 // the first restart point with a key = target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297 bool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BlockIter::BinarySeek(const Slice&amp; target, uint32_t left, uint32_t right,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298                            uint32_t* index)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299   assert(left &lt;= right);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300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301   while (left &lt; right)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302     uint32_t mid = (left + right + 1) / 2;    // mid is the index of the restart_point array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303     uint32_t region_offset = GetRestartPoint(mid);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// region_offset is the offset of the record entry with key that has restart point index “mid”.  (Offset:  the  byte number  from the beginning of the current data block); the offset of the mid-th record group in the current data block.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304     uint32_t shared, non_shared, value_length;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305     const char* key_ptr = DecodeEntry(data_ + region_offset, data_ + restarts_,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306                                       &amp;shared, &amp;non_shared, &amp;value_length);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307     if (key_ptr == nullptr || (shared != 0))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308       CorruptionError();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309       return false;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310  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83080" y="4389120"/>
            <a:ext cx="5425560" cy="17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DejaVu Sans"/>
              </a:rPr>
              <a:t>Goal:  find index i with Key(restart_point[i-1]) &lt; target  &lt;= Key(restart_point[i])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DejaVu Sans"/>
              </a:rPr>
              <a:t>Input: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DejaVu Sans"/>
              </a:rPr>
              <a:t>Const Slice&amp; target: searching target key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DejaVu Sans"/>
              </a:rPr>
              <a:t>uint32_t left:  index of restart_point array, binary search left size index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PingFang SC"/>
              </a:rPr>
              <a:t>uint32_t right:  index of restart_point array, binary search right size index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PingFang SC"/>
              </a:rPr>
              <a:t>uint32_t* index: pointer, point to the index of restart_point[i]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4000"/>
                </a:solidFill>
                <a:latin typeface="Arial"/>
                <a:ea typeface="PingFang SC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700240" y="4846320"/>
            <a:ext cx="49060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const char* data_;       // underlying block contents; a pointer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uint32_t restarts_;      // Offset of restart array (list of fixed32), integer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31000"/>
            <a:ext cx="90709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BlockIter::BinarySeek continue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326600"/>
            <a:ext cx="9070920" cy="37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311     Slice mid_key(key_ptr, non_shared);   // slice: create a struct that stores the address (a pointer) of the content of non-shared key(string), and the length of this content. 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312     int cmp = Compare(mid_key, target);   // compare the value of the content of unshared key (stored in mid_key struct) and target. 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313     if (cmp &lt; 0) {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314       // Key at "mid" is smaller than "target". Therefore all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315       // blocks before "mid" are uninteresting.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316       left = mid;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317     } else if (cmp &gt; 0) {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318       // Key at "mid" is &gt;= "target". Therefore all blocks at or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319       // after "mid" are uninteresting.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320       right = mid - 1;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321     } else {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322       left = right = mid;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323     }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324   }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325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326   *index = left;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327   return true;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328 }</a:t>
            </a:r>
            <a:endParaRPr b="0" lang="en-US" sz="4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5577120" cy="566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29 // Helper routine: decode the next block entry starting at "p",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30 // storing the number of shared key bytes, non_shared key bytes,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31 // and the length of the value in "*shared", "*non_shared", and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32 // "*value_length", respectively.  Will not derefence past "limit".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33 //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34 // If any errors are detected, returns nullptr.  Otherwise, returns a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35 // pointer to the key delta (just past the three decoded values).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36 static inline const char* DecodeEntry(const char* p, const char* limit,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37                                       uint32_t* shared,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38                                       uint32_t* non_shared,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39                                       uint32_t* value_length)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40   if (limit - p &lt; 3) return nullptr;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41   *shared = reinterpret_cast&lt;const unsigned char*&gt;(p)[0];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42   *non_shared = reinterpret_cast&lt;const unsigned char*&gt;(p)[1];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43   *value_length = reinterpret_cast&lt;const unsigned char*&gt;(p)[2];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44   if ((*shared | *non_shared | *value_length) &lt; 128)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45     // Fast path: all three values are encoded in one byte each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46     p += 3;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47   } else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48     if ((p = GetVarint32Ptr(p, limit, shared)) == nullptr) return nullptr;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49     if ((p = GetVarint32Ptr(p, limit, non_shared)) == nullptr) return nullptr;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50     if ((p = GetVarint32Ptr(p, limit, value_length)) == nullptr) return nullptr;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51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52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53   if (static_cast&lt;uint32_t&gt;(limit - p) &lt; (*non_shared + *value_length))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54     return nullptr;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55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56   return p;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57 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480560" y="1371600"/>
            <a:ext cx="530280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Input: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const char* p: pointer, point to a record entry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const char* limit: the offset of the restart_point section. The record entries are in front of the restart_point section.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Output: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Pointer position that points to non_shared key content.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(Pointer points to the bytes in the order of: shared length, non_shared length, value_length, non_shared key content, and value content. If *shared | *non_shared | *value_length) &lt; 128, then pointer p skips three bytes, and then the pointer points to the address of non_shared key content (Here just corresponds to the content of the key that at mid-th restart point), and the value of shared, non_shared, and value_length are updated too. If the size of shared length, non_shared length, and value_length is longer than one byte, need to call GetVarint32Ptr to determine how many bytes the pointer p to skip to point to the address of non_shared key content. In this case, p = GetVarint32Ptr(ptr, limit, value)) will update the pointer position, and move the pointer to the next address, and update the value (of ).)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PingFang SC"/>
              </a:rPr>
              <a:t>   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00400"/>
            <a:ext cx="90709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storage/rocksdb/rocksdb/table/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Block.h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48640" y="1371600"/>
            <a:ext cx="9070920" cy="37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uint32_t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GetRestartPoint(uint32_t index) {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// index:  index of  the restart array (which stores the offset of the restarting keys), in the range of [0, num_restarts_ ]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assert(index &lt; num_restarts_);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return DecodeFixed32(data_ + restarts_ + index * sizeof(uint32_t));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}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const char* data_;       // underlying block contents; a pointer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uint32_t restarts_;      // Offset of restart array (list of fixed32), integer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uint32_t num_restarts_;  // Number of uint32_t entries in restart array, integer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Output: uint32_t, an integer, the value at restarts array with index “index”. 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The value is the offset (byte numbers from the beginning of the current data blocks) of the index-th restarting key.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ff0000"/>
                </a:solidFill>
                <a:latin typeface="Arial"/>
                <a:ea typeface="DejaVu Sans"/>
              </a:rPr>
              <a:t>For example, restart_point[0], the offset is 0.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00760"/>
            <a:ext cx="90709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storage/rocksdb/rocksdb/util/coding.h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89 inline uint32_t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DecodeFixed32(const char* ptr)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90   if (port::kLittleEndian)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91     // Load the raw bytes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92     uint32_t result;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93     memcpy(&amp;result, ptr, sizeof(result));  // gcc optimizes this to a plain load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94     return result;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95   } else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96     return ((static_cast&lt;uint32_t&gt;(static_cast&lt;unsigned char&gt;(ptr[0])))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97         | (static_cast&lt;uint32_t&gt;(static_cast&lt;unsigned char&gt;(ptr[1])) &lt;&lt; 8)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98         | (static_cast&lt;uint32_t&gt;(static_cast&lt;unsigned char&gt;(ptr[2])) &lt;&lt; 16)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99         | (static_cast&lt;uint32_t&gt;(static_cast&lt;unsigned char&gt;(ptr[3])) &lt;&lt; 24));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100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101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102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05840" y="5029200"/>
            <a:ext cx="5713560" cy="2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https://en.cppreference.com/w/cpp/string/byte/memcpy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1097280" y="4846320"/>
            <a:ext cx="440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Output: uint32 in the range of [0, 2^32-1].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63800" y="155520"/>
            <a:ext cx="9070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Encode Varint32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7160" y="548640"/>
            <a:ext cx="9070920" cy="49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solidFill>
                  <a:srgbClr val="000000"/>
                </a:solidFill>
                <a:latin typeface="Arial"/>
                <a:ea typeface="DejaVu Sans"/>
              </a:rPr>
              <a:t>storage/rocksdb/rocksdb/util/coding.cc </a:t>
            </a:r>
            <a:endParaRPr b="0" lang="en-US" sz="9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4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23 char*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EncodeVarint32(char* dst, uint32_t v) {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24   // Operate on characters as unsigneds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25   unsigned char* ptr = reinterpret_cast&lt;unsigned char*&gt;(dst);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26   static const int B = 128;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27   if (v &lt; (1 &lt;&lt; 7)) {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28     *(ptr++) = v;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29   } else if (v &lt; (1 &lt;&lt; 14)) {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30     *(ptr++) = v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31     *(ptr++) = v &gt;&gt; 7;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32   } else if (v &lt; (1 &lt;&lt; 21)) {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33     *(ptr++) = v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34     *(ptr++) = (v &gt;&gt; 7)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35     *(ptr++) = v &gt;&gt; 14;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36   } else if (v &lt; (1 &lt;&lt; 28)) {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37     *(ptr++) = v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38     *(ptr++) = (v &gt;&gt; 7)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39     *(ptr++) = (v &gt;&gt; 14)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40     *(ptr++) = v &gt;&gt; 21;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41   } else {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42     *(ptr++) = v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43     *(ptr++) = (v &gt;&gt; 7)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44     *(ptr++) = (v &gt;&gt; 14)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45     *(ptr++) = (v &gt;&gt; 21) | B;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46     *(ptr++) = v &gt;&gt; 28;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47   }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48   return reinterpret_cast&lt;char*&gt;(ptr);</a:t>
            </a:r>
            <a:endParaRPr b="0" lang="en-US" sz="7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7200" spc="-1" strike="noStrike">
                <a:solidFill>
                  <a:srgbClr val="ff0000"/>
                </a:solidFill>
                <a:latin typeface="Arial"/>
                <a:ea typeface="DejaVu Sans"/>
              </a:rPr>
              <a:t>49 }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737520" y="5303520"/>
            <a:ext cx="53143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Detail: http://mingxinglai.com/cn/2013/01/leveldb-varint32/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Value &lt; 128, ie.  varint is only one byte, call GetVarint32Ptr, and return 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PingFang SC"/>
              </a:rPr>
              <a:t>Value &gt; = 128, varint occupies more than one byte, call GetVarint32Ptr, which further calls GetVarint32PtrFallback. 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PingFang SC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64160" y="155880"/>
            <a:ext cx="9070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Decode Varint32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485280"/>
            <a:ext cx="9070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Decode Varint32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6800" y="1054440"/>
            <a:ext cx="9736560" cy="35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115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116 // Internal routine for use by fallback path of GetVarint32Ptr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117 extern const char*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GetVarint32PtrFallback(const char* p,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118                                           const char* limit,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119                                           uint32_t* value);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120 inline const char* GetVarint32Ptr(const char* p,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121                                   const char* limit,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122                                   uint32_t* value)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123   if (p &lt; limit)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124     uint32_t result = *(reinterpret_cast&lt;const unsigned char*&gt;(p)); // take one byte at pointer 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125     if ((result &amp; 128) == 0) {               // result &amp; 10000000 = 0 means the top first bit of result is 0. value &lt;128. 7 bits enough to store the value.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126       *value = result;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127       return p + 1;                              // so the pointer can move to the next byte. For result &amp; 128 /= 0, ie. value &gt;= 128, 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PingFang SC"/>
              </a:rPr>
              <a:t>128     }                                                  // then the varint is longer than one byte. Need to call GetVarint32PtrFallback to figure out where to stop the pointer p.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PingFang SC"/>
              </a:rPr>
              <a:t>129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PingFang SC"/>
              </a:rPr>
              <a:t>130   return GetVarint32PtrFallback(p, limit, value);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PingFang SC"/>
              </a:rPr>
              <a:t>131 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4754880"/>
            <a:ext cx="6064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storage/rocksdb/rocksdb/util/coding.h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500760"/>
            <a:ext cx="90709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storage/rocksdb/rocksdb/util/coding.cc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97280"/>
            <a:ext cx="9070920" cy="39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54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const char* GetVarint32PtrFallback(const char* p, const char* limit,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55                                    uint32_t* value)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56   uint32_t result = 0;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57   for (uint32_t shift = 0; shift &lt;= 28 &amp;&amp; p &lt; limit; shift += 7)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58     uint32_t byte = *(reinterpret_cast&lt;const unsigned char*&gt;(p));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59     p++;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60     if (byte &amp; 128)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61       // More bytes are present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62       result |= ((byte &amp; 127) &lt;&lt; shift);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63     } else {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64       result |= (byte &lt;&lt; shift);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65       *value = result;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66       return reinterpret_cast&lt;const char*&gt;(p);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67  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68   }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69   return nullptr;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70 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Cache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645920" y="1205280"/>
            <a:ext cx="6034320" cy="44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25720"/>
            <a:ext cx="907092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6324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Slice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http://cighao.com/2016/08/16/leveldb-source-analysis-04-slice/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https://zhuanlan.zhihu.com/p/35134533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484920"/>
            <a:ext cx="9070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Dynamic-Sized Nonblocking Hash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table: Insert, delete, and search ~ O(1)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Resize hash table when data size grows.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Expand bucket number and re-hash keys.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6360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SSTable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Physical structure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005840" y="3479040"/>
            <a:ext cx="6543360" cy="36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63240"/>
            <a:ext cx="907092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dfd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463040" y="210312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5760" y="485280"/>
            <a:ext cx="9070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Logical structure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377440" y="1097280"/>
            <a:ext cx="5760000" cy="399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914400" y="1737360"/>
            <a:ext cx="7311600" cy="283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&lt;beginning_of_file&gt;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[data block 1]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[data block 2]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[data block N]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[meta block 1: filter block]                  (see section: "filter" Meta Block)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[meta block 2: stats block]                   (see section: "properties" Meta Block)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[meta block 3: compression dictionary block]  (see section: "compression dictionary" Meta Block)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[meta block 4: range deletion block]          (see section: "range deletion" Meta Block)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[meta block K: future extended block]  (we may add more meta blocks in the future)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[metaindex block]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[index block]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[Footer]                               (fixed size; starts at file_size - sizeof(Footer))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Liberation Mono;Courier New;DejaVu Sans Mono;Courier;Monaco"/>
                <a:ea typeface="DejaVu Sans"/>
              </a:rPr>
              <a:t>&lt;end_of_file&gt;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1326600"/>
            <a:ext cx="9096480" cy="44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options.block_size: set block size, 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default value: 4k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options.block_interval: 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set key restart point intervel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default value: 16 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Prefix compression restart for every 16 keys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First: Data section: store key-value. Keys are sorted sequentially. 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save space, not every key is stored completely. It only saves the part that is not shared with last key.</a:t>
            </a:r>
            <a:endParaRPr b="0" lang="en-US" sz="1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PingFang SC"/>
              </a:rPr>
              <a:t>For keys in interval of options.block_interval, a whole key is stored. This is called a restart point. 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PingFang SC"/>
              </a:rPr>
              <a:t>Restart points section: This section stores the offset of every key restart point. And the total number of the restart points at last. </a:t>
            </a:r>
            <a:endParaRPr b="0" lang="en-US" sz="1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PingFang SC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485280"/>
            <a:ext cx="9070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 Block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035040" y="35640"/>
            <a:ext cx="4015800" cy="343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485280"/>
            <a:ext cx="9070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 Block Entry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57200" y="1015920"/>
            <a:ext cx="8522280" cy="7207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438120" y="18324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each key-value pair, in sst-table, it saves as an entry: shared key length, unshared key length, value length, unshared key content, and value.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uint32_t shared, non_shared, value_length;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Shared, non-shared, and value_length are compressed as varint32.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13314</TotalTime>
  <Application>LibreOffice/6.2.3.2$MacOSX_X86_64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2019-05-18T14:44:33Z</dcterms:created>
  <dc:creator/>
  <dc:description/>
  <dc:language>en-US</dc:language>
  <cp:lastModifiedBy/>
  <dcterms:modified xsi:type="dcterms:W3CDTF">2019-07-01T23:17:08Z</dcterms:modified>
  <cp:revision>15</cp:revision>
  <dc:subject/>
  <dc:title/>
</cp:coreProperties>
</file>