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768" r:id="rId3"/>
    <p:sldMasterId id="2147483776" r:id="rId4"/>
    <p:sldMasterId id="2147483795" r:id="rId5"/>
    <p:sldMasterId id="2147483800" r:id="rId6"/>
  </p:sldMasterIdLst>
  <p:notesMasterIdLst>
    <p:notesMasterId r:id="rId16"/>
  </p:notesMasterIdLst>
  <p:sldIdLst>
    <p:sldId id="261" r:id="rId7"/>
    <p:sldId id="519" r:id="rId8"/>
    <p:sldId id="550" r:id="rId9"/>
    <p:sldId id="551" r:id="rId10"/>
    <p:sldId id="552" r:id="rId11"/>
    <p:sldId id="553" r:id="rId12"/>
    <p:sldId id="554" r:id="rId13"/>
    <p:sldId id="555" r:id="rId14"/>
    <p:sldId id="284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9983" autoAdjust="0"/>
  </p:normalViewPr>
  <p:slideViewPr>
    <p:cSldViewPr snapToGrid="0">
      <p:cViewPr>
        <p:scale>
          <a:sx n="70" d="100"/>
          <a:sy n="70" d="100"/>
        </p:scale>
        <p:origin x="-510" y="-1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13160-8254-4EA4-8B74-947D348EC1B2}">
      <dsp:nvSpPr>
        <dsp:cNvPr id="0" name=""/>
        <dsp:cNvSpPr/>
      </dsp:nvSpPr>
      <dsp:spPr>
        <a:xfrm>
          <a:off x="2320597" y="940"/>
          <a:ext cx="853121" cy="853121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MR</a:t>
          </a:r>
          <a:r>
            <a:rPr lang="zh-CN" altLang="en-US" sz="1100" kern="1200" dirty="0" smtClean="0"/>
            <a:t>数据采集</a:t>
          </a:r>
          <a:endParaRPr lang="zh-CN" altLang="en-US" sz="1100" kern="1200" dirty="0"/>
        </a:p>
      </dsp:txBody>
      <dsp:txXfrm>
        <a:off x="2445534" y="125877"/>
        <a:ext cx="603247" cy="603247"/>
      </dsp:txXfrm>
    </dsp:sp>
    <dsp:sp modelId="{061D5C14-321A-4DBF-A731-CC2006EE71F3}">
      <dsp:nvSpPr>
        <dsp:cNvPr id="0" name=""/>
        <dsp:cNvSpPr/>
      </dsp:nvSpPr>
      <dsp:spPr>
        <a:xfrm rot="1800000">
          <a:off x="3183046" y="600806"/>
          <a:ext cx="227274" cy="28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187613" y="641347"/>
        <a:ext cx="159092" cy="172756"/>
      </dsp:txXfrm>
    </dsp:sp>
    <dsp:sp modelId="{3F1209EC-030D-4BFA-BF61-10CBD08809A8}">
      <dsp:nvSpPr>
        <dsp:cNvPr id="0" name=""/>
        <dsp:cNvSpPr/>
      </dsp:nvSpPr>
      <dsp:spPr>
        <a:xfrm>
          <a:off x="3430790" y="641911"/>
          <a:ext cx="853121" cy="853121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MR</a:t>
          </a:r>
          <a:r>
            <a:rPr lang="zh-CN" altLang="en-US" sz="1100" kern="1200" dirty="0" smtClean="0"/>
            <a:t>数据汇总梳理</a:t>
          </a:r>
          <a:endParaRPr lang="zh-CN" altLang="en-US" sz="1100" kern="1200" dirty="0"/>
        </a:p>
      </dsp:txBody>
      <dsp:txXfrm>
        <a:off x="3555727" y="766848"/>
        <a:ext cx="603247" cy="603247"/>
      </dsp:txXfrm>
    </dsp:sp>
    <dsp:sp modelId="{682669CC-3BA3-4AA1-8783-894E76ECB8FA}">
      <dsp:nvSpPr>
        <dsp:cNvPr id="0" name=""/>
        <dsp:cNvSpPr/>
      </dsp:nvSpPr>
      <dsp:spPr>
        <a:xfrm rot="5400000">
          <a:off x="3743713" y="1559045"/>
          <a:ext cx="227274" cy="28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777804" y="1582540"/>
        <a:ext cx="159092" cy="172756"/>
      </dsp:txXfrm>
    </dsp:sp>
    <dsp:sp modelId="{E44F6654-BC4C-49CC-B2FD-0C4ECDFF9CF0}">
      <dsp:nvSpPr>
        <dsp:cNvPr id="0" name=""/>
        <dsp:cNvSpPr/>
      </dsp:nvSpPr>
      <dsp:spPr>
        <a:xfrm>
          <a:off x="3430790" y="1923851"/>
          <a:ext cx="853121" cy="853121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MR</a:t>
          </a:r>
          <a:r>
            <a:rPr lang="zh-CN" altLang="en-US" sz="1100" kern="1200" dirty="0" smtClean="0"/>
            <a:t>前期优化效果验证</a:t>
          </a:r>
          <a:endParaRPr lang="zh-CN" altLang="en-US" sz="1100" kern="1200" dirty="0"/>
        </a:p>
      </dsp:txBody>
      <dsp:txXfrm>
        <a:off x="3555727" y="2048788"/>
        <a:ext cx="603247" cy="603247"/>
      </dsp:txXfrm>
    </dsp:sp>
    <dsp:sp modelId="{FCBCFDC5-E313-4AB7-BBAE-CDBEDA0EEDA4}">
      <dsp:nvSpPr>
        <dsp:cNvPr id="0" name=""/>
        <dsp:cNvSpPr/>
      </dsp:nvSpPr>
      <dsp:spPr>
        <a:xfrm rot="9000000">
          <a:off x="3194187" y="2523716"/>
          <a:ext cx="227274" cy="28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 rot="10800000">
        <a:off x="3257802" y="2564257"/>
        <a:ext cx="159092" cy="172756"/>
      </dsp:txXfrm>
    </dsp:sp>
    <dsp:sp modelId="{919A9379-ABDB-4258-ABEB-0935BF7529D3}">
      <dsp:nvSpPr>
        <dsp:cNvPr id="0" name=""/>
        <dsp:cNvSpPr/>
      </dsp:nvSpPr>
      <dsp:spPr>
        <a:xfrm>
          <a:off x="2320597" y="2564821"/>
          <a:ext cx="853121" cy="853121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MR</a:t>
          </a:r>
          <a:r>
            <a:rPr lang="zh-CN" altLang="en-US" sz="1100" kern="1200" dirty="0" smtClean="0"/>
            <a:t>后期待优化小区清单</a:t>
          </a:r>
          <a:endParaRPr lang="zh-CN" altLang="en-US" sz="1100" kern="1200" dirty="0"/>
        </a:p>
      </dsp:txBody>
      <dsp:txXfrm>
        <a:off x="2445534" y="2689758"/>
        <a:ext cx="603247" cy="603247"/>
      </dsp:txXfrm>
    </dsp:sp>
    <dsp:sp modelId="{63E97F24-4AD0-4536-9EB4-0D85BD8A8C39}">
      <dsp:nvSpPr>
        <dsp:cNvPr id="0" name=""/>
        <dsp:cNvSpPr/>
      </dsp:nvSpPr>
      <dsp:spPr>
        <a:xfrm rot="12600000">
          <a:off x="2083994" y="2530149"/>
          <a:ext cx="227274" cy="28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 rot="10800000">
        <a:off x="2147609" y="2604781"/>
        <a:ext cx="159092" cy="172756"/>
      </dsp:txXfrm>
    </dsp:sp>
    <dsp:sp modelId="{60A6E3F2-4114-47A3-B09A-7BE5A85D1EE3}">
      <dsp:nvSpPr>
        <dsp:cNvPr id="0" name=""/>
        <dsp:cNvSpPr/>
      </dsp:nvSpPr>
      <dsp:spPr>
        <a:xfrm>
          <a:off x="1210404" y="1923851"/>
          <a:ext cx="853121" cy="853121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MR</a:t>
          </a:r>
          <a:r>
            <a:rPr lang="zh-CN" altLang="en-US" sz="1100" kern="1200" dirty="0" smtClean="0"/>
            <a:t>专项分组优化</a:t>
          </a:r>
          <a:endParaRPr lang="zh-CN" altLang="en-US" sz="1100" kern="1200" dirty="0"/>
        </a:p>
      </dsp:txBody>
      <dsp:txXfrm>
        <a:off x="1335341" y="2048788"/>
        <a:ext cx="603247" cy="603247"/>
      </dsp:txXfrm>
    </dsp:sp>
    <dsp:sp modelId="{85BC69BC-161B-4A7A-8547-F5E7FD6B4C62}">
      <dsp:nvSpPr>
        <dsp:cNvPr id="0" name=""/>
        <dsp:cNvSpPr/>
      </dsp:nvSpPr>
      <dsp:spPr>
        <a:xfrm rot="16200000">
          <a:off x="1523327" y="1571910"/>
          <a:ext cx="227274" cy="28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557418" y="1663587"/>
        <a:ext cx="159092" cy="172756"/>
      </dsp:txXfrm>
    </dsp:sp>
    <dsp:sp modelId="{D7DE56FC-B94D-4C94-8CC4-7C85985FECE0}">
      <dsp:nvSpPr>
        <dsp:cNvPr id="0" name=""/>
        <dsp:cNvSpPr/>
      </dsp:nvSpPr>
      <dsp:spPr>
        <a:xfrm>
          <a:off x="1210404" y="641911"/>
          <a:ext cx="853121" cy="853121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MR</a:t>
          </a:r>
          <a:r>
            <a:rPr lang="zh-CN" altLang="en-US" sz="1100" kern="1200" dirty="0" smtClean="0"/>
            <a:t>专项分组优化汇总</a:t>
          </a:r>
          <a:endParaRPr lang="zh-CN" altLang="en-US" sz="1100" kern="1200" dirty="0"/>
        </a:p>
      </dsp:txBody>
      <dsp:txXfrm>
        <a:off x="1335341" y="766848"/>
        <a:ext cx="603247" cy="603247"/>
      </dsp:txXfrm>
    </dsp:sp>
    <dsp:sp modelId="{A0BBEFB6-CEA1-4A57-AECC-86224FECAD0B}">
      <dsp:nvSpPr>
        <dsp:cNvPr id="0" name=""/>
        <dsp:cNvSpPr/>
      </dsp:nvSpPr>
      <dsp:spPr>
        <a:xfrm rot="19800000">
          <a:off x="2072853" y="607238"/>
          <a:ext cx="227274" cy="28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077420" y="681870"/>
        <a:ext cx="159092" cy="172756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F94A24-1D83-4F2F-9AEF-76E22B1CCEDA}" type="datetimeFigureOut">
              <a:rPr lang="zh-CN" altLang="en-US"/>
              <a:pPr>
                <a:defRPr/>
              </a:pPr>
              <a:t>2015/4/26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9F7E8B1-84BA-4840-BFDF-8D8A287781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81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5443AD-F11B-47E0-8E5C-FA8769E1D32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7E8B1-84BA-4840-BFDF-8D8A2877816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64E671-FF75-4485-9E36-1AA0A384428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0" y="6229350"/>
            <a:ext cx="938213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88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431989" indent="-431989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306910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74638" y="6526213"/>
            <a:ext cx="5213350" cy="190500"/>
          </a:xfrm>
          <a:prstGeom prst="rect">
            <a:avLst/>
          </a:prstGeom>
        </p:spPr>
        <p:txBody>
          <a:bodyPr vert="horz" wrap="square" lIns="103897" tIns="51949" rIns="103897" bIns="51949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A80A67-6D92-41F9-890D-F22675EC5050}" type="slidenum">
              <a:rPr lang="zh-CN" altLang="zh-CN"/>
              <a:pPr>
                <a:defRPr/>
              </a:pPr>
              <a:t>‹#›</a:t>
            </a:fld>
            <a:r>
              <a:rPr lang="en-US" altLang="zh-CN"/>
              <a:t>       © 2005  Nokia 	V1-Filename.ppt / yyyy-mm-dd / Initials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1065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2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5819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73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6406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2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54327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24932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6541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046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0" y="6229350"/>
            <a:ext cx="938213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600"/>
              </a:spcAft>
              <a:buNone/>
              <a:defRPr sz="59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2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9606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9521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26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7356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2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7820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57735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3561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0" y="6229350"/>
            <a:ext cx="938213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5063" y="3240088"/>
            <a:ext cx="23018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5063" y="3240088"/>
            <a:ext cx="23018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Nokia Pure Text Light"/>
              </a:defRPr>
            </a:lvl1pPr>
          </a:lstStyle>
          <a:p>
            <a:pPr>
              <a:defRPr/>
            </a:pPr>
            <a:fld id="{A9C0D0B2-2643-4F55-B90A-79EF91C3C752}" type="datetimeFigureOut">
              <a:rPr lang="zh-CN" altLang="en-US"/>
              <a:pPr>
                <a:defRPr/>
              </a:pPr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Nokia Pure Text Ligh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Nokia Pure Text Light"/>
              </a:defRPr>
            </a:lvl1pPr>
          </a:lstStyle>
          <a:p>
            <a:pPr>
              <a:defRPr/>
            </a:pPr>
            <a:fld id="{96D98BEA-6BBD-4977-A41D-A591403A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2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2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7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713" y="792163"/>
            <a:ext cx="1267142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713" y="6553200"/>
            <a:ext cx="1267142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713" y="1128713"/>
            <a:ext cx="1267142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713" y="1455738"/>
            <a:ext cx="1267142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713" y="6221413"/>
            <a:ext cx="1267142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713" y="5867400"/>
            <a:ext cx="1267142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713" y="374650"/>
            <a:ext cx="1267142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7213" y="-196850"/>
            <a:ext cx="0" cy="7345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713" y="-196850"/>
            <a:ext cx="0" cy="7345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lIns="121917" tIns="60958" rIns="121917" bIns="6095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n>
                <a:solidFill>
                  <a:schemeClr val="tx1"/>
                </a:solidFill>
              </a:ln>
              <a:ea typeface="+mn-e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7213" y="384175"/>
            <a:ext cx="109728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7213" y="1452563"/>
            <a:ext cx="109728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997" tIns="62398" rIns="119997" bIns="62398">
            <a:spAutoFit/>
          </a:bodyPr>
          <a:lstStyle>
            <a:lvl1pPr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altLang="zh-CN" sz="1300" smtClean="0">
                <a:solidFill>
                  <a:schemeClr val="tx2"/>
                </a:solidFill>
                <a:latin typeface="Nokia Pure Text Light" charset="0"/>
              </a:rPr>
              <a:t>To change the document information in the footer, press [Alt + F8] and use the “FORM“</a:t>
            </a:r>
          </a:p>
        </p:txBody>
      </p:sp>
      <p:sp>
        <p:nvSpPr>
          <p:cNvPr id="5" name="AutoShape 57"/>
          <p:cNvSpPr>
            <a:spLocks noChangeArrowheads="1"/>
          </p:cNvSpPr>
          <p:nvPr/>
        </p:nvSpPr>
        <p:spPr bwMode="auto">
          <a:xfrm>
            <a:off x="196691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9" tIns="335992" rIns="23999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R 18 </a:t>
            </a:r>
            <a:b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G 65 </a:t>
            </a:r>
            <a:b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B 145</a:t>
            </a:r>
          </a:p>
        </p:txBody>
      </p:sp>
      <p:sp>
        <p:nvSpPr>
          <p:cNvPr id="6" name="AutoShape 58"/>
          <p:cNvSpPr>
            <a:spLocks noChangeArrowheads="1"/>
          </p:cNvSpPr>
          <p:nvPr/>
        </p:nvSpPr>
        <p:spPr bwMode="auto">
          <a:xfrm>
            <a:off x="244633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9" tIns="335992" rIns="23999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R 0 </a:t>
            </a:r>
            <a:b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G 201 </a:t>
            </a:r>
            <a:b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0" y="6945313"/>
            <a:ext cx="382588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3999" tIns="335992" rIns="23999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R 104</a:t>
            </a:r>
            <a:b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G 113</a:t>
            </a:r>
            <a:b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778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3999" tIns="335992" rIns="23999" bIns="0"/>
          <a:lstStyle/>
          <a:p>
            <a:pPr defTabSz="804313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R 216</a:t>
            </a:r>
            <a:b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G 217</a:t>
            </a:r>
            <a:b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836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3999" tIns="335992" rIns="23999" bIns="0"/>
          <a:lstStyle/>
          <a:p>
            <a:pPr defTabSz="804313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R 168</a:t>
            </a:r>
            <a:b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G 187</a:t>
            </a:r>
            <a:b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863600" y="6945313"/>
            <a:ext cx="1055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999" tIns="0" rIns="47999" bIns="0" anchor="ctr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Core and background colors:</a:t>
            </a:r>
          </a:p>
        </p:txBody>
      </p:sp>
      <p:sp>
        <p:nvSpPr>
          <p:cNvPr id="1044" name="AutoShape 57"/>
          <p:cNvSpPr>
            <a:spLocks noChangeArrowheads="1"/>
          </p:cNvSpPr>
          <p:nvPr/>
        </p:nvSpPr>
        <p:spPr bwMode="auto">
          <a:xfrm>
            <a:off x="196691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9" tIns="335992" rIns="23999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altLang="zh-CN" sz="700" b="1" smtClean="0">
              <a:solidFill>
                <a:schemeClr val="tx2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1045" name="AutoShape 58"/>
          <p:cNvSpPr>
            <a:spLocks noChangeArrowheads="1"/>
          </p:cNvSpPr>
          <p:nvPr/>
        </p:nvSpPr>
        <p:spPr bwMode="auto">
          <a:xfrm>
            <a:off x="244633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9" tIns="335992" rIns="23999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altLang="zh-CN" sz="700" b="1" smtClean="0">
              <a:solidFill>
                <a:schemeClr val="tx2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1046" name="AutoShape 59"/>
          <p:cNvSpPr>
            <a:spLocks noChangeArrowheads="1"/>
          </p:cNvSpPr>
          <p:nvPr/>
        </p:nvSpPr>
        <p:spPr bwMode="auto">
          <a:xfrm>
            <a:off x="2927350" y="6945313"/>
            <a:ext cx="382588" cy="1793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9" tIns="335992" rIns="23999" bIns="0"/>
          <a:lstStyle>
            <a:lvl1pPr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altLang="zh-CN" sz="700" b="1" smtClean="0">
              <a:solidFill>
                <a:schemeClr val="tx2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1047" name="Rectangle 68"/>
          <p:cNvSpPr>
            <a:spLocks noChangeArrowheads="1"/>
          </p:cNvSpPr>
          <p:nvPr/>
        </p:nvSpPr>
        <p:spPr bwMode="auto">
          <a:xfrm>
            <a:off x="863600" y="6945313"/>
            <a:ext cx="1055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999" tIns="0" rIns="47999" bIns="0" anchor="ctr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altLang="zh-CN" sz="700" b="1" smtClean="0">
              <a:solidFill>
                <a:schemeClr val="tx2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1048" name="Date Placeholder 3"/>
          <p:cNvSpPr txBox="1">
            <a:spLocks/>
          </p:cNvSpPr>
          <p:nvPr/>
        </p:nvSpPr>
        <p:spPr bwMode="auto">
          <a:xfrm>
            <a:off x="963613" y="6191250"/>
            <a:ext cx="9159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986C76C-5B74-49E3-9C32-4CB705E8B1E0}" type="datetime1">
              <a:rPr lang="en-GB" altLang="zh-CN" sz="1100" smtClean="0">
                <a:solidFill>
                  <a:schemeClr val="bg1"/>
                </a:solidFill>
                <a:latin typeface="Nokia Pure Text Light" charset="0"/>
                <a:cs typeface="Arial" pitchFamily="34" charset="0"/>
              </a:rPr>
              <a:pPr eaLnBrk="1" hangingPunct="1">
                <a:defRPr/>
              </a:pPr>
              <a:t>26/04/2015</a:t>
            </a:fld>
            <a:endParaRPr lang="en-GB" altLang="zh-CN" sz="1100" smtClean="0">
              <a:solidFill>
                <a:schemeClr val="bg1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1049" name="Slide Number Placeholder 5"/>
          <p:cNvSpPr txBox="1">
            <a:spLocks/>
          </p:cNvSpPr>
          <p:nvPr/>
        </p:nvSpPr>
        <p:spPr bwMode="auto">
          <a:xfrm>
            <a:off x="577850" y="6191250"/>
            <a:ext cx="192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B52E47CD-CA87-4BA5-8C8B-AFAABA0DC908}" type="slidenum">
              <a:rPr lang="en-GB" altLang="zh-CN" sz="1100" smtClean="0">
                <a:solidFill>
                  <a:schemeClr val="bg1"/>
                </a:solidFill>
                <a:latin typeface="Nokia Pure Text Light" charset="0"/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GB" altLang="zh-CN" sz="1000" smtClean="0">
              <a:solidFill>
                <a:schemeClr val="bg1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1050" name="TextBox 1"/>
          <p:cNvSpPr txBox="1">
            <a:spLocks noChangeArrowheads="1"/>
          </p:cNvSpPr>
          <p:nvPr/>
        </p:nvSpPr>
        <p:spPr bwMode="auto">
          <a:xfrm>
            <a:off x="1790700" y="6191250"/>
            <a:ext cx="6731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solidFill>
                  <a:schemeClr val="bg1"/>
                </a:solidFill>
                <a:latin typeface="Nokia Pure Text Light" charset="0"/>
                <a:cs typeface="Arial" pitchFamily="34" charset="0"/>
              </a:rPr>
              <a:t>© Nokia 2014   - File Name   - Version   - Creator   - DocID</a:t>
            </a:r>
          </a:p>
        </p:txBody>
      </p:sp>
      <p:sp>
        <p:nvSpPr>
          <p:cNvPr id="1051" name="TextBox 26"/>
          <p:cNvSpPr txBox="1">
            <a:spLocks noChangeArrowheads="1"/>
          </p:cNvSpPr>
          <p:nvPr/>
        </p:nvSpPr>
        <p:spPr bwMode="auto">
          <a:xfrm>
            <a:off x="576263" y="6383338"/>
            <a:ext cx="67310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solidFill>
                  <a:schemeClr val="bg1"/>
                </a:solidFill>
                <a:latin typeface="Nokia Pure Text Light" charset="0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defTabSz="6080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Nokia Pure Headline Light"/>
          <a:ea typeface="ヒラギノ角ゴ Pro W3" charset="0"/>
          <a:cs typeface="Arial" pitchFamily="34" charset="0"/>
        </a:defRPr>
      </a:lvl2pPr>
      <a:lvl3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Nokia Pure Headline Light"/>
          <a:ea typeface="ヒラギノ角ゴ Pro W3" charset="0"/>
          <a:cs typeface="Arial" pitchFamily="34" charset="0"/>
        </a:defRPr>
      </a:lvl3pPr>
      <a:lvl4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Nokia Pure Headline Light"/>
          <a:ea typeface="ヒラギノ角ゴ Pro W3" charset="0"/>
          <a:cs typeface="Arial" pitchFamily="34" charset="0"/>
        </a:defRPr>
      </a:lvl4pPr>
      <a:lvl5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Nokia Pure Headline Light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388" indent="-30638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43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611188" indent="-303213" algn="l" defTabSz="608013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37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911225" indent="-30003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1216025" indent="-303213" algn="l" defTabSz="608013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27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522413" indent="-30638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9"/>
          <p:cNvSpPr>
            <a:spLocks noChangeShapeType="1"/>
          </p:cNvSpPr>
          <p:nvPr/>
        </p:nvSpPr>
        <p:spPr bwMode="auto">
          <a:xfrm flipV="1">
            <a:off x="-239713" y="79216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1" name="Line 12"/>
          <p:cNvSpPr>
            <a:spLocks noChangeShapeType="1"/>
          </p:cNvSpPr>
          <p:nvPr/>
        </p:nvSpPr>
        <p:spPr bwMode="auto">
          <a:xfrm flipV="1">
            <a:off x="-239713" y="655320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2" name="Line 9"/>
          <p:cNvSpPr>
            <a:spLocks noChangeShapeType="1"/>
          </p:cNvSpPr>
          <p:nvPr/>
        </p:nvSpPr>
        <p:spPr bwMode="auto">
          <a:xfrm flipV="1">
            <a:off x="-239713" y="112871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3" name="Line 10"/>
          <p:cNvSpPr>
            <a:spLocks noChangeShapeType="1"/>
          </p:cNvSpPr>
          <p:nvPr/>
        </p:nvSpPr>
        <p:spPr bwMode="auto">
          <a:xfrm flipH="1">
            <a:off x="-239713" y="1455738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-239713" y="622141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5" name="Line 13"/>
          <p:cNvSpPr>
            <a:spLocks noChangeShapeType="1"/>
          </p:cNvSpPr>
          <p:nvPr/>
        </p:nvSpPr>
        <p:spPr bwMode="auto">
          <a:xfrm flipH="1" flipV="1">
            <a:off x="-239713" y="586740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6" name="Line 14"/>
          <p:cNvSpPr>
            <a:spLocks noChangeShapeType="1"/>
          </p:cNvSpPr>
          <p:nvPr/>
        </p:nvSpPr>
        <p:spPr bwMode="auto">
          <a:xfrm>
            <a:off x="-239713" y="37465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7" name="Line 15"/>
          <p:cNvSpPr>
            <a:spLocks noChangeShapeType="1"/>
          </p:cNvSpPr>
          <p:nvPr/>
        </p:nvSpPr>
        <p:spPr bwMode="auto">
          <a:xfrm flipH="1">
            <a:off x="557213" y="-196850"/>
            <a:ext cx="0" cy="7345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8" name="Line 17"/>
          <p:cNvSpPr>
            <a:spLocks noChangeShapeType="1"/>
          </p:cNvSpPr>
          <p:nvPr/>
        </p:nvSpPr>
        <p:spPr bwMode="auto">
          <a:xfrm>
            <a:off x="11542713" y="-196850"/>
            <a:ext cx="0" cy="7345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/>
          </a:p>
        </p:txBody>
      </p:sp>
      <p:sp>
        <p:nvSpPr>
          <p:cNvPr id="2059" name="Title Placeholder 1"/>
          <p:cNvSpPr>
            <a:spLocks noGrp="1"/>
          </p:cNvSpPr>
          <p:nvPr>
            <p:ph type="title"/>
          </p:nvPr>
        </p:nvSpPr>
        <p:spPr bwMode="auto">
          <a:xfrm>
            <a:off x="557213" y="373063"/>
            <a:ext cx="109728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7213" y="1452563"/>
            <a:ext cx="109728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61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994" tIns="62397" rIns="119994" bIns="62397">
            <a:spAutoFit/>
          </a:bodyPr>
          <a:lstStyle>
            <a:lvl1pPr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altLang="zh-CN" sz="1300" smtClean="0">
                <a:solidFill>
                  <a:schemeClr val="tx2"/>
                </a:solidFill>
                <a:latin typeface="Nokia Pure Text Light" charset="0"/>
              </a:rPr>
              <a:t>To change the document information in the footer, press [Alt + F8] and use the “FORM“</a:t>
            </a:r>
          </a:p>
        </p:txBody>
      </p:sp>
      <p:sp>
        <p:nvSpPr>
          <p:cNvPr id="2062" name="AutoShape 57"/>
          <p:cNvSpPr>
            <a:spLocks noChangeArrowheads="1"/>
          </p:cNvSpPr>
          <p:nvPr/>
        </p:nvSpPr>
        <p:spPr bwMode="auto">
          <a:xfrm>
            <a:off x="196691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R 18 </a:t>
            </a:r>
            <a:b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G 65 </a:t>
            </a:r>
            <a:b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B 145</a:t>
            </a:r>
          </a:p>
        </p:txBody>
      </p:sp>
      <p:sp>
        <p:nvSpPr>
          <p:cNvPr id="2063" name="AutoShape 58"/>
          <p:cNvSpPr>
            <a:spLocks noChangeArrowheads="1"/>
          </p:cNvSpPr>
          <p:nvPr/>
        </p:nvSpPr>
        <p:spPr bwMode="auto">
          <a:xfrm>
            <a:off x="244633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R 0 </a:t>
            </a:r>
            <a:b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G 201 </a:t>
            </a:r>
            <a:b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0" y="6945313"/>
            <a:ext cx="382588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3998" tIns="335984" rIns="23998" bIns="0"/>
          <a:lstStyle/>
          <a:p>
            <a:pPr defTabSz="80615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R 104</a:t>
            </a:r>
            <a:b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G 113</a:t>
            </a:r>
            <a:b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US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778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R 216</a:t>
            </a:r>
            <a:b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G 217</a:t>
            </a:r>
            <a:b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836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R 168</a:t>
            </a:r>
            <a:b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G 187</a:t>
            </a:r>
            <a:b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2067" name="Rectangle 68"/>
          <p:cNvSpPr>
            <a:spLocks noChangeArrowheads="1"/>
          </p:cNvSpPr>
          <p:nvPr/>
        </p:nvSpPr>
        <p:spPr bwMode="auto">
          <a:xfrm>
            <a:off x="863600" y="6945313"/>
            <a:ext cx="1055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998" tIns="0" rIns="47997" bIns="0" anchor="ctr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altLang="zh-CN" sz="700" b="1" smtClean="0">
                <a:solidFill>
                  <a:schemeClr val="tx2"/>
                </a:solidFill>
                <a:cs typeface="Arial" pitchFamily="34" charset="0"/>
              </a:rPr>
              <a:t>Core and </a:t>
            </a:r>
            <a:r>
              <a:rPr lang="en-GB" altLang="zh-CN" sz="700" b="1" smtClean="0">
                <a:solidFill>
                  <a:schemeClr val="tx2"/>
                </a:solidFill>
                <a:latin typeface="Nokia Pure Text Light" charset="0"/>
                <a:cs typeface="Arial" pitchFamily="34" charset="0"/>
              </a:rPr>
              <a:t>background</a:t>
            </a:r>
            <a:r>
              <a:rPr lang="en-GB" altLang="zh-CN" sz="700" b="1" smtClean="0">
                <a:solidFill>
                  <a:schemeClr val="tx2"/>
                </a:solidFill>
                <a:cs typeface="Arial" pitchFamily="34" charset="0"/>
              </a:rPr>
              <a:t> colors:</a:t>
            </a:r>
          </a:p>
        </p:txBody>
      </p:sp>
      <p:sp>
        <p:nvSpPr>
          <p:cNvPr id="2068" name="AutoShape 57"/>
          <p:cNvSpPr>
            <a:spLocks noChangeArrowheads="1"/>
          </p:cNvSpPr>
          <p:nvPr/>
        </p:nvSpPr>
        <p:spPr bwMode="auto">
          <a:xfrm>
            <a:off x="196691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altLang="zh-CN" sz="700" b="1" smtClean="0">
              <a:solidFill>
                <a:schemeClr val="tx2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69" name="AutoShape 58"/>
          <p:cNvSpPr>
            <a:spLocks noChangeArrowheads="1"/>
          </p:cNvSpPr>
          <p:nvPr/>
        </p:nvSpPr>
        <p:spPr bwMode="auto">
          <a:xfrm>
            <a:off x="244633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altLang="zh-CN" sz="700" b="1" smtClean="0">
              <a:solidFill>
                <a:schemeClr val="tx2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0" name="AutoShape 59"/>
          <p:cNvSpPr>
            <a:spLocks noChangeArrowheads="1"/>
          </p:cNvSpPr>
          <p:nvPr/>
        </p:nvSpPr>
        <p:spPr bwMode="auto">
          <a:xfrm>
            <a:off x="2927350" y="6945313"/>
            <a:ext cx="382588" cy="1793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altLang="zh-CN" sz="700" b="1" smtClean="0">
              <a:solidFill>
                <a:schemeClr val="tx2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1" name="Rectangle 68"/>
          <p:cNvSpPr>
            <a:spLocks noChangeArrowheads="1"/>
          </p:cNvSpPr>
          <p:nvPr/>
        </p:nvSpPr>
        <p:spPr bwMode="auto">
          <a:xfrm>
            <a:off x="863600" y="6945313"/>
            <a:ext cx="1055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998" tIns="0" rIns="47997" bIns="0" anchor="ctr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altLang="zh-CN" sz="700" b="1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2072" name="Date Placeholder 3"/>
          <p:cNvSpPr txBox="1">
            <a:spLocks/>
          </p:cNvSpPr>
          <p:nvPr/>
        </p:nvSpPr>
        <p:spPr bwMode="auto">
          <a:xfrm>
            <a:off x="963613" y="6191250"/>
            <a:ext cx="9159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B9B885A0-D263-4FA3-8A65-D9EB4B32538C}" type="datetime1">
              <a:rPr lang="en-GB" altLang="zh-CN" sz="1100" smtClean="0">
                <a:solidFill>
                  <a:schemeClr val="bg2"/>
                </a:solidFill>
                <a:latin typeface="Nokia Pure Text Light" charset="0"/>
                <a:cs typeface="Arial" pitchFamily="34" charset="0"/>
              </a:rPr>
              <a:pPr eaLnBrk="1" hangingPunct="1">
                <a:defRPr/>
              </a:pPr>
              <a:t>26/04/2015</a:t>
            </a:fld>
            <a:endParaRPr lang="en-GB" altLang="zh-CN" sz="1100" smtClean="0">
              <a:solidFill>
                <a:schemeClr val="bg2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3" name="Slide Number Placeholder 5"/>
          <p:cNvSpPr txBox="1">
            <a:spLocks/>
          </p:cNvSpPr>
          <p:nvPr/>
        </p:nvSpPr>
        <p:spPr bwMode="auto">
          <a:xfrm>
            <a:off x="577850" y="6191250"/>
            <a:ext cx="192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5F502D06-D57C-4CBB-975E-51E958EFDC2C}" type="slidenum">
              <a:rPr lang="en-GB" altLang="zh-CN" sz="1100" smtClean="0">
                <a:solidFill>
                  <a:schemeClr val="bg2"/>
                </a:solidFill>
                <a:latin typeface="Nokia Pure Text Light" charset="0"/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GB" altLang="zh-CN" sz="1000" smtClean="0">
              <a:solidFill>
                <a:schemeClr val="bg2"/>
              </a:solidFill>
              <a:latin typeface="Nokia Pure Text Light" charset="0"/>
              <a:cs typeface="Arial" pitchFamily="34" charset="0"/>
            </a:endParaRPr>
          </a:p>
        </p:txBody>
      </p:sp>
      <p:pic>
        <p:nvPicPr>
          <p:cNvPr id="2074" name="Picture 1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12438" y="6229350"/>
            <a:ext cx="9366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5" name="TextBox 2"/>
          <p:cNvSpPr txBox="1">
            <a:spLocks noChangeArrowheads="1"/>
          </p:cNvSpPr>
          <p:nvPr/>
        </p:nvSpPr>
        <p:spPr bwMode="auto">
          <a:xfrm>
            <a:off x="1789113" y="6191250"/>
            <a:ext cx="81041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solidFill>
                  <a:schemeClr val="bg2"/>
                </a:solidFill>
                <a:latin typeface="Nokia Pure Text Light" charset="0"/>
                <a:cs typeface="Arial" pitchFamily="34" charset="0"/>
              </a:rPr>
              <a:t>© Nokia 2014   - File Name   - Version   - Creator   - DocID</a:t>
            </a:r>
          </a:p>
        </p:txBody>
      </p:sp>
      <p:sp>
        <p:nvSpPr>
          <p:cNvPr id="2076" name="TextBox 27"/>
          <p:cNvSpPr txBox="1">
            <a:spLocks noChangeArrowheads="1"/>
          </p:cNvSpPr>
          <p:nvPr/>
        </p:nvSpPr>
        <p:spPr bwMode="auto">
          <a:xfrm>
            <a:off x="2005013" y="6332538"/>
            <a:ext cx="8104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GB" altLang="zh-CN" sz="1100" smtClean="0">
              <a:solidFill>
                <a:schemeClr val="bg2"/>
              </a:solidFill>
              <a:cs typeface="Arial" pitchFamily="34" charset="0"/>
            </a:endParaRPr>
          </a:p>
          <a:p>
            <a:pPr eaLnBrk="1" hangingPunct="1">
              <a:defRPr/>
            </a:pPr>
            <a:endParaRPr lang="en-GB" altLang="zh-CN" sz="1100" smtClean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077" name="TextBox 28"/>
          <p:cNvSpPr txBox="1">
            <a:spLocks noChangeArrowheads="1"/>
          </p:cNvSpPr>
          <p:nvPr/>
        </p:nvSpPr>
        <p:spPr bwMode="auto">
          <a:xfrm>
            <a:off x="576263" y="6383338"/>
            <a:ext cx="810418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solidFill>
                  <a:schemeClr val="bg2"/>
                </a:solidFill>
                <a:latin typeface="Nokia Pure Text Light" charset="0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74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6080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2pPr>
      <a:lvl3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3pPr>
      <a:lvl4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4pPr>
      <a:lvl5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5pPr>
      <a:lvl6pPr marL="60957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4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09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278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388" indent="-30638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43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188" indent="-303213" algn="l" defTabSz="608013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3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1225" indent="-30003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6025" indent="-303213" algn="l" defTabSz="608013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2413" indent="-30638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124191"/>
              </a:solidFill>
              <a:latin typeface="Nokia Pure Headline Light"/>
              <a:ea typeface="+mn-ea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3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6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114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19994" tIns="62397" rIns="119994" bIns="62397">
            <a:spAutoFit/>
          </a:bodyPr>
          <a:lstStyle/>
          <a:p>
            <a:pPr algn="ctr" defTabSz="1015949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C9FF"/>
              </a:buClr>
              <a:defRPr/>
            </a:pPr>
            <a:r>
              <a:rPr lang="en-US" sz="1300" dirty="0">
                <a:solidFill>
                  <a:srgbClr val="FFFFFF"/>
                </a:solidFill>
                <a:latin typeface="Nokia Pure Text Light"/>
                <a:ea typeface="+mn-ea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18 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65 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8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0 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201 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3998" tIns="335984" rIns="23998" bIns="0"/>
          <a:lstStyle/>
          <a:p>
            <a:pPr defTabSz="806156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104</a:t>
            </a:r>
            <a:b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113</a:t>
            </a:r>
            <a:b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216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217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5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168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187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3998" tIns="0" rIns="47997" bIns="0" anchor="ctr"/>
          <a:lstStyle/>
          <a:p>
            <a:pPr algn="r"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</a:rPr>
              <a:t>Core and </a:t>
            </a: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background</a:t>
            </a:r>
            <a:r>
              <a:rPr lang="en-GB" sz="70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rgbClr val="FFFFFF"/>
                </a:solidFill>
                <a:ea typeface="+mn-ea"/>
                <a:cs typeface="Arial" panose="020B0604020202020204" pitchFamily="34" charset="0"/>
              </a:rPr>
              <a:t>colors</a:t>
            </a:r>
            <a:r>
              <a:rPr lang="en-GB" sz="70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700" b="1">
              <a:solidFill>
                <a:srgbClr val="FFFFFF"/>
              </a:solidFill>
              <a:latin typeface="Nokia Pure Text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8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700" b="1">
              <a:solidFill>
                <a:srgbClr val="FFFFFF"/>
              </a:solidFill>
              <a:latin typeface="Nokia Pure Text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3998" tIns="335984" rIns="23998" bIns="0"/>
          <a:lstStyle/>
          <a:p>
            <a:pPr defTabSz="806156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700" b="1" dirty="0">
              <a:solidFill>
                <a:srgbClr val="FFFFFF"/>
              </a:solidFill>
              <a:latin typeface="Nokia Pure Text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3998" tIns="0" rIns="47997" bIns="0" anchor="ctr"/>
          <a:lstStyle/>
          <a:p>
            <a:pPr algn="r"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700" b="1" dirty="0">
              <a:solidFill>
                <a:srgbClr val="FFFFFF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FEF4778-5275-AF44-A3A2-413C53D52084}" type="datetime1">
              <a:rPr lang="en-GB" sz="1100" smtClean="0">
                <a:solidFill>
                  <a:srgbClr val="68717A"/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26/04/2015</a:t>
            </a:fld>
            <a:endParaRPr lang="en-GB" sz="11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9182688-34E5-4CE3-92E4-C88AA8BD9750}" type="slidenum">
              <a:rPr lang="en-GB" sz="1100" smtClean="0">
                <a:solidFill>
                  <a:srgbClr val="68717A"/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100" smtClean="0">
                <a:solidFill>
                  <a:srgbClr val="68717A"/>
                </a:solidFill>
                <a:latin typeface="Nokia Pure Text Light"/>
                <a:ea typeface="+mn-ea"/>
                <a:cs typeface="Arial" charset="0"/>
              </a:rPr>
              <a:t>© Nokia 2014   - File Name   - Version   - Creator   - DocID</a:t>
            </a:r>
            <a:endParaRPr lang="en-GB" sz="1100" dirty="0">
              <a:solidFill>
                <a:srgbClr val="68717A"/>
              </a:solidFill>
              <a:latin typeface="Nokia Pure Text Light"/>
              <a:ea typeface="+mn-ea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8"/>
            <a:ext cx="8104716" cy="461659"/>
          </a:xfrm>
          <a:prstGeom prst="rect">
            <a:avLst/>
          </a:prstGeom>
          <a:noFill/>
        </p:spPr>
        <p:txBody>
          <a:bodyPr lIns="121914" tIns="60957" rIns="121914" bIns="60957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100" dirty="0">
              <a:solidFill>
                <a:srgbClr val="68717A"/>
              </a:solidFill>
              <a:ea typeface="+mn-ea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100" dirty="0">
              <a:solidFill>
                <a:srgbClr val="68717A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mtClean="0">
                <a:solidFill>
                  <a:srgbClr val="68717A"/>
                </a:solidFill>
                <a:latin typeface="Nokia Pure Text Light"/>
                <a:ea typeface="+mn-ea"/>
                <a:cs typeface="Arial" charset="0"/>
              </a:rPr>
              <a:t>Confidential</a:t>
            </a:r>
            <a:endParaRPr lang="en-GB" sz="1100" dirty="0">
              <a:solidFill>
                <a:srgbClr val="68717A"/>
              </a:solidFill>
              <a:latin typeface="Nokia Pure Text Ligh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21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60957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9570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70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70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70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60957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4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09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278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03" indent="-306903" algn="l" defTabSz="609570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3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687" indent="-304784" algn="l" defTabSz="609570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2239" indent="-300551" algn="l" defTabSz="609570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7024" indent="-304784" algn="l" defTabSz="609570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3925" indent="-306903" algn="l" defTabSz="609570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9"/>
          <p:cNvSpPr>
            <a:spLocks noChangeShapeType="1"/>
          </p:cNvSpPr>
          <p:nvPr/>
        </p:nvSpPr>
        <p:spPr bwMode="auto">
          <a:xfrm flipV="1">
            <a:off x="-239713" y="79216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1" name="Line 12"/>
          <p:cNvSpPr>
            <a:spLocks noChangeShapeType="1"/>
          </p:cNvSpPr>
          <p:nvPr/>
        </p:nvSpPr>
        <p:spPr bwMode="auto">
          <a:xfrm flipV="1">
            <a:off x="-239713" y="655320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2" name="Line 9"/>
          <p:cNvSpPr>
            <a:spLocks noChangeShapeType="1"/>
          </p:cNvSpPr>
          <p:nvPr/>
        </p:nvSpPr>
        <p:spPr bwMode="auto">
          <a:xfrm flipV="1">
            <a:off x="-239713" y="112871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3" name="Line 10"/>
          <p:cNvSpPr>
            <a:spLocks noChangeShapeType="1"/>
          </p:cNvSpPr>
          <p:nvPr/>
        </p:nvSpPr>
        <p:spPr bwMode="auto">
          <a:xfrm flipH="1">
            <a:off x="-239713" y="1455738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-239713" y="622141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5" name="Line 13"/>
          <p:cNvSpPr>
            <a:spLocks noChangeShapeType="1"/>
          </p:cNvSpPr>
          <p:nvPr/>
        </p:nvSpPr>
        <p:spPr bwMode="auto">
          <a:xfrm flipH="1" flipV="1">
            <a:off x="-239713" y="586740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6" name="Line 14"/>
          <p:cNvSpPr>
            <a:spLocks noChangeShapeType="1"/>
          </p:cNvSpPr>
          <p:nvPr/>
        </p:nvSpPr>
        <p:spPr bwMode="auto">
          <a:xfrm>
            <a:off x="-239713" y="37465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7" name="Line 15"/>
          <p:cNvSpPr>
            <a:spLocks noChangeShapeType="1"/>
          </p:cNvSpPr>
          <p:nvPr/>
        </p:nvSpPr>
        <p:spPr bwMode="auto">
          <a:xfrm flipH="1">
            <a:off x="557213" y="-196850"/>
            <a:ext cx="0" cy="7345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8" name="Line 17"/>
          <p:cNvSpPr>
            <a:spLocks noChangeShapeType="1"/>
          </p:cNvSpPr>
          <p:nvPr/>
        </p:nvSpPr>
        <p:spPr bwMode="auto">
          <a:xfrm>
            <a:off x="11542713" y="-196850"/>
            <a:ext cx="0" cy="7345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9" name="Title Placeholder 1"/>
          <p:cNvSpPr>
            <a:spLocks noGrp="1"/>
          </p:cNvSpPr>
          <p:nvPr>
            <p:ph type="title"/>
          </p:nvPr>
        </p:nvSpPr>
        <p:spPr bwMode="auto">
          <a:xfrm>
            <a:off x="557213" y="373063"/>
            <a:ext cx="109728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7213" y="1452563"/>
            <a:ext cx="109728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61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994" tIns="62397" rIns="119994" bIns="62397">
            <a:spAutoFit/>
          </a:bodyPr>
          <a:lstStyle>
            <a:lvl1pPr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00C9FF"/>
              </a:buClr>
              <a:defRPr/>
            </a:pPr>
            <a:r>
              <a:rPr lang="en-US" altLang="zh-CN" sz="1300" smtClean="0">
                <a:solidFill>
                  <a:srgbClr val="FFFFFF"/>
                </a:solidFill>
                <a:latin typeface="Nokia Pure Text Light" charset="0"/>
              </a:rPr>
              <a:t>To change the document information in the footer, press [Alt + F8] and use the “FORM“</a:t>
            </a:r>
          </a:p>
        </p:txBody>
      </p:sp>
      <p:sp>
        <p:nvSpPr>
          <p:cNvPr id="2062" name="AutoShape 57"/>
          <p:cNvSpPr>
            <a:spLocks noChangeArrowheads="1"/>
          </p:cNvSpPr>
          <p:nvPr/>
        </p:nvSpPr>
        <p:spPr bwMode="auto">
          <a:xfrm>
            <a:off x="196691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R 18 </a:t>
            </a:r>
            <a:b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G 65 </a:t>
            </a:r>
            <a:b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B 145</a:t>
            </a:r>
          </a:p>
        </p:txBody>
      </p:sp>
      <p:sp>
        <p:nvSpPr>
          <p:cNvPr id="2063" name="AutoShape 58"/>
          <p:cNvSpPr>
            <a:spLocks noChangeArrowheads="1"/>
          </p:cNvSpPr>
          <p:nvPr/>
        </p:nvSpPr>
        <p:spPr bwMode="auto">
          <a:xfrm>
            <a:off x="244633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R 0 </a:t>
            </a:r>
            <a:b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G 201 </a:t>
            </a:r>
            <a:b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0" y="6945313"/>
            <a:ext cx="382588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3998" tIns="335984" rIns="23998" bIns="0"/>
          <a:lstStyle/>
          <a:p>
            <a:pPr defTabSz="806156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104</a:t>
            </a:r>
            <a:b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113</a:t>
            </a:r>
            <a:b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778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216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217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836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168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187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2067" name="Rectangle 68"/>
          <p:cNvSpPr>
            <a:spLocks noChangeArrowheads="1"/>
          </p:cNvSpPr>
          <p:nvPr/>
        </p:nvSpPr>
        <p:spPr bwMode="auto">
          <a:xfrm>
            <a:off x="863600" y="6945313"/>
            <a:ext cx="1055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998" tIns="0" rIns="47997" bIns="0" anchor="ctr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altLang="zh-CN" sz="700" b="1" smtClean="0">
                <a:solidFill>
                  <a:srgbClr val="FFFFFF"/>
                </a:solidFill>
                <a:cs typeface="Arial" pitchFamily="34" charset="0"/>
              </a:rPr>
              <a:t>Core and </a:t>
            </a: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background</a:t>
            </a:r>
            <a:r>
              <a:rPr lang="en-GB" altLang="zh-CN" sz="700" b="1" smtClean="0">
                <a:solidFill>
                  <a:srgbClr val="FFFFFF"/>
                </a:solidFill>
                <a:cs typeface="Arial" pitchFamily="34" charset="0"/>
              </a:rPr>
              <a:t> colors:</a:t>
            </a:r>
          </a:p>
        </p:txBody>
      </p:sp>
      <p:sp>
        <p:nvSpPr>
          <p:cNvPr id="2068" name="AutoShape 57"/>
          <p:cNvSpPr>
            <a:spLocks noChangeArrowheads="1"/>
          </p:cNvSpPr>
          <p:nvPr/>
        </p:nvSpPr>
        <p:spPr bwMode="auto">
          <a:xfrm>
            <a:off x="196691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altLang="zh-CN" sz="700" b="1" smtClean="0">
              <a:solidFill>
                <a:srgbClr val="FFFFFF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69" name="AutoShape 58"/>
          <p:cNvSpPr>
            <a:spLocks noChangeArrowheads="1"/>
          </p:cNvSpPr>
          <p:nvPr/>
        </p:nvSpPr>
        <p:spPr bwMode="auto">
          <a:xfrm>
            <a:off x="244633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altLang="zh-CN" sz="700" b="1" smtClean="0">
              <a:solidFill>
                <a:srgbClr val="FFFFFF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0" name="AutoShape 59"/>
          <p:cNvSpPr>
            <a:spLocks noChangeArrowheads="1"/>
          </p:cNvSpPr>
          <p:nvPr/>
        </p:nvSpPr>
        <p:spPr bwMode="auto">
          <a:xfrm>
            <a:off x="2927350" y="6945313"/>
            <a:ext cx="382588" cy="1793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altLang="zh-CN" sz="700" b="1" smtClean="0">
              <a:solidFill>
                <a:srgbClr val="FFFFFF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1" name="Rectangle 68"/>
          <p:cNvSpPr>
            <a:spLocks noChangeArrowheads="1"/>
          </p:cNvSpPr>
          <p:nvPr/>
        </p:nvSpPr>
        <p:spPr bwMode="auto">
          <a:xfrm>
            <a:off x="863600" y="6945313"/>
            <a:ext cx="1055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998" tIns="0" rIns="47997" bIns="0" anchor="ctr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altLang="zh-CN" sz="700" b="1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72" name="Date Placeholder 3"/>
          <p:cNvSpPr txBox="1">
            <a:spLocks/>
          </p:cNvSpPr>
          <p:nvPr/>
        </p:nvSpPr>
        <p:spPr bwMode="auto">
          <a:xfrm>
            <a:off x="963613" y="6191250"/>
            <a:ext cx="9159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B9B885A0-D263-4FA3-8A65-D9EB4B32538C}" type="datetime1">
              <a:rPr lang="en-GB" altLang="zh-CN" sz="1100" smtClean="0">
                <a:solidFill>
                  <a:srgbClr val="68717A"/>
                </a:solidFill>
                <a:latin typeface="Nokia Pure Text Light" charset="0"/>
                <a:cs typeface="Arial" pitchFamily="34" charset="0"/>
              </a:rPr>
              <a:pPr eaLnBrk="1" hangingPunct="1">
                <a:defRPr/>
              </a:pPr>
              <a:t>26/04/2015</a:t>
            </a:fld>
            <a:endParaRPr lang="en-GB" altLang="zh-CN" sz="1100" smtClean="0">
              <a:solidFill>
                <a:srgbClr val="68717A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3" name="Slide Number Placeholder 5"/>
          <p:cNvSpPr txBox="1">
            <a:spLocks/>
          </p:cNvSpPr>
          <p:nvPr/>
        </p:nvSpPr>
        <p:spPr bwMode="auto">
          <a:xfrm>
            <a:off x="577850" y="6191250"/>
            <a:ext cx="192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5F502D06-D57C-4CBB-975E-51E958EFDC2C}" type="slidenum">
              <a:rPr lang="en-GB" altLang="zh-CN" sz="1100" smtClean="0">
                <a:solidFill>
                  <a:srgbClr val="68717A"/>
                </a:solidFill>
                <a:latin typeface="Nokia Pure Text Light" charset="0"/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GB" altLang="zh-CN" sz="1000" smtClean="0">
              <a:solidFill>
                <a:srgbClr val="68717A"/>
              </a:solidFill>
              <a:latin typeface="Nokia Pure Text Light" charset="0"/>
              <a:cs typeface="Arial" pitchFamily="34" charset="0"/>
            </a:endParaRPr>
          </a:p>
        </p:txBody>
      </p:sp>
      <p:pic>
        <p:nvPicPr>
          <p:cNvPr id="2074" name="Picture 1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12438" y="6229350"/>
            <a:ext cx="9366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5" name="TextBox 2"/>
          <p:cNvSpPr txBox="1">
            <a:spLocks noChangeArrowheads="1"/>
          </p:cNvSpPr>
          <p:nvPr/>
        </p:nvSpPr>
        <p:spPr bwMode="auto">
          <a:xfrm>
            <a:off x="1789113" y="6191250"/>
            <a:ext cx="81041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solidFill>
                  <a:srgbClr val="68717A"/>
                </a:solidFill>
                <a:latin typeface="Nokia Pure Text Light" charset="0"/>
                <a:cs typeface="Arial" pitchFamily="34" charset="0"/>
              </a:rPr>
              <a:t>© Nokia 2014   - File Name   - Version   - Creator   - DocID</a:t>
            </a:r>
          </a:p>
        </p:txBody>
      </p:sp>
      <p:sp>
        <p:nvSpPr>
          <p:cNvPr id="2076" name="TextBox 27"/>
          <p:cNvSpPr txBox="1">
            <a:spLocks noChangeArrowheads="1"/>
          </p:cNvSpPr>
          <p:nvPr/>
        </p:nvSpPr>
        <p:spPr bwMode="auto">
          <a:xfrm>
            <a:off x="2005013" y="6332538"/>
            <a:ext cx="8104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GB" altLang="zh-CN" sz="1100" smtClean="0">
              <a:solidFill>
                <a:srgbClr val="68717A"/>
              </a:solidFill>
              <a:cs typeface="Arial" pitchFamily="34" charset="0"/>
            </a:endParaRPr>
          </a:p>
          <a:p>
            <a:pPr eaLnBrk="1" hangingPunct="1">
              <a:defRPr/>
            </a:pPr>
            <a:endParaRPr lang="en-GB" altLang="zh-CN" sz="1100" smtClean="0">
              <a:solidFill>
                <a:srgbClr val="68717A"/>
              </a:solidFill>
              <a:cs typeface="Arial" pitchFamily="34" charset="0"/>
            </a:endParaRPr>
          </a:p>
        </p:txBody>
      </p:sp>
      <p:sp>
        <p:nvSpPr>
          <p:cNvPr id="2077" name="TextBox 28"/>
          <p:cNvSpPr txBox="1">
            <a:spLocks noChangeArrowheads="1"/>
          </p:cNvSpPr>
          <p:nvPr/>
        </p:nvSpPr>
        <p:spPr bwMode="auto">
          <a:xfrm>
            <a:off x="576263" y="6383338"/>
            <a:ext cx="810418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solidFill>
                  <a:srgbClr val="68717A"/>
                </a:solidFill>
                <a:latin typeface="Nokia Pure Text Light" charset="0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6265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6080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2pPr>
      <a:lvl3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3pPr>
      <a:lvl4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4pPr>
      <a:lvl5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5pPr>
      <a:lvl6pPr marL="60957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4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09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278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388" indent="-30638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43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188" indent="-303213" algn="l" defTabSz="608013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3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1225" indent="-30003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6025" indent="-303213" algn="l" defTabSz="608013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2413" indent="-30638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9"/>
          <p:cNvSpPr>
            <a:spLocks noChangeShapeType="1"/>
          </p:cNvSpPr>
          <p:nvPr/>
        </p:nvSpPr>
        <p:spPr bwMode="auto">
          <a:xfrm flipV="1">
            <a:off x="-239713" y="79216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1" name="Line 12"/>
          <p:cNvSpPr>
            <a:spLocks noChangeShapeType="1"/>
          </p:cNvSpPr>
          <p:nvPr/>
        </p:nvSpPr>
        <p:spPr bwMode="auto">
          <a:xfrm flipV="1">
            <a:off x="-239713" y="655320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2" name="Line 9"/>
          <p:cNvSpPr>
            <a:spLocks noChangeShapeType="1"/>
          </p:cNvSpPr>
          <p:nvPr/>
        </p:nvSpPr>
        <p:spPr bwMode="auto">
          <a:xfrm flipV="1">
            <a:off x="-239713" y="112871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3" name="Line 10"/>
          <p:cNvSpPr>
            <a:spLocks noChangeShapeType="1"/>
          </p:cNvSpPr>
          <p:nvPr/>
        </p:nvSpPr>
        <p:spPr bwMode="auto">
          <a:xfrm flipH="1">
            <a:off x="-239713" y="1455738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-239713" y="6221413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5" name="Line 13"/>
          <p:cNvSpPr>
            <a:spLocks noChangeShapeType="1"/>
          </p:cNvSpPr>
          <p:nvPr/>
        </p:nvSpPr>
        <p:spPr bwMode="auto">
          <a:xfrm flipH="1" flipV="1">
            <a:off x="-239713" y="586740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6" name="Line 14"/>
          <p:cNvSpPr>
            <a:spLocks noChangeShapeType="1"/>
          </p:cNvSpPr>
          <p:nvPr/>
        </p:nvSpPr>
        <p:spPr bwMode="auto">
          <a:xfrm>
            <a:off x="-239713" y="374650"/>
            <a:ext cx="126714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7" name="Line 15"/>
          <p:cNvSpPr>
            <a:spLocks noChangeShapeType="1"/>
          </p:cNvSpPr>
          <p:nvPr/>
        </p:nvSpPr>
        <p:spPr bwMode="auto">
          <a:xfrm flipH="1">
            <a:off x="557213" y="-196850"/>
            <a:ext cx="0" cy="7345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8" name="Line 17"/>
          <p:cNvSpPr>
            <a:spLocks noChangeShapeType="1"/>
          </p:cNvSpPr>
          <p:nvPr/>
        </p:nvSpPr>
        <p:spPr bwMode="auto">
          <a:xfrm>
            <a:off x="11542713" y="-196850"/>
            <a:ext cx="0" cy="7345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lIns="121914" tIns="60957" rIns="121914" bIns="60957" anchor="ctr"/>
          <a:lstStyle/>
          <a:p>
            <a:endParaRPr lang="zh-CN" altLang="en-US">
              <a:solidFill>
                <a:srgbClr val="124191"/>
              </a:solidFill>
            </a:endParaRPr>
          </a:p>
        </p:txBody>
      </p:sp>
      <p:sp>
        <p:nvSpPr>
          <p:cNvPr id="2059" name="Title Placeholder 1"/>
          <p:cNvSpPr>
            <a:spLocks noGrp="1"/>
          </p:cNvSpPr>
          <p:nvPr>
            <p:ph type="title"/>
          </p:nvPr>
        </p:nvSpPr>
        <p:spPr bwMode="auto">
          <a:xfrm>
            <a:off x="557213" y="373063"/>
            <a:ext cx="109728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7213" y="1452563"/>
            <a:ext cx="109728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61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994" tIns="62397" rIns="119994" bIns="62397">
            <a:spAutoFit/>
          </a:bodyPr>
          <a:lstStyle>
            <a:lvl1pPr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0144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00C9FF"/>
              </a:buClr>
              <a:defRPr/>
            </a:pPr>
            <a:r>
              <a:rPr lang="en-US" altLang="zh-CN" sz="1300" smtClean="0">
                <a:solidFill>
                  <a:srgbClr val="FFFFFF"/>
                </a:solidFill>
                <a:latin typeface="Nokia Pure Text Light" charset="0"/>
              </a:rPr>
              <a:t>To change the document information in the footer, press [Alt + F8] and use the “FORM“</a:t>
            </a:r>
          </a:p>
        </p:txBody>
      </p:sp>
      <p:sp>
        <p:nvSpPr>
          <p:cNvPr id="2062" name="AutoShape 57"/>
          <p:cNvSpPr>
            <a:spLocks noChangeArrowheads="1"/>
          </p:cNvSpPr>
          <p:nvPr/>
        </p:nvSpPr>
        <p:spPr bwMode="auto">
          <a:xfrm>
            <a:off x="196691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R 18 </a:t>
            </a:r>
            <a:b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G 65 </a:t>
            </a:r>
            <a:b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B 145</a:t>
            </a:r>
          </a:p>
        </p:txBody>
      </p:sp>
      <p:sp>
        <p:nvSpPr>
          <p:cNvPr id="2063" name="AutoShape 58"/>
          <p:cNvSpPr>
            <a:spLocks noChangeArrowheads="1"/>
          </p:cNvSpPr>
          <p:nvPr/>
        </p:nvSpPr>
        <p:spPr bwMode="auto">
          <a:xfrm>
            <a:off x="244633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R 0 </a:t>
            </a:r>
            <a:b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G 201 </a:t>
            </a:r>
            <a:b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</a:b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0" y="6945313"/>
            <a:ext cx="382588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3998" tIns="335984" rIns="23998" bIns="0"/>
          <a:lstStyle/>
          <a:p>
            <a:pPr defTabSz="806156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104</a:t>
            </a:r>
            <a:b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113</a:t>
            </a:r>
            <a:b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778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216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217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836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R 168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G 187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2067" name="Rectangle 68"/>
          <p:cNvSpPr>
            <a:spLocks noChangeArrowheads="1"/>
          </p:cNvSpPr>
          <p:nvPr/>
        </p:nvSpPr>
        <p:spPr bwMode="auto">
          <a:xfrm>
            <a:off x="863600" y="6945313"/>
            <a:ext cx="1055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998" tIns="0" rIns="47997" bIns="0" anchor="ctr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altLang="zh-CN" sz="700" b="1" smtClean="0">
                <a:solidFill>
                  <a:srgbClr val="FFFFFF"/>
                </a:solidFill>
                <a:cs typeface="Arial" pitchFamily="34" charset="0"/>
              </a:rPr>
              <a:t>Core and </a:t>
            </a:r>
            <a:r>
              <a:rPr lang="en-GB" altLang="zh-CN" sz="700" b="1" smtClean="0">
                <a:solidFill>
                  <a:srgbClr val="FFFFFF"/>
                </a:solidFill>
                <a:latin typeface="Nokia Pure Text Light" charset="0"/>
                <a:cs typeface="Arial" pitchFamily="34" charset="0"/>
              </a:rPr>
              <a:t>background</a:t>
            </a:r>
            <a:r>
              <a:rPr lang="en-GB" altLang="zh-CN" sz="700" b="1" smtClean="0">
                <a:solidFill>
                  <a:srgbClr val="FFFFFF"/>
                </a:solidFill>
                <a:cs typeface="Arial" pitchFamily="34" charset="0"/>
              </a:rPr>
              <a:t> colors:</a:t>
            </a:r>
          </a:p>
        </p:txBody>
      </p:sp>
      <p:sp>
        <p:nvSpPr>
          <p:cNvPr id="2068" name="AutoShape 57"/>
          <p:cNvSpPr>
            <a:spLocks noChangeArrowheads="1"/>
          </p:cNvSpPr>
          <p:nvPr/>
        </p:nvSpPr>
        <p:spPr bwMode="auto">
          <a:xfrm>
            <a:off x="1966913" y="6945313"/>
            <a:ext cx="382587" cy="179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altLang="zh-CN" sz="700" b="1" smtClean="0">
              <a:solidFill>
                <a:srgbClr val="FFFFFF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69" name="AutoShape 58"/>
          <p:cNvSpPr>
            <a:spLocks noChangeArrowheads="1"/>
          </p:cNvSpPr>
          <p:nvPr/>
        </p:nvSpPr>
        <p:spPr bwMode="auto">
          <a:xfrm>
            <a:off x="2446338" y="6945313"/>
            <a:ext cx="384175" cy="179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altLang="zh-CN" sz="700" b="1" smtClean="0">
              <a:solidFill>
                <a:srgbClr val="FFFFFF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0" name="AutoShape 59"/>
          <p:cNvSpPr>
            <a:spLocks noChangeArrowheads="1"/>
          </p:cNvSpPr>
          <p:nvPr/>
        </p:nvSpPr>
        <p:spPr bwMode="auto">
          <a:xfrm>
            <a:off x="2927350" y="6945313"/>
            <a:ext cx="382588" cy="1793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998" tIns="335984" rIns="23998" bIns="0"/>
          <a:lstStyle>
            <a:lvl1pPr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48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altLang="zh-CN" sz="700" b="1" smtClean="0">
              <a:solidFill>
                <a:srgbClr val="FFFFFF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1" name="Rectangle 68"/>
          <p:cNvSpPr>
            <a:spLocks noChangeArrowheads="1"/>
          </p:cNvSpPr>
          <p:nvPr/>
        </p:nvSpPr>
        <p:spPr bwMode="auto">
          <a:xfrm>
            <a:off x="863600" y="6945313"/>
            <a:ext cx="1055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998" tIns="0" rIns="47997" bIns="0" anchor="ctr"/>
          <a:lstStyle>
            <a:lvl1pPr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3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altLang="zh-CN" sz="700" b="1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72" name="Date Placeholder 3"/>
          <p:cNvSpPr txBox="1">
            <a:spLocks/>
          </p:cNvSpPr>
          <p:nvPr/>
        </p:nvSpPr>
        <p:spPr bwMode="auto">
          <a:xfrm>
            <a:off x="963613" y="6191250"/>
            <a:ext cx="9159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B9B885A0-D263-4FA3-8A65-D9EB4B32538C}" type="datetime1">
              <a:rPr lang="en-GB" altLang="zh-CN" sz="1100" smtClean="0">
                <a:solidFill>
                  <a:srgbClr val="68717A"/>
                </a:solidFill>
                <a:latin typeface="Nokia Pure Text Light" charset="0"/>
                <a:cs typeface="Arial" pitchFamily="34" charset="0"/>
              </a:rPr>
              <a:pPr eaLnBrk="1" hangingPunct="1">
                <a:defRPr/>
              </a:pPr>
              <a:t>26/04/2015</a:t>
            </a:fld>
            <a:endParaRPr lang="en-GB" altLang="zh-CN" sz="1100" smtClean="0">
              <a:solidFill>
                <a:srgbClr val="68717A"/>
              </a:solidFill>
              <a:latin typeface="Nokia Pure Text Light" charset="0"/>
              <a:cs typeface="Arial" pitchFamily="34" charset="0"/>
            </a:endParaRPr>
          </a:p>
        </p:txBody>
      </p:sp>
      <p:sp>
        <p:nvSpPr>
          <p:cNvPr id="2073" name="Slide Number Placeholder 5"/>
          <p:cNvSpPr txBox="1">
            <a:spLocks/>
          </p:cNvSpPr>
          <p:nvPr/>
        </p:nvSpPr>
        <p:spPr bwMode="auto">
          <a:xfrm>
            <a:off x="577850" y="6191250"/>
            <a:ext cx="192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5F502D06-D57C-4CBB-975E-51E958EFDC2C}" type="slidenum">
              <a:rPr lang="en-GB" altLang="zh-CN" sz="1100" smtClean="0">
                <a:solidFill>
                  <a:srgbClr val="68717A"/>
                </a:solidFill>
                <a:latin typeface="Nokia Pure Text Light" charset="0"/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GB" altLang="zh-CN" sz="1000" smtClean="0">
              <a:solidFill>
                <a:srgbClr val="68717A"/>
              </a:solidFill>
              <a:latin typeface="Nokia Pure Text Light" charset="0"/>
              <a:cs typeface="Arial" pitchFamily="34" charset="0"/>
            </a:endParaRPr>
          </a:p>
        </p:txBody>
      </p:sp>
      <p:pic>
        <p:nvPicPr>
          <p:cNvPr id="2074" name="Picture 1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12438" y="6229350"/>
            <a:ext cx="9366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5" name="TextBox 2"/>
          <p:cNvSpPr txBox="1">
            <a:spLocks noChangeArrowheads="1"/>
          </p:cNvSpPr>
          <p:nvPr/>
        </p:nvSpPr>
        <p:spPr bwMode="auto">
          <a:xfrm>
            <a:off x="1789113" y="6191250"/>
            <a:ext cx="81041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solidFill>
                  <a:srgbClr val="68717A"/>
                </a:solidFill>
                <a:latin typeface="Nokia Pure Text Light" charset="0"/>
                <a:cs typeface="Arial" pitchFamily="34" charset="0"/>
              </a:rPr>
              <a:t>© Nokia 2014   - File Name   - Version   - Creator   - DocID</a:t>
            </a:r>
          </a:p>
        </p:txBody>
      </p:sp>
      <p:sp>
        <p:nvSpPr>
          <p:cNvPr id="2076" name="TextBox 27"/>
          <p:cNvSpPr txBox="1">
            <a:spLocks noChangeArrowheads="1"/>
          </p:cNvSpPr>
          <p:nvPr/>
        </p:nvSpPr>
        <p:spPr bwMode="auto">
          <a:xfrm>
            <a:off x="2005013" y="6332538"/>
            <a:ext cx="8104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GB" altLang="zh-CN" sz="1100" smtClean="0">
              <a:solidFill>
                <a:srgbClr val="68717A"/>
              </a:solidFill>
              <a:cs typeface="Arial" pitchFamily="34" charset="0"/>
            </a:endParaRPr>
          </a:p>
          <a:p>
            <a:pPr eaLnBrk="1" hangingPunct="1">
              <a:defRPr/>
            </a:pPr>
            <a:endParaRPr lang="en-GB" altLang="zh-CN" sz="1100" smtClean="0">
              <a:solidFill>
                <a:srgbClr val="68717A"/>
              </a:solidFill>
              <a:cs typeface="Arial" pitchFamily="34" charset="0"/>
            </a:endParaRPr>
          </a:p>
        </p:txBody>
      </p:sp>
      <p:sp>
        <p:nvSpPr>
          <p:cNvPr id="2077" name="TextBox 28"/>
          <p:cNvSpPr txBox="1">
            <a:spLocks noChangeArrowheads="1"/>
          </p:cNvSpPr>
          <p:nvPr/>
        </p:nvSpPr>
        <p:spPr bwMode="auto">
          <a:xfrm>
            <a:off x="576263" y="6383338"/>
            <a:ext cx="810418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100" smtClean="0">
                <a:solidFill>
                  <a:srgbClr val="68717A"/>
                </a:solidFill>
                <a:latin typeface="Nokia Pure Text Light" charset="0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31584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6080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2pPr>
      <a:lvl3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3pPr>
      <a:lvl4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4pPr>
      <a:lvl5pPr algn="l" defTabSz="6080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Nokia Pure Headline Light"/>
          <a:ea typeface="ヒラギノ角ゴ Pro W3" charset="0"/>
          <a:cs typeface="Arial" pitchFamily="34" charset="0"/>
        </a:defRPr>
      </a:lvl5pPr>
      <a:lvl6pPr marL="60957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4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09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278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388" indent="-30638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43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188" indent="-303213" algn="l" defTabSz="608013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3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1225" indent="-30003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6025" indent="-303213" algn="l" defTabSz="608013" rtl="0" eaLnBrk="0" fontAlgn="base" hangingPunct="0">
        <a:spcBef>
          <a:spcPct val="0"/>
        </a:spcBef>
        <a:spcAft>
          <a:spcPts val="800"/>
        </a:spcAft>
        <a:buFont typeface="Lucida Grande"/>
        <a:buChar char="-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2413" indent="-306388" algn="l" defTabSz="608013" rtl="0" eaLnBrk="0" fontAlgn="base" hangingPunct="0">
        <a:spcBef>
          <a:spcPct val="0"/>
        </a:spcBef>
        <a:spcAft>
          <a:spcPts val="800"/>
        </a:spcAft>
        <a:buFont typeface="Arial" pitchFamily="34" charset="0"/>
        <a:buChar char="•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124191"/>
              </a:solidFill>
              <a:latin typeface="Nokia Pure Headline Light"/>
              <a:ea typeface="+mn-ea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lIns="121914" tIns="60957" rIns="121914" bIns="6095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124191"/>
              </a:solidFill>
              <a:ea typeface="+mn-e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3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6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114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19994" tIns="62397" rIns="119994" bIns="62397">
            <a:spAutoFit/>
          </a:bodyPr>
          <a:lstStyle/>
          <a:p>
            <a:pPr algn="ctr" defTabSz="1015949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C9FF"/>
              </a:buClr>
              <a:defRPr/>
            </a:pPr>
            <a:r>
              <a:rPr lang="en-US" sz="1300" dirty="0">
                <a:solidFill>
                  <a:srgbClr val="FFFFFF"/>
                </a:solidFill>
                <a:latin typeface="Nokia Pure Text Light"/>
                <a:ea typeface="+mn-ea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18 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65 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8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0 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201 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3998" tIns="335984" rIns="23998" bIns="0"/>
          <a:lstStyle/>
          <a:p>
            <a:pPr defTabSz="806156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104</a:t>
            </a:r>
            <a:b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113</a:t>
            </a:r>
            <a:b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216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217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5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R 168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G 187</a:t>
            </a:r>
            <a:b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</a:b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3998" tIns="0" rIns="47997" bIns="0" anchor="ctr"/>
          <a:lstStyle/>
          <a:p>
            <a:pPr algn="r"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70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</a:rPr>
              <a:t>Core and </a:t>
            </a:r>
            <a:r>
              <a:rPr lang="en-GB" sz="700" b="1" dirty="0">
                <a:solidFill>
                  <a:srgbClr val="FFFFFF"/>
                </a:solidFill>
                <a:latin typeface="Nokia Pure Text Light"/>
                <a:ea typeface="+mn-ea"/>
                <a:cs typeface="Arial" panose="020B0604020202020204" pitchFamily="34" charset="0"/>
              </a:rPr>
              <a:t>background</a:t>
            </a:r>
            <a:r>
              <a:rPr lang="en-GB" sz="70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rgbClr val="FFFFFF"/>
                </a:solidFill>
                <a:ea typeface="+mn-ea"/>
                <a:cs typeface="Arial" panose="020B0604020202020204" pitchFamily="34" charset="0"/>
              </a:rPr>
              <a:t>colors</a:t>
            </a:r>
            <a:r>
              <a:rPr lang="en-GB" sz="700" b="1" dirty="0">
                <a:solidFill>
                  <a:srgbClr val="FFFFFF"/>
                </a:solidFill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700" b="1">
              <a:solidFill>
                <a:srgbClr val="FFFFFF"/>
              </a:solidFill>
              <a:latin typeface="Nokia Pure Text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8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3998" tIns="335984" rIns="23998" bIns="0"/>
          <a:lstStyle/>
          <a:p>
            <a:pPr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700" b="1">
              <a:solidFill>
                <a:srgbClr val="FFFFFF"/>
              </a:solidFill>
              <a:latin typeface="Nokia Pure Text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3998" tIns="335984" rIns="23998" bIns="0"/>
          <a:lstStyle/>
          <a:p>
            <a:pPr defTabSz="806156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700" b="1" dirty="0">
              <a:solidFill>
                <a:srgbClr val="FFFFFF"/>
              </a:solidFill>
              <a:latin typeface="Nokia Pure Text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3998" tIns="0" rIns="47997" bIns="0" anchor="ctr"/>
          <a:lstStyle/>
          <a:p>
            <a:pPr algn="r" defTabSz="804293" eaLnBrk="0" fontAlgn="auto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700" b="1" dirty="0">
              <a:solidFill>
                <a:srgbClr val="FFFFFF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FEF4778-5275-AF44-A3A2-413C53D52084}" type="datetime1">
              <a:rPr lang="en-GB" sz="1100" smtClean="0">
                <a:solidFill>
                  <a:srgbClr val="68717A"/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26/04/2015</a:t>
            </a:fld>
            <a:endParaRPr lang="en-GB" sz="11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9182688-34E5-4CE3-92E4-C88AA8BD9750}" type="slidenum">
              <a:rPr lang="en-GB" sz="1100" smtClean="0">
                <a:solidFill>
                  <a:srgbClr val="68717A"/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100" smtClean="0">
                <a:solidFill>
                  <a:srgbClr val="68717A"/>
                </a:solidFill>
                <a:latin typeface="Nokia Pure Text Light"/>
                <a:ea typeface="+mn-ea"/>
                <a:cs typeface="Arial" charset="0"/>
              </a:rPr>
              <a:t>© Nokia 2014   - File Name   - Version   - Creator   - DocID</a:t>
            </a:r>
            <a:endParaRPr lang="en-GB" sz="1100" dirty="0">
              <a:solidFill>
                <a:srgbClr val="68717A"/>
              </a:solidFill>
              <a:latin typeface="Nokia Pure Text Light"/>
              <a:ea typeface="+mn-ea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8"/>
            <a:ext cx="8104716" cy="461659"/>
          </a:xfrm>
          <a:prstGeom prst="rect">
            <a:avLst/>
          </a:prstGeom>
          <a:noFill/>
        </p:spPr>
        <p:txBody>
          <a:bodyPr lIns="121914" tIns="60957" rIns="121914" bIns="60957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100" dirty="0">
              <a:solidFill>
                <a:srgbClr val="68717A"/>
              </a:solidFill>
              <a:ea typeface="+mn-ea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100" dirty="0">
              <a:solidFill>
                <a:srgbClr val="68717A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mtClean="0">
                <a:solidFill>
                  <a:srgbClr val="68717A"/>
                </a:solidFill>
                <a:latin typeface="Nokia Pure Text Light"/>
                <a:ea typeface="+mn-ea"/>
                <a:cs typeface="Arial" charset="0"/>
              </a:rPr>
              <a:t>Confidential</a:t>
            </a:r>
            <a:endParaRPr lang="en-GB" sz="1100" dirty="0">
              <a:solidFill>
                <a:srgbClr val="68717A"/>
              </a:solidFill>
              <a:latin typeface="Nokia Pure Text Ligh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1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60957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9570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70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70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70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60957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40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09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278" algn="l" defTabSz="60957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03" indent="-306903" algn="l" defTabSz="609570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3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687" indent="-304784" algn="l" defTabSz="609570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2239" indent="-300551" algn="l" defTabSz="609570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7024" indent="-304784" algn="l" defTabSz="609570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3925" indent="-306903" algn="l" defTabSz="609570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7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6738" y="2962275"/>
            <a:ext cx="10991850" cy="2429122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>
                <a:solidFill>
                  <a:schemeClr val="bg1"/>
                </a:solidFill>
                <a:latin typeface="Nokia Pure Headline Ultra Light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3600" b="1" dirty="0" smtClean="0">
                <a:solidFill>
                  <a:schemeClr val="bg1"/>
                </a:solidFill>
                <a:latin typeface="Nokia Pure Headline Ultra Light"/>
                <a:ea typeface="微软雅黑" pitchFamily="34" charset="-122"/>
                <a:cs typeface="Arial" pitchFamily="34" charset="0"/>
              </a:rPr>
              <a:t>工具使用说明</a:t>
            </a:r>
            <a:endParaRPr lang="en-US" altLang="zh-CN" sz="3600" b="1" dirty="0" smtClean="0">
              <a:solidFill>
                <a:schemeClr val="bg1"/>
              </a:solidFill>
              <a:latin typeface="Nokia Pure Headline Ultra Light"/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400" dirty="0" smtClean="0">
              <a:solidFill>
                <a:schemeClr val="bg1"/>
              </a:solidFill>
              <a:latin typeface="Nokia Pure Headline Ultra Light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"/>
          <p:cNvSpPr txBox="1">
            <a:spLocks noChangeArrowheads="1"/>
          </p:cNvSpPr>
          <p:nvPr/>
        </p:nvSpPr>
        <p:spPr bwMode="auto">
          <a:xfrm>
            <a:off x="841730" y="1116017"/>
            <a:ext cx="4999512" cy="754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工具安装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将工具解压到系统的任意目录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包含文件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Parse-1.7.2.exe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执行文件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mrconf.conf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数据下载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服务器下载原始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将下载的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文件解压在一个文件夹中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工参准备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工参文件必须包含以下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列（大小写敏感）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lnBtsId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crid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Longitude</a:t>
            </a:r>
          </a:p>
          <a:p>
            <a:pPr lvl="2" defTabSz="608013"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Latitude</a:t>
            </a:r>
          </a:p>
          <a:p>
            <a:pPr lvl="2" defTabSz="608013"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phyCellId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EARFCN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defRPr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defTabSz="608013">
              <a:defRPr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defTabSz="608013">
              <a:defRPr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defTabSz="608013">
              <a:defRPr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ヒラギノ角ゴ Pro W3"/>
              </a:rPr>
              <a:t>  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ヒラギノ角ゴ Pro W3"/>
            </a:endParaRPr>
          </a:p>
        </p:txBody>
      </p:sp>
      <p:cxnSp>
        <p:nvCxnSpPr>
          <p:cNvPr id="11" name="Straight Connector 26"/>
          <p:cNvCxnSpPr/>
          <p:nvPr/>
        </p:nvCxnSpPr>
        <p:spPr>
          <a:xfrm flipV="1">
            <a:off x="693738" y="839788"/>
            <a:ext cx="10555287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7"/>
          <p:cNvSpPr txBox="1">
            <a:spLocks/>
          </p:cNvSpPr>
          <p:nvPr/>
        </p:nvSpPr>
        <p:spPr>
          <a:xfrm>
            <a:off x="1298741" y="293332"/>
            <a:ext cx="8229600" cy="4452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8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工具使用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ヒラギノ角ゴ Pro W3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2657" y="4387755"/>
            <a:ext cx="6052781" cy="18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8598" y="2538483"/>
            <a:ext cx="4662913" cy="184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337" y="859809"/>
            <a:ext cx="5191125" cy="163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841730" y="1116017"/>
            <a:ext cx="4999512" cy="513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配置文件准备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- 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原始文件目录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resdata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统计结果文件存放目录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cellinfo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工参文件名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mrtype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可以取以下值 （小写）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defTabSz="608013"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all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同时处理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threads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进程并发数，建议为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</a:p>
          <a:p>
            <a:pPr lvl="1" defTabSz="608013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注：文件名和文件目录不要带空格和中文字符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目前只处理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，不处理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数据处理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Command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窗口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parse-1.7.2.exe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ヒラギノ角ゴ Pro W3"/>
              </a:rPr>
              <a:t>  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ヒラギノ角ゴ Pro W3"/>
            </a:endParaRPr>
          </a:p>
        </p:txBody>
      </p:sp>
      <p:cxnSp>
        <p:nvCxnSpPr>
          <p:cNvPr id="3" name="Straight Connector 26"/>
          <p:cNvCxnSpPr/>
          <p:nvPr/>
        </p:nvCxnSpPr>
        <p:spPr>
          <a:xfrm flipV="1">
            <a:off x="693738" y="839788"/>
            <a:ext cx="10555287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7"/>
          <p:cNvSpPr txBox="1">
            <a:spLocks/>
          </p:cNvSpPr>
          <p:nvPr/>
        </p:nvSpPr>
        <p:spPr>
          <a:xfrm>
            <a:off x="1298741" y="293332"/>
            <a:ext cx="8229600" cy="4452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8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工具使用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ヒラギノ角ゴ Pro W3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9982" y="1385248"/>
            <a:ext cx="4693265" cy="140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4024" y="3125337"/>
            <a:ext cx="5781888" cy="2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292105" y="5776727"/>
            <a:ext cx="9155255" cy="67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defTabSz="608013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目前工具的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数据主要基于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RL45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文件。可以处理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RL55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文件，但是不统计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RL55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中新增的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字段，如：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PHR,AoA,UL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SINR,RIP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等。对新字段的支持正在处理中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6A80A67-6D92-41F9-890D-F22675EC5050}" type="slidenum">
              <a:rPr lang="zh-CN" altLang="zh-CN" smtClean="0"/>
              <a:pPr>
                <a:defRPr/>
              </a:pPr>
              <a:t>4</a:t>
            </a:fld>
            <a:r>
              <a:rPr lang="en-US" altLang="zh-CN" smtClean="0"/>
              <a:t>       © 2005  Nokia 	V1-Filename.ppt / yyyy-mm-dd / Initials</a:t>
            </a:r>
            <a:endParaRPr lang="en-US" altLang="zh-CN"/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1435407" y="1156959"/>
            <a:ext cx="9557865" cy="427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defTabSz="608013">
              <a:buFont typeface="Wingdings" pitchFamily="2" charset="2"/>
              <a:buChar char="n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目前工具的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数据主要基于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RL45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文件。可以处理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RL55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文件，但是不统计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RL55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中新增的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字段，如：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PHR,AoA,UL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SINR,RIP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等。对新字段的支持正在处理中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MRS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的统计主要针对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RL45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字段：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RSRP</a:t>
            </a: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RSRQ</a:t>
            </a: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TA</a:t>
            </a:r>
          </a:p>
          <a:p>
            <a:pPr lvl="1" defTabSz="608013">
              <a:buFont typeface="Wingdings" pitchFamily="2" charset="2"/>
              <a:buChar char="ü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的统计报告包含以下一维和二维报告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MR.RSRP_SUMMARY</a:t>
            </a: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MR.RSRQ_SUMMARY</a:t>
            </a: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MR.Tadv_SUMMY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MR.RsrpRsrq_SUMMY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MR.TadvRsrp_SUMMY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defTabSz="608013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统计报告的字段可以参照移动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规范，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统计只是对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数据按小区进行数据聚合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4" name="Straight Connector 26"/>
          <p:cNvCxnSpPr/>
          <p:nvPr/>
        </p:nvCxnSpPr>
        <p:spPr>
          <a:xfrm flipV="1">
            <a:off x="693738" y="832964"/>
            <a:ext cx="10555287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 txBox="1">
            <a:spLocks/>
          </p:cNvSpPr>
          <p:nvPr/>
        </p:nvSpPr>
        <p:spPr>
          <a:xfrm>
            <a:off x="1298741" y="286508"/>
            <a:ext cx="8229600" cy="4452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8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统计结果说明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ヒラギノ角ゴ Pro W3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 txBox="1">
            <a:spLocks/>
          </p:cNvSpPr>
          <p:nvPr/>
        </p:nvSpPr>
        <p:spPr>
          <a:xfrm>
            <a:off x="274638" y="6526213"/>
            <a:ext cx="5213350" cy="190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A80A67-6D92-41F9-890D-F22675EC5050}" type="slidenum"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© 2005  Nokia 	V1-Filename.ppt / yyyy-mm-dd / Initials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1073741" y="1109192"/>
            <a:ext cx="10178838" cy="409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ECI_ECI </a:t>
            </a:r>
          </a:p>
          <a:p>
            <a:pPr defTabSz="608013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数值如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30556929_30556900,30556929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报告中服务小区的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ECI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30556900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ECI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S_ENBID 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报告中服务小区的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eNodeB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ID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S_CELLID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报告中服务小区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Cell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ID</a:t>
            </a: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S_PCI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报告中服务小区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PCI</a:t>
            </a: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S_EARFCN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报告中服务小区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EARFCN</a:t>
            </a: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A_ENBID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eNodeB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ID</a:t>
            </a: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A_CELLID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Cell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ID</a:t>
            </a: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A_PCI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PCI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A_EARFCN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EARFCN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Distance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服务小区与邻区的距离（根据工程文件计算）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Total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在服务小区中测量到邻区的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采样次数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GE-10db 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在服务小区中测量到邻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区的电平与服务小区电平相差在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以内的采样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次数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GE-6db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在服务小区中测量到邻区的电平与服务小区电平相差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以内的采样次数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NbrAvg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所有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报告中邻区的电平平均值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4" name="Straight Connector 26"/>
          <p:cNvCxnSpPr/>
          <p:nvPr/>
        </p:nvCxnSpPr>
        <p:spPr>
          <a:xfrm flipV="1">
            <a:off x="693738" y="832964"/>
            <a:ext cx="10555287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 txBox="1">
            <a:spLocks/>
          </p:cNvSpPr>
          <p:nvPr/>
        </p:nvSpPr>
        <p:spPr>
          <a:xfrm>
            <a:off x="1298741" y="286508"/>
            <a:ext cx="8229600" cy="4452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8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统计结果说明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MRO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MRO_ECIECI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ヒラギノ角ゴ Pro W3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 txBox="1">
            <a:spLocks/>
          </p:cNvSpPr>
          <p:nvPr/>
        </p:nvSpPr>
        <p:spPr>
          <a:xfrm>
            <a:off x="274638" y="6526213"/>
            <a:ext cx="5213350" cy="190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A80A67-6D92-41F9-890D-F22675EC5050}" type="slidenum"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© 2005  Nokia 	V1-Filename.ppt / yyyy-mm-dd / Initials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1073741" y="1102368"/>
            <a:ext cx="10178838" cy="504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Eci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-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报告中服务小区的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ECI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S_ENBID 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报告中范围小区的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eNodeB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ID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S_CELLID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报告中范围小区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Cell ID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S_PCI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报告中范围小区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PCI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S_EARFCN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报告中范围小区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EARFCN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样本总数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NcTotal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报告中邻区的样本总数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AdjLT-10db 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报告中邻区的电平低于服务小区大于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Adj-10db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Adj-9db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9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Adj-8db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8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Adj-7db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Adj-6db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Adj-5db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Adj-4db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Adj-3db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Adj-2db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Adj-1db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报告中邻区的电平低于服务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Adj0db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电平等于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Adj1db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电平高于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4" name="Straight Connector 26"/>
          <p:cNvCxnSpPr/>
          <p:nvPr/>
        </p:nvCxnSpPr>
        <p:spPr>
          <a:xfrm flipV="1">
            <a:off x="693738" y="832964"/>
            <a:ext cx="10555287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 txBox="1">
            <a:spLocks/>
          </p:cNvSpPr>
          <p:nvPr/>
        </p:nvSpPr>
        <p:spPr>
          <a:xfrm>
            <a:off x="1298741" y="286508"/>
            <a:ext cx="8229600" cy="4452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8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统计结果说明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MRO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MRO_STAT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ヒラギノ角ゴ Pro W3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 txBox="1">
            <a:spLocks/>
          </p:cNvSpPr>
          <p:nvPr/>
        </p:nvSpPr>
        <p:spPr>
          <a:xfrm>
            <a:off x="274638" y="6526213"/>
            <a:ext cx="5213350" cy="190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A80A67-6D92-41F9-890D-F22675EC5050}" type="slidenum"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© 2005  Nokia 	V1-Filename.ppt / yyyy-mm-dd / Initials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1073741" y="1102368"/>
            <a:ext cx="10178838" cy="504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Adj2db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报告中邻区的电平高于服务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Adj3db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报告中邻区的电平高于服务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Adj4db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报告中邻区的电平高于服务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Adj5db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报告中邻区的电平高于服务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Adj6db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报告中邻区的电平高于服务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AdjGT6db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报告中邻区的电平高于服务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小区大于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GE-10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服务小区电平相差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GE-6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报告中邻区的电平与服务小区电平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以内的样本数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TotalNei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上报的邻区数量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NeiGE-10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上报并且邻区电平与服务小区相差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以内的邻区数量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NeiGE-6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上报并且邻区电平与服务小区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以内的邻区数量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AdjTotal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服务小区作为邻区出现在其他小区的总次数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Adj-10db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服务小区作为邻区出现在其他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小区并且与服务小区电平相差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总次数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Adj-6db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服务小区作为邻区出现在其他小区并且与服务小区电平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以内的总次数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overlap6db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邻区电平与服务小区电平相差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以内的采样点比例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overshoot6db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服务小区作为邻区出现中其他小区并且与服务小区电平相差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以内的采样点比例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Avg_adj_report_times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报告中上报的平均邻区数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Dbmtotal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服务小区的电平值累加值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Dbmavg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-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dbmtotal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4" name="Straight Connector 26"/>
          <p:cNvCxnSpPr/>
          <p:nvPr/>
        </p:nvCxnSpPr>
        <p:spPr>
          <a:xfrm flipV="1">
            <a:off x="693738" y="832964"/>
            <a:ext cx="10555287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 txBox="1">
            <a:spLocks/>
          </p:cNvSpPr>
          <p:nvPr/>
        </p:nvSpPr>
        <p:spPr>
          <a:xfrm>
            <a:off x="1298741" y="286508"/>
            <a:ext cx="8229600" cy="4452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8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统计结果说明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MRO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MRO_STAT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ヒラギノ角ゴ Pro W3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 txBox="1">
            <a:spLocks/>
          </p:cNvSpPr>
          <p:nvPr/>
        </p:nvSpPr>
        <p:spPr>
          <a:xfrm>
            <a:off x="274638" y="6526213"/>
            <a:ext cx="5213350" cy="190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A80A67-6D92-41F9-890D-F22675EC5050}" type="slidenum"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© 2005  Nokia 	V1-Filename.ppt / yyyy-mm-dd / Initials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073741" y="1102368"/>
            <a:ext cx="10178838" cy="578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overlap1_num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个小区的电平与服务小区相差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overlap1_rate – overlap1_num/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overlap2_num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小区的电平与服务小区相差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overlap2_rate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overlap2_num/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overlap3_num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小区的电平与服务小区相差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overlap3_rate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overlap3_num/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overlap4_num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小区的电平与服务小区相差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overlap4_rate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overlap4_num/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overlap5_num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小区的电平与服务小区相差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overlap5_rate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overlap5_num/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overlap6_num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小区的电平与服务小区相差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overlap6_rate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overlap6_num/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overlap7_num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小区的电平与服务小区相差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overlap7_rate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overlap7_num/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overlap8_num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邻区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&gt;=8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小区的电平与服务小区相差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以内的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overlap8_rate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overlap8_num/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scTotal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cmccoverlap_num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按移动重叠覆盖计算采样点数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cmccoverlap_rate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移动重叠覆盖度指标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500M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报告时离基站距离小于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500M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的采样点比例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1000M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报告时离基站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距离大于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500M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1500M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采样点比例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1500M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报告时离基站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距离大于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1500M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的采样点比例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AVG-Distance –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报告终端离基站的平均距离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defTabSz="608013">
              <a:buFont typeface="Wingdings" pitchFamily="2" charset="2"/>
              <a:buChar char="n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" name="Straight Connector 26"/>
          <p:cNvCxnSpPr/>
          <p:nvPr/>
        </p:nvCxnSpPr>
        <p:spPr>
          <a:xfrm flipV="1">
            <a:off x="761977" y="819316"/>
            <a:ext cx="10555287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7"/>
          <p:cNvSpPr txBox="1">
            <a:spLocks/>
          </p:cNvSpPr>
          <p:nvPr/>
        </p:nvSpPr>
        <p:spPr>
          <a:xfrm>
            <a:off x="1298741" y="286508"/>
            <a:ext cx="8229600" cy="4452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8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统计结果说明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– MRO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MRO_STAT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报告（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ヒラギノ角ゴ Pro W3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3850" y="3219450"/>
            <a:ext cx="31369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 PowerPoint Template Nokia Pure v12" id="{7AC05BEF-BBDF-4CF1-AA23-A676535EABCE}" vid="{AF106B15-0C1E-44CE-A53A-F2CB8A6EA7E7}"/>
    </a:ext>
  </a:extLst>
</a:theme>
</file>

<file path=ppt/theme/theme2.xml><?xml version="1.0" encoding="utf-8"?>
<a:theme xmlns:a="http://schemas.openxmlformats.org/drawingml/2006/main" name="Nokia PowerPoint Template Nokia Pure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3.xml><?xml version="1.0" encoding="utf-8"?>
<a:theme xmlns:a="http://schemas.openxmlformats.org/drawingml/2006/main" name="1_Nokia PowerPoint Template Nokia Pure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Nokia PowerPoint Template Nokia Pure v12" id="{7AC05BEF-BBDF-4CF1-AA23-A676535EABCE}" vid="{991539CA-B441-4AED-8339-F6770207F6A2}"/>
    </a:ext>
  </a:extLst>
</a:theme>
</file>

<file path=ppt/theme/theme4.xml><?xml version="1.0" encoding="utf-8"?>
<a:theme xmlns:a="http://schemas.openxmlformats.org/drawingml/2006/main" name="2_Nokia PowerPoint Template Nokia Pure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Nokia PowerPoint Template Nokia Pure v12" id="{7AC05BEF-BBDF-4CF1-AA23-A676535EABCE}" vid="{991539CA-B441-4AED-8339-F6770207F6A2}"/>
    </a:ext>
  </a:extLst>
</a:theme>
</file>

<file path=ppt/theme/theme5.xml><?xml version="1.0" encoding="utf-8"?>
<a:theme xmlns:a="http://schemas.openxmlformats.org/drawingml/2006/main" name="3_Nokia PowerPoint Template Nokia Pure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Nokia PowerPoint Template Nokia Pure v12" id="{7AC05BEF-BBDF-4CF1-AA23-A676535EABCE}" vid="{991539CA-B441-4AED-8339-F6770207F6A2}"/>
    </a:ext>
  </a:extLst>
</a:theme>
</file>

<file path=ppt/theme/theme6.xml><?xml version="1.0" encoding="utf-8"?>
<a:theme xmlns:a="http://schemas.openxmlformats.org/drawingml/2006/main" name="4_Nokia PowerPoint Template Nokia Pure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Nokia PowerPoint Template Nokia Pure v12" id="{7AC05BEF-BBDF-4CF1-AA23-A676535EABCE}" vid="{991539CA-B441-4AED-8339-F6770207F6A2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Template Nokia Pure v25</Template>
  <TotalTime>11164</TotalTime>
  <Words>1494</Words>
  <Application>Microsoft Office PowerPoint</Application>
  <PresentationFormat>自定义</PresentationFormat>
  <Paragraphs>150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Nokia Master Blue Background</vt:lpstr>
      <vt:lpstr>Nokia PowerPoint Template Nokia Pure v13</vt:lpstr>
      <vt:lpstr>1_Nokia PowerPoint Template Nokia Pure v13</vt:lpstr>
      <vt:lpstr>2_Nokia PowerPoint Template Nokia Pure v13</vt:lpstr>
      <vt:lpstr>3_Nokia PowerPoint Template Nokia Pure v13</vt:lpstr>
      <vt:lpstr>4_Nokia PowerPoint Template Nokia Pure v13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</dc:creator>
  <cp:lastModifiedBy>yoyuan</cp:lastModifiedBy>
  <cp:revision>686</cp:revision>
  <dcterms:created xsi:type="dcterms:W3CDTF">2014-04-20T05:51:54Z</dcterms:created>
  <dcterms:modified xsi:type="dcterms:W3CDTF">2015-04-26T07:55:48Z</dcterms:modified>
</cp:coreProperties>
</file>