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71" r:id="rId4"/>
    <p:sldId id="257" r:id="rId5"/>
    <p:sldId id="270" r:id="rId6"/>
    <p:sldId id="258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9528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7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96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6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2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9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31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09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63093D-B026-4367-909A-A2887371658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9E6F53-FEC7-4630-A4E5-F592CC451EC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1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stuassistent.r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998B9-C707-41ED-84AA-8DD3AC69B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ЛГТУ ассистент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C861DE-39A1-4725-9278-E40246DA0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928" y="3956279"/>
            <a:ext cx="7596452" cy="1086237"/>
          </a:xfrm>
        </p:spPr>
        <p:txBody>
          <a:bodyPr/>
          <a:lstStyle/>
          <a:p>
            <a:r>
              <a:rPr lang="ru-RU" dirty="0"/>
              <a:t>Виртуальный помощник для преподавателей и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18527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2880A-904B-48AE-9A9C-6F1FF834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Смарт-карта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6425D-F95B-4967-A10F-3F77D50D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Помогает проще ориентироваться в ВУЗе. Благодаря отслеживанию геолокации, фиксирует положение пользователя на 2</a:t>
            </a:r>
            <a:r>
              <a:rPr lang="en-US" dirty="0"/>
              <a:t>D-</a:t>
            </a:r>
            <a:r>
              <a:rPr lang="ru-RU" dirty="0"/>
              <a:t>карте и прокладывает маршрут до нужной аудитории. Совместимость с функцией </a:t>
            </a:r>
            <a:r>
              <a:rPr lang="en-US" dirty="0"/>
              <a:t>“</a:t>
            </a:r>
            <a:r>
              <a:rPr lang="ru-RU" dirty="0"/>
              <a:t>Динамическое расписание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2AD7E-88C6-477B-847C-4183EC67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F145882-6C43-43F3-96A3-59D5B997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0567"/>
            <a:ext cx="10464800" cy="6137159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0DCCA-3790-4951-8187-8DDD4824C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401"/>
            <a:ext cx="12147176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0007B-E41D-4AC5-B7EA-01093803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Мессенджер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FBDCD-1C2E-45DD-A097-E8A42331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ЛГТУ ассистент имеет мессенджер, в котором студенты смогут писать сообщения преподавателям, и наоборот. Теперь не придется тревожить учителя в ВК, так как теперь для этого есть мессенджер ЛГТУ. </a:t>
            </a:r>
          </a:p>
        </p:txBody>
      </p:sp>
    </p:spTree>
    <p:extLst>
      <p:ext uri="{BB962C8B-B14F-4D97-AF65-F5344CB8AC3E}">
        <p14:creationId xmlns:p14="http://schemas.microsoft.com/office/powerpoint/2010/main" val="557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283000-C64A-4C1E-A987-EA579827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6" y="334215"/>
            <a:ext cx="8884888" cy="60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7F659-5C87-49C5-8F30-57BB51C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ЛГТУ блокнот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A79E3-120F-49CF-A24A-C8E1ACC1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750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Блокнот, в котором можно делать заметки, конспектировать лекции, работать на практических занятиях.</a:t>
            </a:r>
          </a:p>
        </p:txBody>
      </p:sp>
    </p:spTree>
    <p:extLst>
      <p:ext uri="{BB962C8B-B14F-4D97-AF65-F5344CB8AC3E}">
        <p14:creationId xmlns:p14="http://schemas.microsoft.com/office/powerpoint/2010/main" val="42762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202FF9-60D7-46C6-8736-689C04AB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694266"/>
            <a:ext cx="762511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D131-2310-41DB-865E-A31FE305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Схема продукта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6E1EF-108D-40F4-AE6F-B26C40E1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состоит из приложения и сервера ЛГТУ.</a:t>
            </a:r>
          </a:p>
          <a:p>
            <a:pPr marL="0" indent="0">
              <a:buNone/>
            </a:pPr>
            <a:r>
              <a:rPr lang="ru-RU" dirty="0"/>
              <a:t>Клиент делает запрос серверу, сервер обрабатывает запрос и отправляет ответ.</a:t>
            </a:r>
          </a:p>
        </p:txBody>
      </p:sp>
    </p:spTree>
    <p:extLst>
      <p:ext uri="{BB962C8B-B14F-4D97-AF65-F5344CB8AC3E}">
        <p14:creationId xmlns:p14="http://schemas.microsoft.com/office/powerpoint/2010/main" val="395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14BEC-E62A-4038-B4D4-A2C29C5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4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Задачи проекта</a:t>
            </a:r>
            <a:br>
              <a:rPr lang="ru-RU" sz="4900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30976-DCF9-4218-9E20-7C64254B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Опытные программисты.</a:t>
            </a:r>
          </a:p>
          <a:p>
            <a:pPr marL="457200" indent="-457200">
              <a:buAutoNum type="arabicPeriod"/>
            </a:pPr>
            <a:r>
              <a:rPr lang="ru-RU" dirty="0"/>
              <a:t>Осуществление геолокации.</a:t>
            </a:r>
          </a:p>
          <a:p>
            <a:pPr marL="457200" indent="-457200">
              <a:buAutoNum type="arabicPeriod"/>
            </a:pPr>
            <a:r>
              <a:rPr lang="ru-RU" dirty="0"/>
              <a:t>Оборудование в аудиториях.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6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06C2-BF21-40BB-8C14-CD4E3747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9D3CC-90BD-4F3C-96A5-A8307D2C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разработки приложений используется язык программирования </a:t>
            </a:r>
            <a:r>
              <a:rPr lang="en-US" dirty="0"/>
              <a:t>C++.</a:t>
            </a:r>
            <a:r>
              <a:rPr lang="ru-RU" dirty="0"/>
              <a:t> Для работ с большими данными используется СУБД </a:t>
            </a:r>
            <a:r>
              <a:rPr lang="en-US" dirty="0"/>
              <a:t>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3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24BC9-B25F-41B6-B6B4-6D1DC4B7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нужно для успешной реализации.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7D954-2F62-48D2-84A7-D66C1501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Чтобы реализовать проект, нужны программисты с умением писать сложные программы и работать с </a:t>
            </a:r>
            <a:r>
              <a:rPr lang="ru-RU" sz="1800">
                <a:solidFill>
                  <a:srgbClr val="000000"/>
                </a:solidFill>
                <a:latin typeface="Arial" panose="020B0604020202020204" pitchFamily="34" charset="0"/>
              </a:rPr>
              <a:t>большими данными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6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C062-FD1D-4FFC-84F1-24278FF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0BD04-BC30-4B7A-868A-0D0019C0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данной программе я собрал всё то, что можно осуществить команде опытных программистов. Идеи из списка я составлял из своего опыта обучения в ВУЗе. Я считаю, что эта программа позволит нам сэкономить своё время и нервы.</a:t>
            </a:r>
          </a:p>
          <a:p>
            <a:pPr marL="0" indent="0">
              <a:buNone/>
            </a:pPr>
            <a:r>
              <a:rPr lang="ru-RU" dirty="0"/>
              <a:t>Благодаря этой технологии жизнь студентов и преподавателей станет гораздо проще!</a:t>
            </a:r>
          </a:p>
        </p:txBody>
      </p:sp>
    </p:spTree>
    <p:extLst>
      <p:ext uri="{BB962C8B-B14F-4D97-AF65-F5344CB8AC3E}">
        <p14:creationId xmlns:p14="http://schemas.microsoft.com/office/powerpoint/2010/main" val="32848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2233E-79E2-4EC9-A757-72BFCF2F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4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Создаваемый продукт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FB95A-8FF6-42F3-93A8-50EB7444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Приложение представляет из себя дополненную версию уже существующего на данный момент личного кабинета ЛГТУ.</a:t>
            </a:r>
            <a:br>
              <a:rPr lang="ru-RU" dirty="0"/>
            </a:br>
            <a:r>
              <a:rPr lang="ru-RU" dirty="0"/>
              <a:t>ЛГТУ ассистент совместим, как с ПК, так и с мобильными устройствами.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23657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9866B-76F9-4E27-87B0-A17CA6C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5ABBD-2B3E-4190-9C6A-5FE8F5D5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Стриминг лекций онлайн и просмотр записей.</a:t>
            </a:r>
          </a:p>
          <a:p>
            <a:r>
              <a:rPr lang="ru-RU" dirty="0"/>
              <a:t>Динамическое расписание занятий</a:t>
            </a:r>
            <a:r>
              <a:rPr lang="en-US" dirty="0"/>
              <a:t>.</a:t>
            </a:r>
          </a:p>
          <a:p>
            <a:r>
              <a:rPr lang="ru-RU" dirty="0"/>
              <a:t>Мессенджер для преподавателей и студентов.</a:t>
            </a:r>
          </a:p>
          <a:p>
            <a:r>
              <a:rPr lang="ru-RU" dirty="0"/>
              <a:t>Смарт-карта ВУЗа.</a:t>
            </a:r>
          </a:p>
          <a:p>
            <a:r>
              <a:rPr lang="ru-RU" dirty="0"/>
              <a:t>Блокнот для записей.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249E1-9945-48F1-8FA6-21B753AA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Предлагаемая технология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7C620-BF64-429B-B8F1-E835882F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Приложение можно загрузить с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Play Market, Apple Store;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 загрузить ПК-версию можно на сайте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www.lstuassistent.ru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Открыв приложение, пользователь должен зарегистрироваться, создав личный аккаунт и подтвердив свою личность. </a:t>
            </a:r>
          </a:p>
          <a:p>
            <a:pPr marL="0" indent="0">
              <a:buNone/>
            </a:pPr>
            <a:r>
              <a:rPr lang="ru-RU" dirty="0"/>
              <a:t>Работоспособность стриминговой функции осуществляется с помощью камер в аудиториях.</a:t>
            </a:r>
          </a:p>
        </p:txBody>
      </p:sp>
    </p:spTree>
    <p:extLst>
      <p:ext uri="{BB962C8B-B14F-4D97-AF65-F5344CB8AC3E}">
        <p14:creationId xmlns:p14="http://schemas.microsoft.com/office/powerpoint/2010/main" val="27337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6AE97-DFED-43DD-9E20-334A9D7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Стриминг лекций и просмотр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C914A-FBD8-4DC5-B19A-CE2AF76D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функция позволяет смотреть лекцию вашего преподавателя в прямом эфире, что может быть невероятно полезно, т.к. экономит очень много времени на занятиях, также будет очень полезным </a:t>
            </a:r>
            <a:r>
              <a:rPr lang="ru-RU" dirty="0" err="1"/>
              <a:t>перепросмотр</a:t>
            </a:r>
            <a:r>
              <a:rPr lang="ru-RU" dirty="0"/>
              <a:t> лекций перед зачётами или для закрепления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1106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22388-04E4-4235-A7A0-BB4BAF25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7DB881-51EA-4687-85FD-B1EAB2BC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26" y="222991"/>
            <a:ext cx="11024542" cy="6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545-4B63-4F7A-A31F-0FFA6107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расписание занятий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FDD5F-B6B1-49C6-9837-93E3B4AD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Расписание пар, которое с легкостью может менять преподаватель. На каждый предмет можно кликнуть и узнать список ИДЗ, написать личное сообщение преподавателю, посмотреть архив лекций, </a:t>
            </a:r>
            <a:r>
              <a:rPr lang="ru-RU"/>
              <a:t>рабочую программу.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5230B-5029-4012-8EFD-FE15E20C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E1C83-9666-4AED-B94F-D84DA084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2" y="460163"/>
            <a:ext cx="10465422" cy="59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1135</TotalTime>
  <Words>416</Words>
  <Application>Microsoft Office PowerPoint</Application>
  <PresentationFormat>Широкоэкранный</PresentationFormat>
  <Paragraphs>38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Уголки</vt:lpstr>
      <vt:lpstr>ЛГТУ ассистент</vt:lpstr>
      <vt:lpstr>Перспективы </vt:lpstr>
      <vt:lpstr>Создаваемый продукт  </vt:lpstr>
      <vt:lpstr>Функционал</vt:lpstr>
      <vt:lpstr>Предлагаемая технология</vt:lpstr>
      <vt:lpstr>Стриминг лекций и просмотр записей</vt:lpstr>
      <vt:lpstr>Презентация PowerPoint</vt:lpstr>
      <vt:lpstr>Динамическое расписание занятий</vt:lpstr>
      <vt:lpstr>Презентация PowerPoint</vt:lpstr>
      <vt:lpstr>Смарт-карта</vt:lpstr>
      <vt:lpstr>Презентация PowerPoint</vt:lpstr>
      <vt:lpstr>Мессенджер</vt:lpstr>
      <vt:lpstr>Презентация PowerPoint</vt:lpstr>
      <vt:lpstr>ЛГТУ блокнот </vt:lpstr>
      <vt:lpstr>Презентация PowerPoint</vt:lpstr>
      <vt:lpstr>Схема продукта</vt:lpstr>
      <vt:lpstr>Задачи проекта  </vt:lpstr>
      <vt:lpstr>Используемые технологии</vt:lpstr>
      <vt:lpstr>Что нужно для успешной реализации.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ЛГТУ ассистент</dc:title>
  <dc:creator>lxve_every1</dc:creator>
  <cp:lastModifiedBy>lxve_every1</cp:lastModifiedBy>
  <cp:revision>52</cp:revision>
  <dcterms:created xsi:type="dcterms:W3CDTF">2021-11-24T15:31:15Z</dcterms:created>
  <dcterms:modified xsi:type="dcterms:W3CDTF">2021-12-20T17:35:39Z</dcterms:modified>
</cp:coreProperties>
</file>