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9/20/16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5F24A95-EDA7-4B94-A66C-EC50317F9E2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单击鼠标编辑标题文字格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击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此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处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编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辑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母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版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标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题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样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9/20/16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AF0C51A-768A-439E-B33C-FBB036E2A2C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击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此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处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编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辑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母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版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标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题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样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9/20/16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B4E6EE-1C85-40D9-A7B6-51462A54462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557160" y="1069920"/>
            <a:ext cx="4370040" cy="4370040"/>
          </a:xfrm>
          <a:prstGeom prst="ellips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造字工房悦黑体验版细体"/>
                <a:ea typeface="造字工房悦黑体验版细体"/>
              </a:rPr>
              <a:t>汇报人：李欣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050520" y="870840"/>
            <a:ext cx="485640" cy="485640"/>
          </a:xfrm>
          <a:prstGeom prst="ellips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4899600" y="5115600"/>
            <a:ext cx="351720" cy="352080"/>
          </a:xfrm>
          <a:prstGeom prst="ellipse">
            <a:avLst/>
          </a:prstGeom>
          <a:solidFill>
            <a:srgbClr val="00b050">
              <a:alpha val="87000"/>
            </a:srgb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8208720" y="2843640"/>
            <a:ext cx="351720" cy="352080"/>
          </a:xfrm>
          <a:prstGeom prst="ellipse">
            <a:avLst/>
          </a:prstGeom>
          <a:solidFill>
            <a:srgbClr val="7030a0">
              <a:alpha val="83000"/>
            </a:srgb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121" name="CustomShape 5"/>
          <p:cNvSpPr/>
          <p:nvPr/>
        </p:nvSpPr>
        <p:spPr>
          <a:xfrm>
            <a:off x="6524640" y="5490360"/>
            <a:ext cx="485640" cy="485640"/>
          </a:xfrm>
          <a:prstGeom prst="ellipse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122" name="CustomShape 6"/>
          <p:cNvSpPr/>
          <p:nvPr/>
        </p:nvSpPr>
        <p:spPr>
          <a:xfrm>
            <a:off x="4999680" y="1561680"/>
            <a:ext cx="351720" cy="352080"/>
          </a:xfrm>
          <a:prstGeom prst="ellipse">
            <a:avLst/>
          </a:prstGeom>
          <a:solidFill>
            <a:srgbClr val="ffff00">
              <a:alpha val="77000"/>
            </a:srgb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123" name="CustomShape 7"/>
          <p:cNvSpPr/>
          <p:nvPr/>
        </p:nvSpPr>
        <p:spPr>
          <a:xfrm>
            <a:off x="3890160" y="3576600"/>
            <a:ext cx="351720" cy="352080"/>
          </a:xfrm>
          <a:prstGeom prst="ellipse">
            <a:avLst/>
          </a:prstGeom>
          <a:solidFill>
            <a:srgbClr val="0070c0">
              <a:alpha val="73000"/>
            </a:srgb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124" name="CustomShape 8"/>
          <p:cNvSpPr/>
          <p:nvPr/>
        </p:nvSpPr>
        <p:spPr>
          <a:xfrm>
            <a:off x="2191680" y="1858680"/>
            <a:ext cx="1776600" cy="1775880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125" name="CustomShape 9"/>
          <p:cNvSpPr/>
          <p:nvPr/>
        </p:nvSpPr>
        <p:spPr>
          <a:xfrm>
            <a:off x="5559120" y="1576800"/>
            <a:ext cx="485640" cy="485640"/>
          </a:xfrm>
          <a:prstGeom prst="ellipse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126" name="CustomShape 10"/>
          <p:cNvSpPr/>
          <p:nvPr/>
        </p:nvSpPr>
        <p:spPr>
          <a:xfrm>
            <a:off x="2358000" y="4155840"/>
            <a:ext cx="878400" cy="878400"/>
          </a:xfrm>
          <a:prstGeom prst="ellipse">
            <a:avLst/>
          </a:prstGeom>
          <a:solidFill>
            <a:srgbClr val="00b0f0">
              <a:alpha val="63000"/>
            </a:srgb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127" name="CustomShape 11"/>
          <p:cNvSpPr/>
          <p:nvPr/>
        </p:nvSpPr>
        <p:spPr>
          <a:xfrm>
            <a:off x="8375400" y="1023120"/>
            <a:ext cx="1776600" cy="1775880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128" name="CustomShape 12"/>
          <p:cNvSpPr/>
          <p:nvPr/>
        </p:nvSpPr>
        <p:spPr>
          <a:xfrm>
            <a:off x="7582680" y="2249280"/>
            <a:ext cx="485640" cy="485640"/>
          </a:xfrm>
          <a:prstGeom prst="ellipse">
            <a:avLst/>
          </a:prstGeom>
          <a:solidFill>
            <a:srgbClr val="0070c0">
              <a:alpha val="57000"/>
            </a:srgb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129" name="CustomShape 13"/>
          <p:cNvSpPr/>
          <p:nvPr/>
        </p:nvSpPr>
        <p:spPr>
          <a:xfrm>
            <a:off x="2023920" y="5201280"/>
            <a:ext cx="351720" cy="352080"/>
          </a:xfrm>
          <a:prstGeom prst="ellipse">
            <a:avLst/>
          </a:prstGeom>
          <a:solidFill>
            <a:srgbClr val="7030a0">
              <a:alpha val="53000"/>
            </a:srgb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130" name="CustomShape 14"/>
          <p:cNvSpPr/>
          <p:nvPr/>
        </p:nvSpPr>
        <p:spPr>
          <a:xfrm>
            <a:off x="5533920" y="4700160"/>
            <a:ext cx="351720" cy="35208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131" name="TextShape 15"/>
          <p:cNvSpPr txBox="1"/>
          <p:nvPr/>
        </p:nvSpPr>
        <p:spPr>
          <a:xfrm>
            <a:off x="360000" y="1037880"/>
            <a:ext cx="11520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Decision Feedback Channel Estimation Approach of The Satellite Mobile Communication System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474440" y="180720"/>
            <a:ext cx="3242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细体"/>
                <a:ea typeface="造字工房悦黑体验版细体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877360" y="928800"/>
            <a:ext cx="435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506988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ff000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545688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5844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6231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00e668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"/>
          <p:cNvSpPr/>
          <p:nvPr/>
        </p:nvSpPr>
        <p:spPr>
          <a:xfrm>
            <a:off x="6618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7030a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8"/>
          <p:cNvSpPr txBox="1"/>
          <p:nvPr/>
        </p:nvSpPr>
        <p:spPr>
          <a:xfrm>
            <a:off x="720000" y="1440000"/>
            <a:ext cx="10440000" cy="32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r)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rf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lli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6988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ff000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545688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5844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6231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00e668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6618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7030a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Shape 6"/>
          <p:cNvSpPr txBox="1"/>
          <p:nvPr/>
        </p:nvSpPr>
        <p:spPr>
          <a:xfrm>
            <a:off x="1127880" y="288000"/>
            <a:ext cx="11544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 SATELLITE COMMUNICATION DECISION FEEDBACK CHANNEL ESTIMATION SCHEME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808000" y="1872000"/>
            <a:ext cx="7365960" cy="3456000"/>
          </a:xfrm>
          <a:prstGeom prst="rect">
            <a:avLst/>
          </a:prstGeom>
          <a:ln>
            <a:noFill/>
          </a:ln>
        </p:spPr>
      </p:pic>
      <p:sp>
        <p:nvSpPr>
          <p:cNvPr id="147" name="TextShape 7"/>
          <p:cNvSpPr txBox="1"/>
          <p:nvPr/>
        </p:nvSpPr>
        <p:spPr>
          <a:xfrm>
            <a:off x="1008000" y="5688000"/>
            <a:ext cx="1101600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Fig.1 satellite mobile communication system based on decision feedback channel estimation block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6988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ff000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545688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5844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6231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00e668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6618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7030a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936000" y="2053440"/>
            <a:ext cx="3744000" cy="34318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5795280" y="2160000"/>
            <a:ext cx="4428720" cy="31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6988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ff000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545688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5844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6231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00e668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6618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7030a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Shape 6"/>
          <p:cNvSpPr txBox="1"/>
          <p:nvPr/>
        </p:nvSpPr>
        <p:spPr>
          <a:xfrm>
            <a:off x="4779000" y="288000"/>
            <a:ext cx="2709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792000" y="1616400"/>
            <a:ext cx="6169680" cy="47916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7108200" y="5209200"/>
            <a:ext cx="4123800" cy="69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6988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ff000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545688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5844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6231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00e668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5"/>
          <p:cNvSpPr/>
          <p:nvPr/>
        </p:nvSpPr>
        <p:spPr>
          <a:xfrm>
            <a:off x="6618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7030a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452320" y="2160000"/>
            <a:ext cx="4171680" cy="369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6988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ff000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545688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5844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6231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00e668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6618240" y="699120"/>
            <a:ext cx="503640" cy="143640"/>
          </a:xfrm>
          <a:prstGeom prst="roundRect">
            <a:avLst>
              <a:gd name="adj" fmla="val 50000"/>
            </a:avLst>
          </a:prstGeom>
          <a:solidFill>
            <a:srgbClr val="7030a0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2579760" y="1589400"/>
            <a:ext cx="4476240" cy="43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472280" y="5996520"/>
            <a:ext cx="755640" cy="143640"/>
          </a:xfrm>
          <a:prstGeom prst="roundRect">
            <a:avLst>
              <a:gd name="adj" fmla="val 50000"/>
            </a:avLst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5093640" y="5996520"/>
            <a:ext cx="755640" cy="143640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5714640" y="5996520"/>
            <a:ext cx="755640" cy="143640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"/>
          <p:cNvSpPr/>
          <p:nvPr/>
        </p:nvSpPr>
        <p:spPr>
          <a:xfrm>
            <a:off x="6336000" y="5996520"/>
            <a:ext cx="755640" cy="143640"/>
          </a:xfrm>
          <a:prstGeom prst="roundRect">
            <a:avLst>
              <a:gd name="adj" fmla="val 50000"/>
            </a:avLst>
          </a:prstGeom>
          <a:solidFill>
            <a:srgbClr val="00e66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5"/>
          <p:cNvSpPr/>
          <p:nvPr/>
        </p:nvSpPr>
        <p:spPr>
          <a:xfrm>
            <a:off x="6957360" y="5996520"/>
            <a:ext cx="755640" cy="143640"/>
          </a:xfrm>
          <a:prstGeom prst="roundRect">
            <a:avLst>
              <a:gd name="adj" fmla="val 50000"/>
            </a:avLst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6"/>
          <p:cNvSpPr/>
          <p:nvPr/>
        </p:nvSpPr>
        <p:spPr>
          <a:xfrm>
            <a:off x="2742120" y="2207160"/>
            <a:ext cx="1033200" cy="258120"/>
          </a:xfrm>
          <a:prstGeom prst="roundRect">
            <a:avLst>
              <a:gd name="adj" fmla="val 50000"/>
            </a:avLst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7"/>
          <p:cNvSpPr/>
          <p:nvPr/>
        </p:nvSpPr>
        <p:spPr>
          <a:xfrm rot="5400000">
            <a:off x="2354760" y="2982240"/>
            <a:ext cx="1808280" cy="258120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 rot="6300000">
            <a:off x="4413960" y="2981880"/>
            <a:ext cx="1808280" cy="258120"/>
          </a:xfrm>
          <a:prstGeom prst="roundRect">
            <a:avLst>
              <a:gd name="adj" fmla="val 50000"/>
            </a:avLst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9"/>
          <p:cNvSpPr/>
          <p:nvPr/>
        </p:nvSpPr>
        <p:spPr>
          <a:xfrm>
            <a:off x="5181120" y="2982240"/>
            <a:ext cx="670320" cy="258120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0"/>
          <p:cNvSpPr/>
          <p:nvPr/>
        </p:nvSpPr>
        <p:spPr>
          <a:xfrm rot="4500000">
            <a:off x="4815720" y="2982240"/>
            <a:ext cx="1808280" cy="258120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1"/>
          <p:cNvSpPr/>
          <p:nvPr/>
        </p:nvSpPr>
        <p:spPr>
          <a:xfrm rot="5400000">
            <a:off x="3867840" y="2982240"/>
            <a:ext cx="1808280" cy="258120"/>
          </a:xfrm>
          <a:prstGeom prst="roundRect">
            <a:avLst>
              <a:gd name="adj" fmla="val 50000"/>
            </a:avLst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2"/>
          <p:cNvSpPr/>
          <p:nvPr/>
        </p:nvSpPr>
        <p:spPr>
          <a:xfrm>
            <a:off x="3867840" y="2982240"/>
            <a:ext cx="1033200" cy="258120"/>
          </a:xfrm>
          <a:prstGeom prst="roundRect">
            <a:avLst>
              <a:gd name="adj" fmla="val 50000"/>
            </a:avLst>
          </a:prstGeom>
          <a:solidFill>
            <a:srgbClr val="00e66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3"/>
          <p:cNvSpPr/>
          <p:nvPr/>
        </p:nvSpPr>
        <p:spPr>
          <a:xfrm rot="5400000">
            <a:off x="3092760" y="2982240"/>
            <a:ext cx="1808280" cy="258120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4"/>
          <p:cNvSpPr/>
          <p:nvPr/>
        </p:nvSpPr>
        <p:spPr>
          <a:xfrm rot="3780000">
            <a:off x="5610600" y="2982240"/>
            <a:ext cx="1955520" cy="258120"/>
          </a:xfrm>
          <a:prstGeom prst="roundRect">
            <a:avLst>
              <a:gd name="adj" fmla="val 50000"/>
            </a:avLst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5"/>
          <p:cNvSpPr/>
          <p:nvPr/>
        </p:nvSpPr>
        <p:spPr>
          <a:xfrm rot="5400000">
            <a:off x="5302440" y="2996280"/>
            <a:ext cx="1807200" cy="258120"/>
          </a:xfrm>
          <a:prstGeom prst="roundRect">
            <a:avLst>
              <a:gd name="adj" fmla="val 50000"/>
            </a:avLst>
          </a:prstGeom>
          <a:solidFill>
            <a:srgbClr val="00e66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6"/>
          <p:cNvSpPr/>
          <p:nvPr/>
        </p:nvSpPr>
        <p:spPr>
          <a:xfrm rot="5400000">
            <a:off x="6077520" y="2963160"/>
            <a:ext cx="1807200" cy="258120"/>
          </a:xfrm>
          <a:prstGeom prst="roundRect">
            <a:avLst>
              <a:gd name="adj" fmla="val 50000"/>
            </a:avLst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7"/>
          <p:cNvSpPr/>
          <p:nvPr/>
        </p:nvSpPr>
        <p:spPr>
          <a:xfrm rot="5400000">
            <a:off x="6534000" y="2980080"/>
            <a:ext cx="1808280" cy="258120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8"/>
          <p:cNvSpPr/>
          <p:nvPr/>
        </p:nvSpPr>
        <p:spPr>
          <a:xfrm rot="18900000">
            <a:off x="7162920" y="2586960"/>
            <a:ext cx="1312920" cy="258120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9"/>
          <p:cNvSpPr/>
          <p:nvPr/>
        </p:nvSpPr>
        <p:spPr>
          <a:xfrm rot="2700000">
            <a:off x="7153920" y="3363120"/>
            <a:ext cx="1312920" cy="258120"/>
          </a:xfrm>
          <a:prstGeom prst="roundRect">
            <a:avLst>
              <a:gd name="adj" fmla="val 50000"/>
            </a:avLst>
          </a:prstGeom>
          <a:solidFill>
            <a:srgbClr val="00e66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Application>LibreOffice/5.1.5.2$Linux_X86_64 LibreOffice_project/10$Build-2</Application>
  <Words>506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2015-05-17T06:29:37Z</dcterms:created>
  <dc:creator>袁彬</dc:creator>
  <dc:description/>
  <dc:language>zh-CN</dc:language>
  <cp:lastModifiedBy/>
  <dcterms:modified xsi:type="dcterms:W3CDTF">2016-09-20T14:31:08Z</dcterms:modified>
  <cp:revision>77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