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460" r:id="rId3"/>
    <p:sldId id="461" r:id="rId5"/>
    <p:sldId id="465" r:id="rId6"/>
    <p:sldId id="466" r:id="rId7"/>
    <p:sldId id="467" r:id="rId8"/>
    <p:sldId id="464" r:id="rId9"/>
    <p:sldId id="462" r:id="rId10"/>
    <p:sldId id="463" r:id="rId11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1" clrIdx="0"/>
  <p:cmAuthor id="1" name="liu longbin" initials="ll" lastIdx="1" clrIdx="0"/>
  <p:cmAuthor id="3" name="Lenovo" initials="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DF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36" y="276"/>
      </p:cViewPr>
      <p:guideLst>
        <p:guide orient="horz" pos="216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63" name="Rectangle 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p>
                <a:pPr lvl="0"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64" name="Rectangle 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lvl="0"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61" name="Rectangle 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lvl="0"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62" name="Rectangle 8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lvl="0"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58" name="Rectangle 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9" name="Rectangle 10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0" name="Rectangle 11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3713" y="214313"/>
            <a:ext cx="2100262" cy="5384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14313"/>
            <a:ext cx="6151563" cy="5384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21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667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42"/>
          <p:cNvSpPr txBox="1"/>
          <p:nvPr/>
        </p:nvSpPr>
        <p:spPr>
          <a:xfrm>
            <a:off x="971550" y="2132965"/>
            <a:ext cx="80257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60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let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（ECMAScript 6 ）</a:t>
            </a:r>
            <a:endParaRPr lang="zh-CN" altLang="en-US" sz="60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00000"/>
              </a:lnSpc>
            </a:pPr>
            <a:endParaRPr lang="zh-CN" altLang="en-US" sz="60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 sz="60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60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75" y="6864985"/>
            <a:ext cx="9137650" cy="36000"/>
            <a:chOff x="0" y="5435836"/>
            <a:chExt cx="9137532" cy="302086"/>
          </a:xfrm>
          <a:solidFill>
            <a:srgbClr val="002060"/>
          </a:solidFill>
        </p:grpSpPr>
        <p:sp>
          <p:nvSpPr>
            <p:cNvPr id="26" name="矩形 25"/>
            <p:cNvSpPr/>
            <p:nvPr/>
          </p:nvSpPr>
          <p:spPr>
            <a:xfrm>
              <a:off x="0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75" y="0"/>
            <a:ext cx="9137650" cy="36000"/>
            <a:chOff x="0" y="5435836"/>
            <a:chExt cx="9137532" cy="302086"/>
          </a:xfrm>
          <a:solidFill>
            <a:srgbClr val="002060"/>
          </a:solidFill>
        </p:grpSpPr>
        <p:sp>
          <p:nvSpPr>
            <p:cNvPr id="3" name="矩形 2"/>
            <p:cNvSpPr/>
            <p:nvPr/>
          </p:nvSpPr>
          <p:spPr>
            <a:xfrm>
              <a:off x="0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4077335"/>
            <a:ext cx="7372350" cy="935355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  <p:bldLst>
      <p:bldP spid="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en-US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zh-CN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基本用法</a:t>
            </a:r>
            <a:endParaRPr lang="zh-CN" sz="3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412875"/>
            <a:ext cx="7372350" cy="935355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781300"/>
            <a:ext cx="7719060" cy="248666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en-US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en-US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不存在变量提升</a:t>
            </a:r>
            <a:endParaRPr lang="zh-CN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341120"/>
            <a:ext cx="8656320" cy="445008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en-US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en-US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暂时性死区</a:t>
            </a:r>
            <a:endParaRPr lang="zh-CN" sz="3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1691640"/>
            <a:ext cx="8709660" cy="347472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en-US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en-US" altLang="en-US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3600" b="1" kern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不允许重复声明</a:t>
            </a:r>
            <a:endParaRPr lang="zh-CN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3501390"/>
            <a:ext cx="3028315" cy="1905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57020"/>
            <a:ext cx="7948295" cy="7124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3501390"/>
            <a:ext cx="2707640" cy="195072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32740"/>
            <a:ext cx="5343525" cy="32512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22300" y="3861435"/>
            <a:ext cx="7995285" cy="21685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面代码中，变量i是var命令声明的，在全局范围内都有效，所以全局只有一个变量i。每一次循环，变量i的值都会发生改变，而循环内被赋给数组a的函数内部的console.log(i)，里面的i指向的就是全局的i。也就是说，所有数组a的成员里面的i，指向的都是同一个i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导致运行时输出的是最后一轮的i的值，也就是 10。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572000" y="2565400"/>
            <a:ext cx="765810" cy="1670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4499610" y="2925445"/>
            <a:ext cx="765810" cy="1670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60985"/>
            <a:ext cx="4128135" cy="25622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859655" y="549275"/>
            <a:ext cx="3782060" cy="175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左边代码中，变量i是let声明的，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当前的i只在本轮循环有效，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所以每一次循环的i其实都是一个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新的变量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，所以最后输出的是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4581525"/>
            <a:ext cx="8370570" cy="1440815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11505" y="2997200"/>
            <a:ext cx="7738110" cy="1252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如果每一轮循环的变量i都是重新声明的，那它怎么知道上一轮循环的值，从而计算出本轮循环的值？这是因为 JavaScript 引擎内部会记住上一轮循环的值，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初始化本轮的变量i时，就在上一轮循环的基础上进行计算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411730" y="2061210"/>
            <a:ext cx="765810" cy="1670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2411730" y="2277110"/>
            <a:ext cx="765810" cy="1670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125220"/>
            <a:ext cx="7152640" cy="5461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15" y="2205355"/>
            <a:ext cx="1610360" cy="25298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4" name="椭圆形标注 3"/>
          <p:cNvSpPr/>
          <p:nvPr/>
        </p:nvSpPr>
        <p:spPr>
          <a:xfrm>
            <a:off x="1043305" y="116840"/>
            <a:ext cx="4036695" cy="648335"/>
          </a:xfrm>
          <a:prstGeom prst="wedgeEllipseCallout">
            <a:avLst>
              <a:gd name="adj1" fmla="val -34631"/>
              <a:gd name="adj2" fmla="val 2534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只能用</a:t>
            </a:r>
            <a:r>
              <a:rPr lang="en-US" altLang="zh-CN" b="1">
                <a:solidFill>
                  <a:srgbClr val="FF0000"/>
                </a:solidFill>
              </a:rPr>
              <a:t>let</a:t>
            </a:r>
            <a:r>
              <a:rPr lang="zh-CN" altLang="en-US" b="1">
                <a:solidFill>
                  <a:srgbClr val="FF0000"/>
                </a:solidFill>
              </a:rPr>
              <a:t>，不能用</a:t>
            </a:r>
            <a:r>
              <a:rPr lang="en-US" altLang="zh-CN" b="1">
                <a:solidFill>
                  <a:srgbClr val="FF0000"/>
                </a:solidFill>
              </a:rPr>
              <a:t>for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zBjMjE1MzZiN2EwYzdlNGM4Y2Y1OGFhZTM5OWM1MDcifQ=="/>
</p:tagLst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全屏显示(4:3)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Tahoma</vt:lpstr>
      <vt:lpstr>微软雅黑</vt:lpstr>
      <vt:lpstr>Wingdings</vt:lpstr>
      <vt:lpstr>Arial Unicode MS</vt:lpstr>
      <vt:lpstr>1_Blends</vt:lpstr>
      <vt:lpstr>PowerPoint 演示文稿</vt:lpstr>
      <vt:lpstr> 1.3  变量</vt:lpstr>
      <vt:lpstr> 1 基本用法</vt:lpstr>
      <vt:lpstr> 2 不存在变量提升</vt:lpstr>
      <vt:lpstr> 3 暂时性死区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JavaScript动态网页编程</dc:title>
  <dc:creator>User</dc:creator>
  <cp:lastModifiedBy>Lenovo</cp:lastModifiedBy>
  <cp:revision>314</cp:revision>
  <dcterms:created xsi:type="dcterms:W3CDTF">2013-03-04T14:27:00Z</dcterms:created>
  <dcterms:modified xsi:type="dcterms:W3CDTF">2022-09-09T03:51:59Z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1794DB08611748549D44216F94772C26</vt:lpwstr>
  </property>
  <property fmtid="{D5CDD505-2E9C-101B-9397-08002B2CF9AE}" pid="3" name="KSOProductBuildVer">
    <vt:lpwstr>2052-11.1.0.12156</vt:lpwstr>
  </property>
</Properties>
</file>