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9E49C-B5EC-4D92-A809-BAD027EDE3D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D70115A-590B-4C93-814C-E8A192488B1A}">
      <dgm:prSet phldrT="[Text]"/>
      <dgm:spPr/>
      <dgm:t>
        <a:bodyPr/>
        <a:lstStyle/>
        <a:p>
          <a:r>
            <a:rPr lang="en-US" dirty="0"/>
            <a:t>Read the file as numpy array</a:t>
          </a:r>
          <a:endParaRPr lang="en-SG" dirty="0"/>
        </a:p>
      </dgm:t>
    </dgm:pt>
    <dgm:pt modelId="{416939CC-6C9C-4806-ADEC-6C7CFF8D0314}" type="parTrans" cxnId="{D91B65A1-36B4-4A8E-95AF-7C08621FA01C}">
      <dgm:prSet/>
      <dgm:spPr/>
      <dgm:t>
        <a:bodyPr/>
        <a:lstStyle/>
        <a:p>
          <a:endParaRPr lang="en-SG"/>
        </a:p>
      </dgm:t>
    </dgm:pt>
    <dgm:pt modelId="{8C98335E-FEE2-4F1B-9370-7BF432262E77}" type="sibTrans" cxnId="{D91B65A1-36B4-4A8E-95AF-7C08621FA01C}">
      <dgm:prSet/>
      <dgm:spPr/>
      <dgm:t>
        <a:bodyPr/>
        <a:lstStyle/>
        <a:p>
          <a:endParaRPr lang="en-SG"/>
        </a:p>
      </dgm:t>
    </dgm:pt>
    <dgm:pt modelId="{19B59D96-972F-44ED-8E67-B6EC763C29C4}">
      <dgm:prSet phldrT="[Text]" custT="1"/>
      <dgm:spPr/>
      <dgm:t>
        <a:bodyPr/>
        <a:lstStyle/>
        <a:p>
          <a:r>
            <a:rPr lang="en-US" sz="1600" dirty="0"/>
            <a:t>Use </a:t>
          </a:r>
          <a:r>
            <a:rPr lang="en-US" sz="1600" dirty="0" err="1"/>
            <a:t>bytearray</a:t>
          </a:r>
          <a:endParaRPr lang="en-SG" sz="1600" dirty="0"/>
        </a:p>
      </dgm:t>
    </dgm:pt>
    <dgm:pt modelId="{FD7C51EC-9A67-4D51-8F09-5F250BCC2C7E}" type="parTrans" cxnId="{E0198F4E-F675-4DFA-96C6-B0BDE30E1C1A}">
      <dgm:prSet/>
      <dgm:spPr/>
      <dgm:t>
        <a:bodyPr/>
        <a:lstStyle/>
        <a:p>
          <a:endParaRPr lang="en-SG"/>
        </a:p>
      </dgm:t>
    </dgm:pt>
    <dgm:pt modelId="{2D94E603-51C2-46BD-B5EA-90B8854831CD}" type="sibTrans" cxnId="{E0198F4E-F675-4DFA-96C6-B0BDE30E1C1A}">
      <dgm:prSet/>
      <dgm:spPr/>
      <dgm:t>
        <a:bodyPr/>
        <a:lstStyle/>
        <a:p>
          <a:endParaRPr lang="en-SG"/>
        </a:p>
      </dgm:t>
    </dgm:pt>
    <dgm:pt modelId="{4EF3C829-E556-4228-B2D6-143FF3167028}">
      <dgm:prSet phldrT="[Text]"/>
      <dgm:spPr/>
      <dgm:t>
        <a:bodyPr/>
        <a:lstStyle/>
        <a:p>
          <a:r>
            <a:rPr lang="en-US" dirty="0"/>
            <a:t>Use CV2 to read the numpy array</a:t>
          </a:r>
          <a:endParaRPr lang="en-SG" dirty="0"/>
        </a:p>
      </dgm:t>
    </dgm:pt>
    <dgm:pt modelId="{F61F7DED-DDC3-4513-99FF-A617EDE5C350}" type="parTrans" cxnId="{05ACC1B4-7877-4C53-BE65-77B195F00DF2}">
      <dgm:prSet/>
      <dgm:spPr/>
      <dgm:t>
        <a:bodyPr/>
        <a:lstStyle/>
        <a:p>
          <a:endParaRPr lang="en-SG"/>
        </a:p>
      </dgm:t>
    </dgm:pt>
    <dgm:pt modelId="{48893A28-D749-4C63-BB54-BC6CD3436FD8}" type="sibTrans" cxnId="{05ACC1B4-7877-4C53-BE65-77B195F00DF2}">
      <dgm:prSet/>
      <dgm:spPr/>
      <dgm:t>
        <a:bodyPr/>
        <a:lstStyle/>
        <a:p>
          <a:endParaRPr lang="en-SG"/>
        </a:p>
      </dgm:t>
    </dgm:pt>
    <dgm:pt modelId="{B0065FA2-2887-4C18-B244-FEFA11F7B870}">
      <dgm:prSet phldrT="[Text]" custT="1"/>
      <dgm:spPr/>
      <dgm:t>
        <a:bodyPr/>
        <a:lstStyle/>
        <a:p>
          <a:r>
            <a:rPr lang="en-US" sz="1400" dirty="0"/>
            <a:t>Convert BGR to RGB</a:t>
          </a:r>
          <a:endParaRPr lang="en-SG" sz="1400" dirty="0"/>
        </a:p>
      </dgm:t>
    </dgm:pt>
    <dgm:pt modelId="{72E77F98-9577-4981-8C86-5CFAA411B734}" type="parTrans" cxnId="{0D44010D-C3C9-4E02-9C6A-E1AFDDDC24B9}">
      <dgm:prSet/>
      <dgm:spPr/>
      <dgm:t>
        <a:bodyPr/>
        <a:lstStyle/>
        <a:p>
          <a:endParaRPr lang="en-SG"/>
        </a:p>
      </dgm:t>
    </dgm:pt>
    <dgm:pt modelId="{8D8719A9-F5C9-42B1-B797-EE46A70145F3}" type="sibTrans" cxnId="{0D44010D-C3C9-4E02-9C6A-E1AFDDDC24B9}">
      <dgm:prSet/>
      <dgm:spPr/>
      <dgm:t>
        <a:bodyPr/>
        <a:lstStyle/>
        <a:p>
          <a:endParaRPr lang="en-SG"/>
        </a:p>
      </dgm:t>
    </dgm:pt>
    <dgm:pt modelId="{E7CCE123-B61A-41D4-AC5B-E4538A172F52}">
      <dgm:prSet phldrT="[Text]"/>
      <dgm:spPr/>
      <dgm:t>
        <a:bodyPr/>
        <a:lstStyle/>
        <a:p>
          <a:r>
            <a:rPr lang="en-US" dirty="0"/>
            <a:t>Display the photo inline</a:t>
          </a:r>
          <a:endParaRPr lang="en-SG" dirty="0"/>
        </a:p>
      </dgm:t>
    </dgm:pt>
    <dgm:pt modelId="{C432ED56-C9AA-4077-ADE3-1847851A17FD}" type="parTrans" cxnId="{17FEF72A-803C-4C2B-BE3C-32A317D0D154}">
      <dgm:prSet/>
      <dgm:spPr/>
      <dgm:t>
        <a:bodyPr/>
        <a:lstStyle/>
        <a:p>
          <a:endParaRPr lang="en-SG"/>
        </a:p>
      </dgm:t>
    </dgm:pt>
    <dgm:pt modelId="{B43A85CC-6038-4329-8319-52396428BB17}" type="sibTrans" cxnId="{17FEF72A-803C-4C2B-BE3C-32A317D0D154}">
      <dgm:prSet/>
      <dgm:spPr/>
      <dgm:t>
        <a:bodyPr/>
        <a:lstStyle/>
        <a:p>
          <a:endParaRPr lang="en-SG"/>
        </a:p>
      </dgm:t>
    </dgm:pt>
    <dgm:pt modelId="{42F6E40F-CE04-460F-8FD1-31E92F22B253}">
      <dgm:prSet phldrT="[Text]" custT="1"/>
      <dgm:spPr/>
      <dgm:t>
        <a:bodyPr/>
        <a:lstStyle/>
        <a:p>
          <a:r>
            <a:rPr lang="en-US" sz="1800" dirty="0"/>
            <a:t>Use </a:t>
          </a:r>
          <a:r>
            <a:rPr lang="en-US" sz="1800" dirty="0" err="1"/>
            <a:t>pyplot</a:t>
          </a:r>
          <a:endParaRPr lang="en-SG" sz="1800" dirty="0"/>
        </a:p>
      </dgm:t>
    </dgm:pt>
    <dgm:pt modelId="{6B37A09E-8974-417C-9ECC-914591503D4E}" type="parTrans" cxnId="{C4C90408-D1E3-4BA8-83C3-E3E340F2309D}">
      <dgm:prSet/>
      <dgm:spPr/>
      <dgm:t>
        <a:bodyPr/>
        <a:lstStyle/>
        <a:p>
          <a:endParaRPr lang="en-SG"/>
        </a:p>
      </dgm:t>
    </dgm:pt>
    <dgm:pt modelId="{37F8B52A-E6B6-43E2-AD53-C75A32089674}" type="sibTrans" cxnId="{C4C90408-D1E3-4BA8-83C3-E3E340F2309D}">
      <dgm:prSet/>
      <dgm:spPr/>
      <dgm:t>
        <a:bodyPr/>
        <a:lstStyle/>
        <a:p>
          <a:endParaRPr lang="en-SG"/>
        </a:p>
      </dgm:t>
    </dgm:pt>
    <dgm:pt modelId="{52AD7B90-1C25-40FC-897F-E0087BE700C6}" type="pres">
      <dgm:prSet presAssocID="{BF69E49C-B5EC-4D92-A809-BAD027EDE3D2}" presName="theList" presStyleCnt="0">
        <dgm:presLayoutVars>
          <dgm:dir/>
          <dgm:animLvl val="lvl"/>
          <dgm:resizeHandles val="exact"/>
        </dgm:presLayoutVars>
      </dgm:prSet>
      <dgm:spPr/>
    </dgm:pt>
    <dgm:pt modelId="{7F15963E-9F40-4A5E-AE93-F938D37E5F38}" type="pres">
      <dgm:prSet presAssocID="{3D70115A-590B-4C93-814C-E8A192488B1A}" presName="compNode" presStyleCnt="0"/>
      <dgm:spPr/>
    </dgm:pt>
    <dgm:pt modelId="{1956EE7F-E12E-4717-AE90-81075FBAE9FE}" type="pres">
      <dgm:prSet presAssocID="{3D70115A-590B-4C93-814C-E8A192488B1A}" presName="noGeometry" presStyleCnt="0"/>
      <dgm:spPr/>
    </dgm:pt>
    <dgm:pt modelId="{0D277D1A-9378-48C5-AC48-17C4BAFCD81E}" type="pres">
      <dgm:prSet presAssocID="{3D70115A-590B-4C93-814C-E8A192488B1A}" presName="childTextVisible" presStyleLbl="bgAccFollowNode1" presStyleIdx="0" presStyleCnt="3" custScaleY="48299">
        <dgm:presLayoutVars>
          <dgm:bulletEnabled val="1"/>
        </dgm:presLayoutVars>
      </dgm:prSet>
      <dgm:spPr/>
    </dgm:pt>
    <dgm:pt modelId="{CB12BD8B-5C77-483B-8DD5-D9BA0B3CE169}" type="pres">
      <dgm:prSet presAssocID="{3D70115A-590B-4C93-814C-E8A192488B1A}" presName="childTextHidden" presStyleLbl="bgAccFollowNode1" presStyleIdx="0" presStyleCnt="3"/>
      <dgm:spPr/>
    </dgm:pt>
    <dgm:pt modelId="{7335C992-4C48-4666-8EEE-7737221CF645}" type="pres">
      <dgm:prSet presAssocID="{3D70115A-590B-4C93-814C-E8A192488B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73B66D-0664-4E23-8D9D-3AD1D87C1F1C}" type="pres">
      <dgm:prSet presAssocID="{3D70115A-590B-4C93-814C-E8A192488B1A}" presName="aSpace" presStyleCnt="0"/>
      <dgm:spPr/>
    </dgm:pt>
    <dgm:pt modelId="{1B1247CA-7D1C-49BB-8017-BF7B72E178B6}" type="pres">
      <dgm:prSet presAssocID="{4EF3C829-E556-4228-B2D6-143FF3167028}" presName="compNode" presStyleCnt="0"/>
      <dgm:spPr/>
    </dgm:pt>
    <dgm:pt modelId="{811905D8-AA1E-453D-999F-837D39B9C2E7}" type="pres">
      <dgm:prSet presAssocID="{4EF3C829-E556-4228-B2D6-143FF3167028}" presName="noGeometry" presStyleCnt="0"/>
      <dgm:spPr/>
    </dgm:pt>
    <dgm:pt modelId="{1633845D-335E-4514-9B0E-07080C9CB308}" type="pres">
      <dgm:prSet presAssocID="{4EF3C829-E556-4228-B2D6-143FF3167028}" presName="childTextVisible" presStyleLbl="bgAccFollowNode1" presStyleIdx="1" presStyleCnt="3" custScaleY="48299">
        <dgm:presLayoutVars>
          <dgm:bulletEnabled val="1"/>
        </dgm:presLayoutVars>
      </dgm:prSet>
      <dgm:spPr/>
    </dgm:pt>
    <dgm:pt modelId="{350905B7-8916-4286-A7F3-53D69863882D}" type="pres">
      <dgm:prSet presAssocID="{4EF3C829-E556-4228-B2D6-143FF3167028}" presName="childTextHidden" presStyleLbl="bgAccFollowNode1" presStyleIdx="1" presStyleCnt="3"/>
      <dgm:spPr/>
    </dgm:pt>
    <dgm:pt modelId="{0D931309-28D3-4629-B50B-7654965485EB}" type="pres">
      <dgm:prSet presAssocID="{4EF3C829-E556-4228-B2D6-143FF316702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AA07C4-0192-4F8E-9E4A-D8B7C3C027A9}" type="pres">
      <dgm:prSet presAssocID="{4EF3C829-E556-4228-B2D6-143FF3167028}" presName="aSpace" presStyleCnt="0"/>
      <dgm:spPr/>
    </dgm:pt>
    <dgm:pt modelId="{C06CB90E-CC5B-4ABB-9471-E01B0908FE2D}" type="pres">
      <dgm:prSet presAssocID="{E7CCE123-B61A-41D4-AC5B-E4538A172F52}" presName="compNode" presStyleCnt="0"/>
      <dgm:spPr/>
    </dgm:pt>
    <dgm:pt modelId="{FD341ECC-1F9C-4756-A1C5-DABC66473C20}" type="pres">
      <dgm:prSet presAssocID="{E7CCE123-B61A-41D4-AC5B-E4538A172F52}" presName="noGeometry" presStyleCnt="0"/>
      <dgm:spPr/>
    </dgm:pt>
    <dgm:pt modelId="{8BB266E9-AC1B-41CE-AA6E-DA9A3783E1F4}" type="pres">
      <dgm:prSet presAssocID="{E7CCE123-B61A-41D4-AC5B-E4538A172F52}" presName="childTextVisible" presStyleLbl="bgAccFollowNode1" presStyleIdx="2" presStyleCnt="3" custScaleY="48299">
        <dgm:presLayoutVars>
          <dgm:bulletEnabled val="1"/>
        </dgm:presLayoutVars>
      </dgm:prSet>
      <dgm:spPr/>
    </dgm:pt>
    <dgm:pt modelId="{F3BE9DAD-FF75-4DC6-9804-25C1602BC288}" type="pres">
      <dgm:prSet presAssocID="{E7CCE123-B61A-41D4-AC5B-E4538A172F52}" presName="childTextHidden" presStyleLbl="bgAccFollowNode1" presStyleIdx="2" presStyleCnt="3"/>
      <dgm:spPr/>
    </dgm:pt>
    <dgm:pt modelId="{A80CF11A-DDFC-4DC1-955C-D40829242F6E}" type="pres">
      <dgm:prSet presAssocID="{E7CCE123-B61A-41D4-AC5B-E4538A172F5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A958B06-7FCF-4727-A293-C0CA7FC9BF1B}" type="presOf" srcId="{E7CCE123-B61A-41D4-AC5B-E4538A172F52}" destId="{A80CF11A-DDFC-4DC1-955C-D40829242F6E}" srcOrd="0" destOrd="0" presId="urn:microsoft.com/office/officeart/2005/8/layout/hProcess6"/>
    <dgm:cxn modelId="{C4C90408-D1E3-4BA8-83C3-E3E340F2309D}" srcId="{E7CCE123-B61A-41D4-AC5B-E4538A172F52}" destId="{42F6E40F-CE04-460F-8FD1-31E92F22B253}" srcOrd="0" destOrd="0" parTransId="{6B37A09E-8974-417C-9ECC-914591503D4E}" sibTransId="{37F8B52A-E6B6-43E2-AD53-C75A32089674}"/>
    <dgm:cxn modelId="{EB7DBF0B-1AB7-4292-8E49-A97A070B9DE8}" type="presOf" srcId="{19B59D96-972F-44ED-8E67-B6EC763C29C4}" destId="{0D277D1A-9378-48C5-AC48-17C4BAFCD81E}" srcOrd="0" destOrd="0" presId="urn:microsoft.com/office/officeart/2005/8/layout/hProcess6"/>
    <dgm:cxn modelId="{0D44010D-C3C9-4E02-9C6A-E1AFDDDC24B9}" srcId="{4EF3C829-E556-4228-B2D6-143FF3167028}" destId="{B0065FA2-2887-4C18-B244-FEFA11F7B870}" srcOrd="0" destOrd="0" parTransId="{72E77F98-9577-4981-8C86-5CFAA411B734}" sibTransId="{8D8719A9-F5C9-42B1-B797-EE46A70145F3}"/>
    <dgm:cxn modelId="{DE3E6710-6644-465C-956B-B28E1EC14607}" type="presOf" srcId="{19B59D96-972F-44ED-8E67-B6EC763C29C4}" destId="{CB12BD8B-5C77-483B-8DD5-D9BA0B3CE169}" srcOrd="1" destOrd="0" presId="urn:microsoft.com/office/officeart/2005/8/layout/hProcess6"/>
    <dgm:cxn modelId="{7C582017-76FD-49CA-90F5-A05610B0164B}" type="presOf" srcId="{B0065FA2-2887-4C18-B244-FEFA11F7B870}" destId="{350905B7-8916-4286-A7F3-53D69863882D}" srcOrd="1" destOrd="0" presId="urn:microsoft.com/office/officeart/2005/8/layout/hProcess6"/>
    <dgm:cxn modelId="{17FEF72A-803C-4C2B-BE3C-32A317D0D154}" srcId="{BF69E49C-B5EC-4D92-A809-BAD027EDE3D2}" destId="{E7CCE123-B61A-41D4-AC5B-E4538A172F52}" srcOrd="2" destOrd="0" parTransId="{C432ED56-C9AA-4077-ADE3-1847851A17FD}" sibTransId="{B43A85CC-6038-4329-8319-52396428BB17}"/>
    <dgm:cxn modelId="{E0198F4E-F675-4DFA-96C6-B0BDE30E1C1A}" srcId="{3D70115A-590B-4C93-814C-E8A192488B1A}" destId="{19B59D96-972F-44ED-8E67-B6EC763C29C4}" srcOrd="0" destOrd="0" parTransId="{FD7C51EC-9A67-4D51-8F09-5F250BCC2C7E}" sibTransId="{2D94E603-51C2-46BD-B5EA-90B8854831CD}"/>
    <dgm:cxn modelId="{9DEE0152-AD2A-4463-8293-F08879B05054}" type="presOf" srcId="{3D70115A-590B-4C93-814C-E8A192488B1A}" destId="{7335C992-4C48-4666-8EEE-7737221CF645}" srcOrd="0" destOrd="0" presId="urn:microsoft.com/office/officeart/2005/8/layout/hProcess6"/>
    <dgm:cxn modelId="{CEC49F53-896F-4F4E-BC4D-AFE38DF1A13D}" type="presOf" srcId="{B0065FA2-2887-4C18-B244-FEFA11F7B870}" destId="{1633845D-335E-4514-9B0E-07080C9CB308}" srcOrd="0" destOrd="0" presId="urn:microsoft.com/office/officeart/2005/8/layout/hProcess6"/>
    <dgm:cxn modelId="{B0DD7377-A55E-416E-AD6D-16B9D20ED328}" type="presOf" srcId="{4EF3C829-E556-4228-B2D6-143FF3167028}" destId="{0D931309-28D3-4629-B50B-7654965485EB}" srcOrd="0" destOrd="0" presId="urn:microsoft.com/office/officeart/2005/8/layout/hProcess6"/>
    <dgm:cxn modelId="{77DC3789-115C-47A3-BA28-D52A5EC674E5}" type="presOf" srcId="{42F6E40F-CE04-460F-8FD1-31E92F22B253}" destId="{F3BE9DAD-FF75-4DC6-9804-25C1602BC288}" srcOrd="1" destOrd="0" presId="urn:microsoft.com/office/officeart/2005/8/layout/hProcess6"/>
    <dgm:cxn modelId="{D91B65A1-36B4-4A8E-95AF-7C08621FA01C}" srcId="{BF69E49C-B5EC-4D92-A809-BAD027EDE3D2}" destId="{3D70115A-590B-4C93-814C-E8A192488B1A}" srcOrd="0" destOrd="0" parTransId="{416939CC-6C9C-4806-ADEC-6C7CFF8D0314}" sibTransId="{8C98335E-FEE2-4F1B-9370-7BF432262E77}"/>
    <dgm:cxn modelId="{05ACC1B4-7877-4C53-BE65-77B195F00DF2}" srcId="{BF69E49C-B5EC-4D92-A809-BAD027EDE3D2}" destId="{4EF3C829-E556-4228-B2D6-143FF3167028}" srcOrd="1" destOrd="0" parTransId="{F61F7DED-DDC3-4513-99FF-A617EDE5C350}" sibTransId="{48893A28-D749-4C63-BB54-BC6CD3436FD8}"/>
    <dgm:cxn modelId="{49C526C4-530F-41FB-9BFD-E7C1CE015732}" type="presOf" srcId="{42F6E40F-CE04-460F-8FD1-31E92F22B253}" destId="{8BB266E9-AC1B-41CE-AA6E-DA9A3783E1F4}" srcOrd="0" destOrd="0" presId="urn:microsoft.com/office/officeart/2005/8/layout/hProcess6"/>
    <dgm:cxn modelId="{008723EC-ED04-4200-9081-B23C3D45FC2F}" type="presOf" srcId="{BF69E49C-B5EC-4D92-A809-BAD027EDE3D2}" destId="{52AD7B90-1C25-40FC-897F-E0087BE700C6}" srcOrd="0" destOrd="0" presId="urn:microsoft.com/office/officeart/2005/8/layout/hProcess6"/>
    <dgm:cxn modelId="{4023001A-C2C5-4EA5-9D3A-95227E5F8819}" type="presParOf" srcId="{52AD7B90-1C25-40FC-897F-E0087BE700C6}" destId="{7F15963E-9F40-4A5E-AE93-F938D37E5F38}" srcOrd="0" destOrd="0" presId="urn:microsoft.com/office/officeart/2005/8/layout/hProcess6"/>
    <dgm:cxn modelId="{CB28A4AC-03C9-4262-86FF-7D041624DEA0}" type="presParOf" srcId="{7F15963E-9F40-4A5E-AE93-F938D37E5F38}" destId="{1956EE7F-E12E-4717-AE90-81075FBAE9FE}" srcOrd="0" destOrd="0" presId="urn:microsoft.com/office/officeart/2005/8/layout/hProcess6"/>
    <dgm:cxn modelId="{323AA13C-080C-473B-BFF3-9FDC0E184BF7}" type="presParOf" srcId="{7F15963E-9F40-4A5E-AE93-F938D37E5F38}" destId="{0D277D1A-9378-48C5-AC48-17C4BAFCD81E}" srcOrd="1" destOrd="0" presId="urn:microsoft.com/office/officeart/2005/8/layout/hProcess6"/>
    <dgm:cxn modelId="{D9420C6A-8DB4-44DE-A3E6-4F0450480C94}" type="presParOf" srcId="{7F15963E-9F40-4A5E-AE93-F938D37E5F38}" destId="{CB12BD8B-5C77-483B-8DD5-D9BA0B3CE169}" srcOrd="2" destOrd="0" presId="urn:microsoft.com/office/officeart/2005/8/layout/hProcess6"/>
    <dgm:cxn modelId="{A6D55EC7-C86D-4337-86CD-1CE03007C90F}" type="presParOf" srcId="{7F15963E-9F40-4A5E-AE93-F938D37E5F38}" destId="{7335C992-4C48-4666-8EEE-7737221CF645}" srcOrd="3" destOrd="0" presId="urn:microsoft.com/office/officeart/2005/8/layout/hProcess6"/>
    <dgm:cxn modelId="{032FDFAF-8C4D-4954-84F3-5200524C38FB}" type="presParOf" srcId="{52AD7B90-1C25-40FC-897F-E0087BE700C6}" destId="{4E73B66D-0664-4E23-8D9D-3AD1D87C1F1C}" srcOrd="1" destOrd="0" presId="urn:microsoft.com/office/officeart/2005/8/layout/hProcess6"/>
    <dgm:cxn modelId="{B64043F9-CB15-4C1F-B12A-172DB4BB2B0A}" type="presParOf" srcId="{52AD7B90-1C25-40FC-897F-E0087BE700C6}" destId="{1B1247CA-7D1C-49BB-8017-BF7B72E178B6}" srcOrd="2" destOrd="0" presId="urn:microsoft.com/office/officeart/2005/8/layout/hProcess6"/>
    <dgm:cxn modelId="{99E40D13-3B13-4868-9102-829D0370368F}" type="presParOf" srcId="{1B1247CA-7D1C-49BB-8017-BF7B72E178B6}" destId="{811905D8-AA1E-453D-999F-837D39B9C2E7}" srcOrd="0" destOrd="0" presId="urn:microsoft.com/office/officeart/2005/8/layout/hProcess6"/>
    <dgm:cxn modelId="{352333AE-6C45-4D0D-9DDE-AD1D1B6F96B5}" type="presParOf" srcId="{1B1247CA-7D1C-49BB-8017-BF7B72E178B6}" destId="{1633845D-335E-4514-9B0E-07080C9CB308}" srcOrd="1" destOrd="0" presId="urn:microsoft.com/office/officeart/2005/8/layout/hProcess6"/>
    <dgm:cxn modelId="{6C5B9B1F-D2AA-4CD4-AC29-03C4DBF7BC01}" type="presParOf" srcId="{1B1247CA-7D1C-49BB-8017-BF7B72E178B6}" destId="{350905B7-8916-4286-A7F3-53D69863882D}" srcOrd="2" destOrd="0" presId="urn:microsoft.com/office/officeart/2005/8/layout/hProcess6"/>
    <dgm:cxn modelId="{24673823-5A65-4CB7-9F98-83BCD228E3B2}" type="presParOf" srcId="{1B1247CA-7D1C-49BB-8017-BF7B72E178B6}" destId="{0D931309-28D3-4629-B50B-7654965485EB}" srcOrd="3" destOrd="0" presId="urn:microsoft.com/office/officeart/2005/8/layout/hProcess6"/>
    <dgm:cxn modelId="{57E1D537-EC75-445F-A340-79A963B486D3}" type="presParOf" srcId="{52AD7B90-1C25-40FC-897F-E0087BE700C6}" destId="{59AA07C4-0192-4F8E-9E4A-D8B7C3C027A9}" srcOrd="3" destOrd="0" presId="urn:microsoft.com/office/officeart/2005/8/layout/hProcess6"/>
    <dgm:cxn modelId="{187FE164-76A4-4BCE-90AB-A7A78EF6B3D0}" type="presParOf" srcId="{52AD7B90-1C25-40FC-897F-E0087BE700C6}" destId="{C06CB90E-CC5B-4ABB-9471-E01B0908FE2D}" srcOrd="4" destOrd="0" presId="urn:microsoft.com/office/officeart/2005/8/layout/hProcess6"/>
    <dgm:cxn modelId="{3B3B05AC-3534-4041-84C8-27D3A2506197}" type="presParOf" srcId="{C06CB90E-CC5B-4ABB-9471-E01B0908FE2D}" destId="{FD341ECC-1F9C-4756-A1C5-DABC66473C20}" srcOrd="0" destOrd="0" presId="urn:microsoft.com/office/officeart/2005/8/layout/hProcess6"/>
    <dgm:cxn modelId="{2AA1730C-2764-4997-8A32-0BC9E4F64402}" type="presParOf" srcId="{C06CB90E-CC5B-4ABB-9471-E01B0908FE2D}" destId="{8BB266E9-AC1B-41CE-AA6E-DA9A3783E1F4}" srcOrd="1" destOrd="0" presId="urn:microsoft.com/office/officeart/2005/8/layout/hProcess6"/>
    <dgm:cxn modelId="{0D3ADC5E-27D5-4037-9724-633D60FFB61B}" type="presParOf" srcId="{C06CB90E-CC5B-4ABB-9471-E01B0908FE2D}" destId="{F3BE9DAD-FF75-4DC6-9804-25C1602BC288}" srcOrd="2" destOrd="0" presId="urn:microsoft.com/office/officeart/2005/8/layout/hProcess6"/>
    <dgm:cxn modelId="{5F35E34C-BA6F-44B4-BBC0-31120AA12DC8}" type="presParOf" srcId="{C06CB90E-CC5B-4ABB-9471-E01B0908FE2D}" destId="{A80CF11A-DDFC-4DC1-955C-D40829242F6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9E49C-B5EC-4D92-A809-BAD027EDE3D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D70115A-590B-4C93-814C-E8A192488B1A}">
      <dgm:prSet phldrT="[Text]"/>
      <dgm:spPr/>
      <dgm:t>
        <a:bodyPr/>
        <a:lstStyle/>
        <a:p>
          <a:r>
            <a:rPr lang="en-US" dirty="0"/>
            <a:t>Read all the face images</a:t>
          </a:r>
          <a:endParaRPr lang="en-SG" dirty="0"/>
        </a:p>
      </dgm:t>
    </dgm:pt>
    <dgm:pt modelId="{416939CC-6C9C-4806-ADEC-6C7CFF8D0314}" type="parTrans" cxnId="{D91B65A1-36B4-4A8E-95AF-7C08621FA01C}">
      <dgm:prSet/>
      <dgm:spPr/>
      <dgm:t>
        <a:bodyPr/>
        <a:lstStyle/>
        <a:p>
          <a:endParaRPr lang="en-SG"/>
        </a:p>
      </dgm:t>
    </dgm:pt>
    <dgm:pt modelId="{8C98335E-FEE2-4F1B-9370-7BF432262E77}" type="sibTrans" cxnId="{D91B65A1-36B4-4A8E-95AF-7C08621FA01C}">
      <dgm:prSet/>
      <dgm:spPr/>
      <dgm:t>
        <a:bodyPr/>
        <a:lstStyle/>
        <a:p>
          <a:endParaRPr lang="en-SG"/>
        </a:p>
      </dgm:t>
    </dgm:pt>
    <dgm:pt modelId="{19B59D96-972F-44ED-8E67-B6EC763C29C4}">
      <dgm:prSet phldrT="[Text]" custT="1"/>
      <dgm:spPr/>
      <dgm:t>
        <a:bodyPr/>
        <a:lstStyle/>
        <a:p>
          <a:r>
            <a:rPr lang="en-US" sz="1600" dirty="0"/>
            <a:t>Read reach file as 3D numpy array</a:t>
          </a:r>
          <a:endParaRPr lang="en-SG" sz="1600" dirty="0"/>
        </a:p>
      </dgm:t>
    </dgm:pt>
    <dgm:pt modelId="{FD7C51EC-9A67-4D51-8F09-5F250BCC2C7E}" type="parTrans" cxnId="{E0198F4E-F675-4DFA-96C6-B0BDE30E1C1A}">
      <dgm:prSet/>
      <dgm:spPr/>
      <dgm:t>
        <a:bodyPr/>
        <a:lstStyle/>
        <a:p>
          <a:endParaRPr lang="en-SG"/>
        </a:p>
      </dgm:t>
    </dgm:pt>
    <dgm:pt modelId="{2D94E603-51C2-46BD-B5EA-90B8854831CD}" type="sibTrans" cxnId="{E0198F4E-F675-4DFA-96C6-B0BDE30E1C1A}">
      <dgm:prSet/>
      <dgm:spPr/>
      <dgm:t>
        <a:bodyPr/>
        <a:lstStyle/>
        <a:p>
          <a:endParaRPr lang="en-SG"/>
        </a:p>
      </dgm:t>
    </dgm:pt>
    <dgm:pt modelId="{4EF3C829-E556-4228-B2D6-143FF3167028}">
      <dgm:prSet phldrT="[Text]"/>
      <dgm:spPr/>
      <dgm:t>
        <a:bodyPr/>
        <a:lstStyle/>
        <a:p>
          <a:r>
            <a:rPr lang="en-US" dirty="0"/>
            <a:t>Convert to 4D tensors</a:t>
          </a:r>
          <a:endParaRPr lang="en-SG" dirty="0"/>
        </a:p>
      </dgm:t>
    </dgm:pt>
    <dgm:pt modelId="{F61F7DED-DDC3-4513-99FF-A617EDE5C350}" type="parTrans" cxnId="{05ACC1B4-7877-4C53-BE65-77B195F00DF2}">
      <dgm:prSet/>
      <dgm:spPr/>
      <dgm:t>
        <a:bodyPr/>
        <a:lstStyle/>
        <a:p>
          <a:endParaRPr lang="en-SG"/>
        </a:p>
      </dgm:t>
    </dgm:pt>
    <dgm:pt modelId="{48893A28-D749-4C63-BB54-BC6CD3436FD8}" type="sibTrans" cxnId="{05ACC1B4-7877-4C53-BE65-77B195F00DF2}">
      <dgm:prSet/>
      <dgm:spPr/>
      <dgm:t>
        <a:bodyPr/>
        <a:lstStyle/>
        <a:p>
          <a:endParaRPr lang="en-SG"/>
        </a:p>
      </dgm:t>
    </dgm:pt>
    <dgm:pt modelId="{B0065FA2-2887-4C18-B244-FEFA11F7B870}">
      <dgm:prSet phldrT="[Text]" custT="1"/>
      <dgm:spPr/>
      <dgm:t>
        <a:bodyPr/>
        <a:lstStyle/>
        <a:p>
          <a:r>
            <a:rPr lang="en-US" sz="1400" dirty="0"/>
            <a:t>Stack all the numpy arrays to 4D tensors</a:t>
          </a:r>
          <a:endParaRPr lang="en-SG" sz="1400" dirty="0"/>
        </a:p>
      </dgm:t>
    </dgm:pt>
    <dgm:pt modelId="{72E77F98-9577-4981-8C86-5CFAA411B734}" type="parTrans" cxnId="{0D44010D-C3C9-4E02-9C6A-E1AFDDDC24B9}">
      <dgm:prSet/>
      <dgm:spPr/>
      <dgm:t>
        <a:bodyPr/>
        <a:lstStyle/>
        <a:p>
          <a:endParaRPr lang="en-SG"/>
        </a:p>
      </dgm:t>
    </dgm:pt>
    <dgm:pt modelId="{8D8719A9-F5C9-42B1-B797-EE46A70145F3}" type="sibTrans" cxnId="{0D44010D-C3C9-4E02-9C6A-E1AFDDDC24B9}">
      <dgm:prSet/>
      <dgm:spPr/>
      <dgm:t>
        <a:bodyPr/>
        <a:lstStyle/>
        <a:p>
          <a:endParaRPr lang="en-SG"/>
        </a:p>
      </dgm:t>
    </dgm:pt>
    <dgm:pt modelId="{E7CCE123-B61A-41D4-AC5B-E4538A172F52}">
      <dgm:prSet phldrT="[Text]"/>
      <dgm:spPr/>
      <dgm:t>
        <a:bodyPr/>
        <a:lstStyle/>
        <a:p>
          <a:r>
            <a:rPr lang="en-US" dirty="0"/>
            <a:t>Normalize the value</a:t>
          </a:r>
          <a:endParaRPr lang="en-SG" dirty="0"/>
        </a:p>
      </dgm:t>
    </dgm:pt>
    <dgm:pt modelId="{C432ED56-C9AA-4077-ADE3-1847851A17FD}" type="parTrans" cxnId="{17FEF72A-803C-4C2B-BE3C-32A317D0D154}">
      <dgm:prSet/>
      <dgm:spPr/>
      <dgm:t>
        <a:bodyPr/>
        <a:lstStyle/>
        <a:p>
          <a:endParaRPr lang="en-SG"/>
        </a:p>
      </dgm:t>
    </dgm:pt>
    <dgm:pt modelId="{B43A85CC-6038-4329-8319-52396428BB17}" type="sibTrans" cxnId="{17FEF72A-803C-4C2B-BE3C-32A317D0D154}">
      <dgm:prSet/>
      <dgm:spPr/>
      <dgm:t>
        <a:bodyPr/>
        <a:lstStyle/>
        <a:p>
          <a:endParaRPr lang="en-SG"/>
        </a:p>
      </dgm:t>
    </dgm:pt>
    <dgm:pt modelId="{42F6E40F-CE04-460F-8FD1-31E92F22B253}">
      <dgm:prSet phldrT="[Text]" custT="1"/>
      <dgm:spPr/>
      <dgm:t>
        <a:bodyPr/>
        <a:lstStyle/>
        <a:p>
          <a:r>
            <a:rPr lang="en-US" sz="1600" dirty="0"/>
            <a:t>Normalize the value to fulfil the model input</a:t>
          </a:r>
          <a:endParaRPr lang="en-SG" sz="1600" dirty="0"/>
        </a:p>
      </dgm:t>
    </dgm:pt>
    <dgm:pt modelId="{6B37A09E-8974-417C-9ECC-914591503D4E}" type="parTrans" cxnId="{C4C90408-D1E3-4BA8-83C3-E3E340F2309D}">
      <dgm:prSet/>
      <dgm:spPr/>
      <dgm:t>
        <a:bodyPr/>
        <a:lstStyle/>
        <a:p>
          <a:endParaRPr lang="en-SG"/>
        </a:p>
      </dgm:t>
    </dgm:pt>
    <dgm:pt modelId="{37F8B52A-E6B6-43E2-AD53-C75A32089674}" type="sibTrans" cxnId="{C4C90408-D1E3-4BA8-83C3-E3E340F2309D}">
      <dgm:prSet/>
      <dgm:spPr/>
      <dgm:t>
        <a:bodyPr/>
        <a:lstStyle/>
        <a:p>
          <a:endParaRPr lang="en-SG"/>
        </a:p>
      </dgm:t>
    </dgm:pt>
    <dgm:pt modelId="{52AD7B90-1C25-40FC-897F-E0087BE700C6}" type="pres">
      <dgm:prSet presAssocID="{BF69E49C-B5EC-4D92-A809-BAD027EDE3D2}" presName="theList" presStyleCnt="0">
        <dgm:presLayoutVars>
          <dgm:dir/>
          <dgm:animLvl val="lvl"/>
          <dgm:resizeHandles val="exact"/>
        </dgm:presLayoutVars>
      </dgm:prSet>
      <dgm:spPr/>
    </dgm:pt>
    <dgm:pt modelId="{7F15963E-9F40-4A5E-AE93-F938D37E5F38}" type="pres">
      <dgm:prSet presAssocID="{3D70115A-590B-4C93-814C-E8A192488B1A}" presName="compNode" presStyleCnt="0"/>
      <dgm:spPr/>
    </dgm:pt>
    <dgm:pt modelId="{1956EE7F-E12E-4717-AE90-81075FBAE9FE}" type="pres">
      <dgm:prSet presAssocID="{3D70115A-590B-4C93-814C-E8A192488B1A}" presName="noGeometry" presStyleCnt="0"/>
      <dgm:spPr/>
    </dgm:pt>
    <dgm:pt modelId="{0D277D1A-9378-48C5-AC48-17C4BAFCD81E}" type="pres">
      <dgm:prSet presAssocID="{3D70115A-590B-4C93-814C-E8A192488B1A}" presName="childTextVisible" presStyleLbl="bgAccFollowNode1" presStyleIdx="0" presStyleCnt="3" custScaleY="48299">
        <dgm:presLayoutVars>
          <dgm:bulletEnabled val="1"/>
        </dgm:presLayoutVars>
      </dgm:prSet>
      <dgm:spPr/>
    </dgm:pt>
    <dgm:pt modelId="{CB12BD8B-5C77-483B-8DD5-D9BA0B3CE169}" type="pres">
      <dgm:prSet presAssocID="{3D70115A-590B-4C93-814C-E8A192488B1A}" presName="childTextHidden" presStyleLbl="bgAccFollowNode1" presStyleIdx="0" presStyleCnt="3"/>
      <dgm:spPr/>
    </dgm:pt>
    <dgm:pt modelId="{7335C992-4C48-4666-8EEE-7737221CF645}" type="pres">
      <dgm:prSet presAssocID="{3D70115A-590B-4C93-814C-E8A192488B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73B66D-0664-4E23-8D9D-3AD1D87C1F1C}" type="pres">
      <dgm:prSet presAssocID="{3D70115A-590B-4C93-814C-E8A192488B1A}" presName="aSpace" presStyleCnt="0"/>
      <dgm:spPr/>
    </dgm:pt>
    <dgm:pt modelId="{1B1247CA-7D1C-49BB-8017-BF7B72E178B6}" type="pres">
      <dgm:prSet presAssocID="{4EF3C829-E556-4228-B2D6-143FF3167028}" presName="compNode" presStyleCnt="0"/>
      <dgm:spPr/>
    </dgm:pt>
    <dgm:pt modelId="{811905D8-AA1E-453D-999F-837D39B9C2E7}" type="pres">
      <dgm:prSet presAssocID="{4EF3C829-E556-4228-B2D6-143FF3167028}" presName="noGeometry" presStyleCnt="0"/>
      <dgm:spPr/>
    </dgm:pt>
    <dgm:pt modelId="{1633845D-335E-4514-9B0E-07080C9CB308}" type="pres">
      <dgm:prSet presAssocID="{4EF3C829-E556-4228-B2D6-143FF3167028}" presName="childTextVisible" presStyleLbl="bgAccFollowNode1" presStyleIdx="1" presStyleCnt="3" custScaleY="48299">
        <dgm:presLayoutVars>
          <dgm:bulletEnabled val="1"/>
        </dgm:presLayoutVars>
      </dgm:prSet>
      <dgm:spPr/>
    </dgm:pt>
    <dgm:pt modelId="{350905B7-8916-4286-A7F3-53D69863882D}" type="pres">
      <dgm:prSet presAssocID="{4EF3C829-E556-4228-B2D6-143FF3167028}" presName="childTextHidden" presStyleLbl="bgAccFollowNode1" presStyleIdx="1" presStyleCnt="3"/>
      <dgm:spPr/>
    </dgm:pt>
    <dgm:pt modelId="{0D931309-28D3-4629-B50B-7654965485EB}" type="pres">
      <dgm:prSet presAssocID="{4EF3C829-E556-4228-B2D6-143FF316702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AA07C4-0192-4F8E-9E4A-D8B7C3C027A9}" type="pres">
      <dgm:prSet presAssocID="{4EF3C829-E556-4228-B2D6-143FF3167028}" presName="aSpace" presStyleCnt="0"/>
      <dgm:spPr/>
    </dgm:pt>
    <dgm:pt modelId="{C06CB90E-CC5B-4ABB-9471-E01B0908FE2D}" type="pres">
      <dgm:prSet presAssocID="{E7CCE123-B61A-41D4-AC5B-E4538A172F52}" presName="compNode" presStyleCnt="0"/>
      <dgm:spPr/>
    </dgm:pt>
    <dgm:pt modelId="{FD341ECC-1F9C-4756-A1C5-DABC66473C20}" type="pres">
      <dgm:prSet presAssocID="{E7CCE123-B61A-41D4-AC5B-E4538A172F52}" presName="noGeometry" presStyleCnt="0"/>
      <dgm:spPr/>
    </dgm:pt>
    <dgm:pt modelId="{8BB266E9-AC1B-41CE-AA6E-DA9A3783E1F4}" type="pres">
      <dgm:prSet presAssocID="{E7CCE123-B61A-41D4-AC5B-E4538A172F52}" presName="childTextVisible" presStyleLbl="bgAccFollowNode1" presStyleIdx="2" presStyleCnt="3" custScaleY="48299">
        <dgm:presLayoutVars>
          <dgm:bulletEnabled val="1"/>
        </dgm:presLayoutVars>
      </dgm:prSet>
      <dgm:spPr/>
    </dgm:pt>
    <dgm:pt modelId="{F3BE9DAD-FF75-4DC6-9804-25C1602BC288}" type="pres">
      <dgm:prSet presAssocID="{E7CCE123-B61A-41D4-AC5B-E4538A172F52}" presName="childTextHidden" presStyleLbl="bgAccFollowNode1" presStyleIdx="2" presStyleCnt="3"/>
      <dgm:spPr/>
    </dgm:pt>
    <dgm:pt modelId="{A80CF11A-DDFC-4DC1-955C-D40829242F6E}" type="pres">
      <dgm:prSet presAssocID="{E7CCE123-B61A-41D4-AC5B-E4538A172F5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A958B06-7FCF-4727-A293-C0CA7FC9BF1B}" type="presOf" srcId="{E7CCE123-B61A-41D4-AC5B-E4538A172F52}" destId="{A80CF11A-DDFC-4DC1-955C-D40829242F6E}" srcOrd="0" destOrd="0" presId="urn:microsoft.com/office/officeart/2005/8/layout/hProcess6"/>
    <dgm:cxn modelId="{C4C90408-D1E3-4BA8-83C3-E3E340F2309D}" srcId="{E7CCE123-B61A-41D4-AC5B-E4538A172F52}" destId="{42F6E40F-CE04-460F-8FD1-31E92F22B253}" srcOrd="0" destOrd="0" parTransId="{6B37A09E-8974-417C-9ECC-914591503D4E}" sibTransId="{37F8B52A-E6B6-43E2-AD53-C75A32089674}"/>
    <dgm:cxn modelId="{EB7DBF0B-1AB7-4292-8E49-A97A070B9DE8}" type="presOf" srcId="{19B59D96-972F-44ED-8E67-B6EC763C29C4}" destId="{0D277D1A-9378-48C5-AC48-17C4BAFCD81E}" srcOrd="0" destOrd="0" presId="urn:microsoft.com/office/officeart/2005/8/layout/hProcess6"/>
    <dgm:cxn modelId="{0D44010D-C3C9-4E02-9C6A-E1AFDDDC24B9}" srcId="{4EF3C829-E556-4228-B2D6-143FF3167028}" destId="{B0065FA2-2887-4C18-B244-FEFA11F7B870}" srcOrd="0" destOrd="0" parTransId="{72E77F98-9577-4981-8C86-5CFAA411B734}" sibTransId="{8D8719A9-F5C9-42B1-B797-EE46A70145F3}"/>
    <dgm:cxn modelId="{DE3E6710-6644-465C-956B-B28E1EC14607}" type="presOf" srcId="{19B59D96-972F-44ED-8E67-B6EC763C29C4}" destId="{CB12BD8B-5C77-483B-8DD5-D9BA0B3CE169}" srcOrd="1" destOrd="0" presId="urn:microsoft.com/office/officeart/2005/8/layout/hProcess6"/>
    <dgm:cxn modelId="{7C582017-76FD-49CA-90F5-A05610B0164B}" type="presOf" srcId="{B0065FA2-2887-4C18-B244-FEFA11F7B870}" destId="{350905B7-8916-4286-A7F3-53D69863882D}" srcOrd="1" destOrd="0" presId="urn:microsoft.com/office/officeart/2005/8/layout/hProcess6"/>
    <dgm:cxn modelId="{17FEF72A-803C-4C2B-BE3C-32A317D0D154}" srcId="{BF69E49C-B5EC-4D92-A809-BAD027EDE3D2}" destId="{E7CCE123-B61A-41D4-AC5B-E4538A172F52}" srcOrd="2" destOrd="0" parTransId="{C432ED56-C9AA-4077-ADE3-1847851A17FD}" sibTransId="{B43A85CC-6038-4329-8319-52396428BB17}"/>
    <dgm:cxn modelId="{E0198F4E-F675-4DFA-96C6-B0BDE30E1C1A}" srcId="{3D70115A-590B-4C93-814C-E8A192488B1A}" destId="{19B59D96-972F-44ED-8E67-B6EC763C29C4}" srcOrd="0" destOrd="0" parTransId="{FD7C51EC-9A67-4D51-8F09-5F250BCC2C7E}" sibTransId="{2D94E603-51C2-46BD-B5EA-90B8854831CD}"/>
    <dgm:cxn modelId="{9DEE0152-AD2A-4463-8293-F08879B05054}" type="presOf" srcId="{3D70115A-590B-4C93-814C-E8A192488B1A}" destId="{7335C992-4C48-4666-8EEE-7737221CF645}" srcOrd="0" destOrd="0" presId="urn:microsoft.com/office/officeart/2005/8/layout/hProcess6"/>
    <dgm:cxn modelId="{CEC49F53-896F-4F4E-BC4D-AFE38DF1A13D}" type="presOf" srcId="{B0065FA2-2887-4C18-B244-FEFA11F7B870}" destId="{1633845D-335E-4514-9B0E-07080C9CB308}" srcOrd="0" destOrd="0" presId="urn:microsoft.com/office/officeart/2005/8/layout/hProcess6"/>
    <dgm:cxn modelId="{B0DD7377-A55E-416E-AD6D-16B9D20ED328}" type="presOf" srcId="{4EF3C829-E556-4228-B2D6-143FF3167028}" destId="{0D931309-28D3-4629-B50B-7654965485EB}" srcOrd="0" destOrd="0" presId="urn:microsoft.com/office/officeart/2005/8/layout/hProcess6"/>
    <dgm:cxn modelId="{77DC3789-115C-47A3-BA28-D52A5EC674E5}" type="presOf" srcId="{42F6E40F-CE04-460F-8FD1-31E92F22B253}" destId="{F3BE9DAD-FF75-4DC6-9804-25C1602BC288}" srcOrd="1" destOrd="0" presId="urn:microsoft.com/office/officeart/2005/8/layout/hProcess6"/>
    <dgm:cxn modelId="{D91B65A1-36B4-4A8E-95AF-7C08621FA01C}" srcId="{BF69E49C-B5EC-4D92-A809-BAD027EDE3D2}" destId="{3D70115A-590B-4C93-814C-E8A192488B1A}" srcOrd="0" destOrd="0" parTransId="{416939CC-6C9C-4806-ADEC-6C7CFF8D0314}" sibTransId="{8C98335E-FEE2-4F1B-9370-7BF432262E77}"/>
    <dgm:cxn modelId="{05ACC1B4-7877-4C53-BE65-77B195F00DF2}" srcId="{BF69E49C-B5EC-4D92-A809-BAD027EDE3D2}" destId="{4EF3C829-E556-4228-B2D6-143FF3167028}" srcOrd="1" destOrd="0" parTransId="{F61F7DED-DDC3-4513-99FF-A617EDE5C350}" sibTransId="{48893A28-D749-4C63-BB54-BC6CD3436FD8}"/>
    <dgm:cxn modelId="{49C526C4-530F-41FB-9BFD-E7C1CE015732}" type="presOf" srcId="{42F6E40F-CE04-460F-8FD1-31E92F22B253}" destId="{8BB266E9-AC1B-41CE-AA6E-DA9A3783E1F4}" srcOrd="0" destOrd="0" presId="urn:microsoft.com/office/officeart/2005/8/layout/hProcess6"/>
    <dgm:cxn modelId="{008723EC-ED04-4200-9081-B23C3D45FC2F}" type="presOf" srcId="{BF69E49C-B5EC-4D92-A809-BAD027EDE3D2}" destId="{52AD7B90-1C25-40FC-897F-E0087BE700C6}" srcOrd="0" destOrd="0" presId="urn:microsoft.com/office/officeart/2005/8/layout/hProcess6"/>
    <dgm:cxn modelId="{4023001A-C2C5-4EA5-9D3A-95227E5F8819}" type="presParOf" srcId="{52AD7B90-1C25-40FC-897F-E0087BE700C6}" destId="{7F15963E-9F40-4A5E-AE93-F938D37E5F38}" srcOrd="0" destOrd="0" presId="urn:microsoft.com/office/officeart/2005/8/layout/hProcess6"/>
    <dgm:cxn modelId="{CB28A4AC-03C9-4262-86FF-7D041624DEA0}" type="presParOf" srcId="{7F15963E-9F40-4A5E-AE93-F938D37E5F38}" destId="{1956EE7F-E12E-4717-AE90-81075FBAE9FE}" srcOrd="0" destOrd="0" presId="urn:microsoft.com/office/officeart/2005/8/layout/hProcess6"/>
    <dgm:cxn modelId="{323AA13C-080C-473B-BFF3-9FDC0E184BF7}" type="presParOf" srcId="{7F15963E-9F40-4A5E-AE93-F938D37E5F38}" destId="{0D277D1A-9378-48C5-AC48-17C4BAFCD81E}" srcOrd="1" destOrd="0" presId="urn:microsoft.com/office/officeart/2005/8/layout/hProcess6"/>
    <dgm:cxn modelId="{D9420C6A-8DB4-44DE-A3E6-4F0450480C94}" type="presParOf" srcId="{7F15963E-9F40-4A5E-AE93-F938D37E5F38}" destId="{CB12BD8B-5C77-483B-8DD5-D9BA0B3CE169}" srcOrd="2" destOrd="0" presId="urn:microsoft.com/office/officeart/2005/8/layout/hProcess6"/>
    <dgm:cxn modelId="{A6D55EC7-C86D-4337-86CD-1CE03007C90F}" type="presParOf" srcId="{7F15963E-9F40-4A5E-AE93-F938D37E5F38}" destId="{7335C992-4C48-4666-8EEE-7737221CF645}" srcOrd="3" destOrd="0" presId="urn:microsoft.com/office/officeart/2005/8/layout/hProcess6"/>
    <dgm:cxn modelId="{032FDFAF-8C4D-4954-84F3-5200524C38FB}" type="presParOf" srcId="{52AD7B90-1C25-40FC-897F-E0087BE700C6}" destId="{4E73B66D-0664-4E23-8D9D-3AD1D87C1F1C}" srcOrd="1" destOrd="0" presId="urn:microsoft.com/office/officeart/2005/8/layout/hProcess6"/>
    <dgm:cxn modelId="{B64043F9-CB15-4C1F-B12A-172DB4BB2B0A}" type="presParOf" srcId="{52AD7B90-1C25-40FC-897F-E0087BE700C6}" destId="{1B1247CA-7D1C-49BB-8017-BF7B72E178B6}" srcOrd="2" destOrd="0" presId="urn:microsoft.com/office/officeart/2005/8/layout/hProcess6"/>
    <dgm:cxn modelId="{99E40D13-3B13-4868-9102-829D0370368F}" type="presParOf" srcId="{1B1247CA-7D1C-49BB-8017-BF7B72E178B6}" destId="{811905D8-AA1E-453D-999F-837D39B9C2E7}" srcOrd="0" destOrd="0" presId="urn:microsoft.com/office/officeart/2005/8/layout/hProcess6"/>
    <dgm:cxn modelId="{352333AE-6C45-4D0D-9DDE-AD1D1B6F96B5}" type="presParOf" srcId="{1B1247CA-7D1C-49BB-8017-BF7B72E178B6}" destId="{1633845D-335E-4514-9B0E-07080C9CB308}" srcOrd="1" destOrd="0" presId="urn:microsoft.com/office/officeart/2005/8/layout/hProcess6"/>
    <dgm:cxn modelId="{6C5B9B1F-D2AA-4CD4-AC29-03C4DBF7BC01}" type="presParOf" srcId="{1B1247CA-7D1C-49BB-8017-BF7B72E178B6}" destId="{350905B7-8916-4286-A7F3-53D69863882D}" srcOrd="2" destOrd="0" presId="urn:microsoft.com/office/officeart/2005/8/layout/hProcess6"/>
    <dgm:cxn modelId="{24673823-5A65-4CB7-9F98-83BCD228E3B2}" type="presParOf" srcId="{1B1247CA-7D1C-49BB-8017-BF7B72E178B6}" destId="{0D931309-28D3-4629-B50B-7654965485EB}" srcOrd="3" destOrd="0" presId="urn:microsoft.com/office/officeart/2005/8/layout/hProcess6"/>
    <dgm:cxn modelId="{57E1D537-EC75-445F-A340-79A963B486D3}" type="presParOf" srcId="{52AD7B90-1C25-40FC-897F-E0087BE700C6}" destId="{59AA07C4-0192-4F8E-9E4A-D8B7C3C027A9}" srcOrd="3" destOrd="0" presId="urn:microsoft.com/office/officeart/2005/8/layout/hProcess6"/>
    <dgm:cxn modelId="{187FE164-76A4-4BCE-90AB-A7A78EF6B3D0}" type="presParOf" srcId="{52AD7B90-1C25-40FC-897F-E0087BE700C6}" destId="{C06CB90E-CC5B-4ABB-9471-E01B0908FE2D}" srcOrd="4" destOrd="0" presId="urn:microsoft.com/office/officeart/2005/8/layout/hProcess6"/>
    <dgm:cxn modelId="{3B3B05AC-3534-4041-84C8-27D3A2506197}" type="presParOf" srcId="{C06CB90E-CC5B-4ABB-9471-E01B0908FE2D}" destId="{FD341ECC-1F9C-4756-A1C5-DABC66473C20}" srcOrd="0" destOrd="0" presId="urn:microsoft.com/office/officeart/2005/8/layout/hProcess6"/>
    <dgm:cxn modelId="{2AA1730C-2764-4997-8A32-0BC9E4F64402}" type="presParOf" srcId="{C06CB90E-CC5B-4ABB-9471-E01B0908FE2D}" destId="{8BB266E9-AC1B-41CE-AA6E-DA9A3783E1F4}" srcOrd="1" destOrd="0" presId="urn:microsoft.com/office/officeart/2005/8/layout/hProcess6"/>
    <dgm:cxn modelId="{0D3ADC5E-27D5-4037-9724-633D60FFB61B}" type="presParOf" srcId="{C06CB90E-CC5B-4ABB-9471-E01B0908FE2D}" destId="{F3BE9DAD-FF75-4DC6-9804-25C1602BC288}" srcOrd="2" destOrd="0" presId="urn:microsoft.com/office/officeart/2005/8/layout/hProcess6"/>
    <dgm:cxn modelId="{5F35E34C-BA6F-44B4-BBC0-31120AA12DC8}" type="presParOf" srcId="{C06CB90E-CC5B-4ABB-9471-E01B0908FE2D}" destId="{A80CF11A-DDFC-4DC1-955C-D40829242F6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77D1A-9378-48C5-AC48-17C4BAFCD81E}">
      <dsp:nvSpPr>
        <dsp:cNvPr id="0" name=""/>
        <dsp:cNvSpPr/>
      </dsp:nvSpPr>
      <dsp:spPr>
        <a:xfrm>
          <a:off x="682897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</a:t>
          </a:r>
          <a:r>
            <a:rPr lang="en-US" sz="1600" kern="1200" dirty="0" err="1"/>
            <a:t>bytearray</a:t>
          </a:r>
          <a:endParaRPr lang="en-SG" sz="1600" kern="1200" dirty="0"/>
        </a:p>
      </dsp:txBody>
      <dsp:txXfrm>
        <a:off x="1360661" y="1775062"/>
        <a:ext cx="1632683" cy="801213"/>
      </dsp:txXfrm>
    </dsp:sp>
    <dsp:sp modelId="{7335C992-4C48-4666-8EEE-7737221CF645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the file as numpy array</a:t>
          </a:r>
          <a:endParaRPr lang="en-SG" sz="1600" kern="1200" dirty="0"/>
        </a:p>
      </dsp:txBody>
      <dsp:txXfrm>
        <a:off x="203646" y="1696417"/>
        <a:ext cx="958502" cy="958502"/>
      </dsp:txXfrm>
    </dsp:sp>
    <dsp:sp modelId="{1633845D-335E-4514-9B0E-07080C9CB308}">
      <dsp:nvSpPr>
        <dsp:cNvPr id="0" name=""/>
        <dsp:cNvSpPr/>
      </dsp:nvSpPr>
      <dsp:spPr>
        <a:xfrm>
          <a:off x="4241155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BGR to RGB</a:t>
          </a:r>
          <a:endParaRPr lang="en-SG" sz="1400" kern="1200" dirty="0"/>
        </a:p>
      </dsp:txBody>
      <dsp:txXfrm>
        <a:off x="4918918" y="1775062"/>
        <a:ext cx="1632683" cy="801213"/>
      </dsp:txXfrm>
    </dsp:sp>
    <dsp:sp modelId="{0D931309-28D3-4629-B50B-7654965485EB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CV2 to read the numpy array</a:t>
          </a:r>
          <a:endParaRPr lang="en-SG" sz="1600" kern="1200" dirty="0"/>
        </a:p>
      </dsp:txBody>
      <dsp:txXfrm>
        <a:off x="3761903" y="1696417"/>
        <a:ext cx="958502" cy="958502"/>
      </dsp:txXfrm>
    </dsp:sp>
    <dsp:sp modelId="{8BB266E9-AC1B-41CE-AA6E-DA9A3783E1F4}">
      <dsp:nvSpPr>
        <dsp:cNvPr id="0" name=""/>
        <dsp:cNvSpPr/>
      </dsp:nvSpPr>
      <dsp:spPr>
        <a:xfrm>
          <a:off x="7799412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</a:t>
          </a:r>
          <a:r>
            <a:rPr lang="en-US" sz="1800" kern="1200" dirty="0" err="1"/>
            <a:t>pyplot</a:t>
          </a:r>
          <a:endParaRPr lang="en-SG" sz="1800" kern="1200" dirty="0"/>
        </a:p>
      </dsp:txBody>
      <dsp:txXfrm>
        <a:off x="8477175" y="1775062"/>
        <a:ext cx="1632683" cy="801213"/>
      </dsp:txXfrm>
    </dsp:sp>
    <dsp:sp modelId="{A80CF11A-DDFC-4DC1-955C-D40829242F6E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the photo inline</a:t>
          </a:r>
          <a:endParaRPr lang="en-SG" sz="1600" kern="1200" dirty="0"/>
        </a:p>
      </dsp:txBody>
      <dsp:txXfrm>
        <a:off x="7320161" y="1696417"/>
        <a:ext cx="958502" cy="958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77D1A-9378-48C5-AC48-17C4BAFCD81E}">
      <dsp:nvSpPr>
        <dsp:cNvPr id="0" name=""/>
        <dsp:cNvSpPr/>
      </dsp:nvSpPr>
      <dsp:spPr>
        <a:xfrm>
          <a:off x="682897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reach file as 3D numpy array</a:t>
          </a:r>
          <a:endParaRPr lang="en-SG" sz="1600" kern="1200" dirty="0"/>
        </a:p>
      </dsp:txBody>
      <dsp:txXfrm>
        <a:off x="1360661" y="1775062"/>
        <a:ext cx="1632683" cy="801213"/>
      </dsp:txXfrm>
    </dsp:sp>
    <dsp:sp modelId="{7335C992-4C48-4666-8EEE-7737221CF645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all the face images</a:t>
          </a:r>
          <a:endParaRPr lang="en-SG" sz="1700" kern="1200" dirty="0"/>
        </a:p>
      </dsp:txBody>
      <dsp:txXfrm>
        <a:off x="203646" y="1696417"/>
        <a:ext cx="958502" cy="958502"/>
      </dsp:txXfrm>
    </dsp:sp>
    <dsp:sp modelId="{1633845D-335E-4514-9B0E-07080C9CB308}">
      <dsp:nvSpPr>
        <dsp:cNvPr id="0" name=""/>
        <dsp:cNvSpPr/>
      </dsp:nvSpPr>
      <dsp:spPr>
        <a:xfrm>
          <a:off x="4241155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Stack all the numpy arrays to 4D tensors</a:t>
          </a:r>
          <a:endParaRPr lang="en-SG" sz="1400" kern="1200" dirty="0"/>
        </a:p>
      </dsp:txBody>
      <dsp:txXfrm>
        <a:off x="4918918" y="1775062"/>
        <a:ext cx="1632683" cy="801213"/>
      </dsp:txXfrm>
    </dsp:sp>
    <dsp:sp modelId="{0D931309-28D3-4629-B50B-7654965485EB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to 4D tensors</a:t>
          </a:r>
          <a:endParaRPr lang="en-SG" sz="1700" kern="1200" dirty="0"/>
        </a:p>
      </dsp:txBody>
      <dsp:txXfrm>
        <a:off x="3761903" y="1696417"/>
        <a:ext cx="958502" cy="958502"/>
      </dsp:txXfrm>
    </dsp:sp>
    <dsp:sp modelId="{8BB266E9-AC1B-41CE-AA6E-DA9A3783E1F4}">
      <dsp:nvSpPr>
        <dsp:cNvPr id="0" name=""/>
        <dsp:cNvSpPr/>
      </dsp:nvSpPr>
      <dsp:spPr>
        <a:xfrm>
          <a:off x="7799412" y="1603373"/>
          <a:ext cx="2711053" cy="1144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Normalize the value to fulfil the model input</a:t>
          </a:r>
          <a:endParaRPr lang="en-SG" sz="1600" kern="1200" dirty="0"/>
        </a:p>
      </dsp:txBody>
      <dsp:txXfrm>
        <a:off x="8477175" y="1775062"/>
        <a:ext cx="1632683" cy="801213"/>
      </dsp:txXfrm>
    </dsp:sp>
    <dsp:sp modelId="{A80CF11A-DDFC-4DC1-955C-D40829242F6E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Normalize the value</a:t>
          </a:r>
          <a:endParaRPr lang="en-SG" sz="1700" kern="1200" dirty="0"/>
        </a:p>
      </dsp:txBody>
      <dsp:txXfrm>
        <a:off x="7320161" y="1696417"/>
        <a:ext cx="958502" cy="958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6892-9534-483A-B283-209E1B54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A031-2EF1-43E3-B2DB-1F192D5D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445C-236A-4443-BCB0-25FCA352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A574-7424-42F6-8804-28722E81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6FE1-06DB-48D9-B3A2-1F9ADA09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8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CD86-373D-4C0A-852E-8A56976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143AC-174C-45EC-841A-8402C839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7789-77F6-46EE-8500-550A27D3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DE66-4058-448C-B626-772455CC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6C1E-559F-4E63-8F1F-C0C89D5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3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27423-DE32-4B3A-8EA5-32B9ED1CD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54BA1-3D11-48E6-A60B-8A351EAD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BEB7-EF73-487C-BB39-5BDB3F44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0815-5608-47B1-82B3-0188331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20B7-7379-4869-91BA-4339384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9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A638-D690-4152-80F7-6E84F63E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FC29-236C-49F2-A979-3C14E335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3DB2-2C73-4F23-AE9F-075FD6C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4901-3973-4F0F-85B9-5FF57F16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E2EA-1CF5-4319-8972-00F24020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4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1360-C487-4C32-96B0-FF8E2E1A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5D98-87CC-4D02-9931-1EDC685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F4DC-AC50-40E2-88A9-C192369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BA41-AB40-4E5A-9A11-05453F67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3308-EDBE-4FF5-8519-38C33A7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0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6317-DD66-4D66-B91A-8B8AC9AA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C560-5CAB-4EC0-AC6E-925C4BD7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B47D-8192-4939-BBB4-15790A6A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D013-5AE7-4972-9401-BD6C806E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314A-36CB-41B3-9949-3D892F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54FAE-726C-4D13-AE11-0803DFE3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98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E053-77B0-4EE3-97F5-FEDE822B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ECA5-5E55-4188-9E9A-39B0527A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9CE6F-BF10-4F06-B831-AD160E35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EE9AA-BDE9-4B77-BFB2-2A1E1FB2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59820-84E8-4905-AEBB-D149897D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7E61C-9C19-491D-AC9A-DFEDEC6B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29690-51FA-4FB2-A2B0-83131C1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98620-6794-4C02-88C4-D35A87F8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14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608-5F88-4477-8F8A-22E33FEC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03E4-2ADC-4798-BD9A-58AFB8BE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9BA47-6AE7-40F1-B154-1E09AD0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DCB55-AC37-46A6-AE82-938E54E0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6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F1171-8B83-45CB-A16A-D0122491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07AAF-7FE5-4AD5-955E-E75C156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FE54-3C0C-4BD0-A2B8-C8EE032A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2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8CB8-B4E2-454F-95F7-615A69CF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DBAB-F418-4E10-B43E-12501136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39AE9-1F79-4413-863D-561B80D4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A92AF-C87A-4C97-9FEA-076B6F8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089F-1AC3-4A00-8469-CE5E74F4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4E58-219A-4D1A-B78E-4A3FFADF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45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8A89-B858-4DD3-A4F8-1B128654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9AEC0-D0C9-4DE6-955B-43B43AB61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84D3B-FBEB-4F64-AEC4-AD478A1E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C3B2-53AC-4882-8D17-954DC813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1FDB-6671-4537-B759-30EA89DF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DD8B9-E64C-4914-B923-AE97D722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54F02-7033-4636-97C3-5317FEF8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16E5-BA73-45CF-A31E-12E2053A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5586-9090-44FD-A202-DFFD1E32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8F48-6D87-4645-974F-1D48F8BD7F32}" type="datetimeFigureOut">
              <a:rPr lang="en-SG" smtClean="0"/>
              <a:t>30/1/18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CD1A-E9D5-4C5B-B7C0-BB1440E56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DD46-0A57-4C26-BCFE-E5AB0E44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C917-BB28-484A-965B-CF9DAF41E3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3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FDB-1FDC-450D-B1CA-DE28C708A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39A6-0714-4CE4-BA6E-5652AF4F1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1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8C5B-5924-43FA-B662-A9CBC8FD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8017A-EA51-47D2-9154-994BBACE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603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5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-images-1.medium.com/max/2000/1*c26y0guGmtvnskiBFujA_w.png">
            <a:extLst>
              <a:ext uri="{FF2B5EF4-FFF2-40B4-BE49-F238E27FC236}">
                <a16:creationId xmlns:a16="http://schemas.microsoft.com/office/drawing/2014/main" id="{71238F4E-8DF4-43FA-BB1D-B4B8A291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12192000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2B0D1D-84F6-4DC6-B331-20467FB1F05A}"/>
              </a:ext>
            </a:extLst>
          </p:cNvPr>
          <p:cNvCxnSpPr/>
          <p:nvPr/>
        </p:nvCxnSpPr>
        <p:spPr>
          <a:xfrm>
            <a:off x="11499012" y="2958860"/>
            <a:ext cx="0" cy="5952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6DF7AA-3497-4009-9387-2443DA0C7B13}"/>
              </a:ext>
            </a:extLst>
          </p:cNvPr>
          <p:cNvSpPr txBox="1"/>
          <p:nvPr/>
        </p:nvSpPr>
        <p:spPr>
          <a:xfrm>
            <a:off x="10900081" y="3503234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Layer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382D89-DDBA-DA4B-981B-3DBCABC2FC0E}"/>
              </a:ext>
            </a:extLst>
          </p:cNvPr>
          <p:cNvSpPr/>
          <p:nvPr/>
        </p:nvSpPr>
        <p:spPr>
          <a:xfrm>
            <a:off x="6578353" y="2201662"/>
            <a:ext cx="958789" cy="15535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8BF5E-B6C9-3246-94E9-47671186BE41}"/>
              </a:ext>
            </a:extLst>
          </p:cNvPr>
          <p:cNvCxnSpPr/>
          <p:nvPr/>
        </p:nvCxnSpPr>
        <p:spPr>
          <a:xfrm>
            <a:off x="7057110" y="3815071"/>
            <a:ext cx="0" cy="5952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B05E27-01FC-6848-8C25-40437A600D83}"/>
              </a:ext>
            </a:extLst>
          </p:cNvPr>
          <p:cNvSpPr txBox="1"/>
          <p:nvPr/>
        </p:nvSpPr>
        <p:spPr>
          <a:xfrm>
            <a:off x="6129323" y="441029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Inception Module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5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8C5B-5924-43FA-B662-A9CBC8FD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8017A-EA51-47D2-9154-994BBACE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296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3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64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Xiaowei Li</dc:creator>
  <cp:lastModifiedBy>Xiaowei Li</cp:lastModifiedBy>
  <cp:revision>7</cp:revision>
  <dcterms:created xsi:type="dcterms:W3CDTF">2018-01-21T03:59:34Z</dcterms:created>
  <dcterms:modified xsi:type="dcterms:W3CDTF">2018-01-30T06:10:14Z</dcterms:modified>
</cp:coreProperties>
</file>