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497" r:id="rId2"/>
    <p:sldId id="149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2"/>
    <p:restoredTop sz="94630"/>
  </p:normalViewPr>
  <p:slideViewPr>
    <p:cSldViewPr snapToGrid="0" snapToObjects="1">
      <p:cViewPr varScale="1">
        <p:scale>
          <a:sx n="73" d="100"/>
          <a:sy n="7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B1176-4D6D-AC40-AEC0-8B54CDE275A3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EF93-04F9-D848-BB94-7F7000BFCA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6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80FB45D-980C-D94C-B306-AEB31740D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C4B2FF6-68FE-284C-A674-59D03ED8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2137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3ACA-8F8C-CD40-9FBA-CAFF9E3A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F04F0-3D7F-7040-B490-4DA58F3C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A316B-8BD6-4242-B4B0-9DA1339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D9D28-D655-8C46-AF6B-E43B9643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5E7C2-63D0-F842-8B07-B67CE23D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DBEB-BA37-4A4C-8F06-AA75C7F0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338A7-8ED8-AA4D-B42B-0F5F7640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8B356-BD86-7445-AAF9-EED160B7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F4BFC-6A43-F94E-80B4-B3EC41A6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EDC25-CAB3-BB4A-88C7-6180004C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2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803ED-5718-524C-B3D2-23CDB4BF3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F8DCA-EC57-FB42-B026-5B33BA74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EEF9D-B53B-CE4D-9F1A-3C00F082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C3571-E98D-E149-B965-B3C79046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75DEB-19DE-CC4B-9D0A-BFC071B8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76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749A-BB3E-E241-8CFB-8781375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B4F6A-13A9-B04C-976A-9DBDF8CC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C9FF7-CE7C-0945-BB15-272B70B7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6FAAA-3D91-1E4A-8901-F257867E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D3F12-1FA8-014C-896F-4C4183D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47D6-D9D7-CB40-8FE0-58E3228A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3237E-60D2-6241-9336-39574692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33117-98B8-244B-9D47-C27697CF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3A51-6739-6E42-8072-B51196AA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5E68-655A-1549-B607-4019F256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7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A348-F0BC-A24B-936D-E9D3E1B7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88DAA-DB44-2547-AA0F-518E39087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26026-6F71-434C-886A-4C4CCD12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3A785-09D6-C54C-9C1F-7801C8F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1863A-383A-F243-8E2C-C62697C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D87F7-9EFF-0049-9BE4-4414D97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2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F3D76-8B36-354F-87B0-E4EC75A0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6CED-291E-8749-BE82-80C11BC6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486C2-129A-104C-9599-9436B18F1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07A82-5C46-BA4C-8A41-D885E9159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91887-6FC5-B149-9F88-448C9C18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961DA-92C7-D442-ACDB-A861C9AB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92108-189A-1A4D-AFFE-97ACEA9C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7479C-8708-6644-BE43-41F4ABE9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6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E050-946D-C24B-A377-C2C696E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09CF6-B809-5844-A93D-32FFE68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888BE-0B00-7241-8E7A-FB1A427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FBA0C-DA47-C946-AEA8-4AE567F5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7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83D18-24B7-8041-9682-EF5344E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977EF0-90CC-8443-BE8F-CD797986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8220B-E9CD-0240-9A22-5B8DEE4B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92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3BC8-E517-B945-BDDC-9867D67A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E7A11-FAFE-8642-9BE0-CE2F0021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65345-8C1E-F245-809E-4C051254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D82CF-B5D9-AF46-947E-6C7147F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560B3-84FF-EC40-8C52-93C5EB5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EB314-9F41-8341-ADAB-49249D85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2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8152-D3D3-B041-95E3-385FD2DC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1A41F-BDDF-1046-882D-9D6235AC6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10E8E-0986-CE4A-8A96-3D9F6917E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BF589-CE5E-A043-A5C5-3AFF18A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E41F3-ACED-A445-A0E1-AB0D5243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383F8-990A-3849-977F-3CA53454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9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58F93-4E4C-3340-828C-7F149C3E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47B5A-4C02-0E45-946E-50E301F5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A5CD3-16A9-DA4D-9ACD-04E1F4AB5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B801-7F1D-A54D-A0DB-4921BA2908EE}" type="datetimeFigureOut">
              <a:rPr kumimoji="1" lang="zh-CN" altLang="en-US" smtClean="0"/>
              <a:t>2019/8/31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CE039-4828-F246-9D95-094A01875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34449-743E-B740-94AB-5D729C8AB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4FC3-9931-2348-A524-09235481D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60">
            <a:extLst>
              <a:ext uri="{FF2B5EF4-FFF2-40B4-BE49-F238E27FC236}">
                <a16:creationId xmlns:a16="http://schemas.microsoft.com/office/drawing/2014/main" id="{0124F617-EB59-DB46-81FB-2080C5927B03}"/>
              </a:ext>
            </a:extLst>
          </p:cNvPr>
          <p:cNvGrpSpPr>
            <a:grpSpLocks/>
          </p:cNvGrpSpPr>
          <p:nvPr/>
        </p:nvGrpSpPr>
        <p:grpSpPr bwMode="auto">
          <a:xfrm>
            <a:off x="3443171" y="1326840"/>
            <a:ext cx="3794125" cy="3444875"/>
            <a:chOff x="4813300" y="2711450"/>
            <a:chExt cx="3794125" cy="3444875"/>
          </a:xfrm>
        </p:grpSpPr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ACB72FA9-B647-8146-AB02-1B4335C1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300" y="2711450"/>
              <a:ext cx="793750" cy="3444875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宋体" charset="0"/>
                <a:cs typeface="宋体" charset="0"/>
              </a:endParaRPr>
            </a:p>
          </p:txBody>
        </p:sp>
        <p:grpSp>
          <p:nvGrpSpPr>
            <p:cNvPr id="102" name="组 5">
              <a:extLst>
                <a:ext uri="{FF2B5EF4-FFF2-40B4-BE49-F238E27FC236}">
                  <a16:creationId xmlns:a16="http://schemas.microsoft.com/office/drawing/2014/main" id="{2B2D55D7-91F3-A346-9815-98F24AD7E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2822728"/>
              <a:ext cx="556563" cy="428472"/>
              <a:chOff x="2813049" y="3111653"/>
              <a:chExt cx="556563" cy="428472"/>
            </a:xfrm>
          </p:grpSpPr>
          <p:sp>
            <p:nvSpPr>
              <p:cNvPr id="124" name="椭圆 3">
                <a:extLst>
                  <a:ext uri="{FF2B5EF4-FFF2-40B4-BE49-F238E27FC236}">
                    <a16:creationId xmlns:a16="http://schemas.microsoft.com/office/drawing/2014/main" id="{F76CE62F-B6E1-3344-A853-665B7AAB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624" y="3127375"/>
                <a:ext cx="428625" cy="4127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99995C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13765"/>
                  </a:solidFill>
                  <a:effectLst/>
                  <a:uLnTx/>
                  <a:uFillTx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5" name="文本框 4">
                <a:extLst>
                  <a:ext uri="{FF2B5EF4-FFF2-40B4-BE49-F238E27FC236}">
                    <a16:creationId xmlns:a16="http://schemas.microsoft.com/office/drawing/2014/main" id="{9EDF4F85-1603-4645-94FB-722D9DEDC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049" y="3111653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q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20000"/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r>
                  <a:rPr kumimoji="1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组 47">
              <a:extLst>
                <a:ext uri="{FF2B5EF4-FFF2-40B4-BE49-F238E27FC236}">
                  <a16:creationId xmlns:a16="http://schemas.microsoft.com/office/drawing/2014/main" id="{2767CA1C-2A13-F243-8D6E-EADD126DC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8080" y="3451225"/>
              <a:ext cx="556563" cy="412750"/>
              <a:chOff x="2768129" y="3127375"/>
              <a:chExt cx="556563" cy="412750"/>
            </a:xfrm>
          </p:grpSpPr>
          <p:sp>
            <p:nvSpPr>
              <p:cNvPr id="122" name="椭圆 48">
                <a:extLst>
                  <a:ext uri="{FF2B5EF4-FFF2-40B4-BE49-F238E27FC236}">
                    <a16:creationId xmlns:a16="http://schemas.microsoft.com/office/drawing/2014/main" id="{47AE5644-C4C6-414D-9219-2EB4D519A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624" y="3127375"/>
                <a:ext cx="428625" cy="4127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99995C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213765"/>
                  </a:solidFill>
                  <a:effectLst/>
                  <a:uLnTx/>
                  <a:uFillTx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3" name="文本框 49">
                <a:extLst>
                  <a:ext uri="{FF2B5EF4-FFF2-40B4-BE49-F238E27FC236}">
                    <a16:creationId xmlns:a16="http://schemas.microsoft.com/office/drawing/2014/main" id="{E917264C-DFA6-8045-9E52-FB5EF79C3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8129" y="3164822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q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20000"/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r>
                  <a:rPr kumimoji="1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" name="文本框 6">
              <a:extLst>
                <a:ext uri="{FF2B5EF4-FFF2-40B4-BE49-F238E27FC236}">
                  <a16:creationId xmlns:a16="http://schemas.microsoft.com/office/drawing/2014/main" id="{E2407FBE-AD8C-814E-840E-9F3A20FE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941" y="4743450"/>
              <a:ext cx="677108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q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SzPct val="120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213765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21376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圆角矩形 7">
              <a:extLst>
                <a:ext uri="{FF2B5EF4-FFF2-40B4-BE49-F238E27FC236}">
                  <a16:creationId xmlns:a16="http://schemas.microsoft.com/office/drawing/2014/main" id="{012ECE96-8D05-6142-B861-DE583F40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550" y="3600450"/>
              <a:ext cx="920750" cy="1254125"/>
            </a:xfrm>
            <a:prstGeom prst="roundRect">
              <a:avLst>
                <a:gd name="adj" fmla="val 16667"/>
              </a:avLst>
            </a:prstGeom>
            <a:solidFill>
              <a:srgbClr val="009973"/>
            </a:solidFill>
            <a:ln>
              <a:noFill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13765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6" name="左右箭头 8">
              <a:extLst>
                <a:ext uri="{FF2B5EF4-FFF2-40B4-BE49-F238E27FC236}">
                  <a16:creationId xmlns:a16="http://schemas.microsoft.com/office/drawing/2014/main" id="{7BA0300C-C843-6045-BD17-A6C2A0DF6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3683000"/>
              <a:ext cx="571500" cy="1116013"/>
            </a:xfrm>
            <a:prstGeom prst="leftRightArrow">
              <a:avLst>
                <a:gd name="adj1" fmla="val 50000"/>
                <a:gd name="adj2" fmla="val 36111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13765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7" name="圆角矩形 56">
              <a:extLst>
                <a:ext uri="{FF2B5EF4-FFF2-40B4-BE49-F238E27FC236}">
                  <a16:creationId xmlns:a16="http://schemas.microsoft.com/office/drawing/2014/main" id="{9C057FC3-EB78-D743-A1C8-0FFCC055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0325" y="3260725"/>
              <a:ext cx="927100" cy="1752600"/>
            </a:xfrm>
            <a:prstGeom prst="roundRect">
              <a:avLst>
                <a:gd name="adj" fmla="val 16667"/>
              </a:avLst>
            </a:prstGeom>
            <a:solidFill>
              <a:srgbClr val="7878DE"/>
            </a:solidFill>
            <a:ln>
              <a:noFill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13765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8" name="左右箭头 57">
              <a:extLst>
                <a:ext uri="{FF2B5EF4-FFF2-40B4-BE49-F238E27FC236}">
                  <a16:creationId xmlns:a16="http://schemas.microsoft.com/office/drawing/2014/main" id="{2A64AD9D-027B-F240-8B7C-176CA9E5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75" y="3959225"/>
              <a:ext cx="593725" cy="482600"/>
            </a:xfrm>
            <a:prstGeom prst="leftRightArrow">
              <a:avLst>
                <a:gd name="adj1" fmla="val 50000"/>
                <a:gd name="adj2" fmla="val 3362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213765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9" name="文本框 58">
              <a:extLst>
                <a:ext uri="{FF2B5EF4-FFF2-40B4-BE49-F238E27FC236}">
                  <a16:creationId xmlns:a16="http://schemas.microsoft.com/office/drawing/2014/main" id="{94753E7E-AE90-1E42-9241-71095E7BD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1650" y="4454525"/>
              <a:ext cx="10922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•"/>
                <a:defRPr sz="32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q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SzPct val="120000"/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内存总线</a:t>
              </a:r>
              <a:endParaRPr kumimoji="1" lang="en-US" altLang="zh-CN" sz="1100" b="1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0" name="组 47">
              <a:extLst>
                <a:ext uri="{FF2B5EF4-FFF2-40B4-BE49-F238E27FC236}">
                  <a16:creationId xmlns:a16="http://schemas.microsoft.com/office/drawing/2014/main" id="{001684A8-18B1-2748-B0C3-FC659DEC6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9971" y="4082057"/>
              <a:ext cx="556563" cy="412750"/>
              <a:chOff x="2768129" y="3127375"/>
              <a:chExt cx="556563" cy="412750"/>
            </a:xfrm>
          </p:grpSpPr>
          <p:sp>
            <p:nvSpPr>
              <p:cNvPr id="116" name="椭圆 48">
                <a:extLst>
                  <a:ext uri="{FF2B5EF4-FFF2-40B4-BE49-F238E27FC236}">
                    <a16:creationId xmlns:a16="http://schemas.microsoft.com/office/drawing/2014/main" id="{344BDD5A-8ED3-FF4E-B1CA-823148579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796" y="3126781"/>
                <a:ext cx="428625" cy="4127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99995C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213765"/>
                  </a:solidFill>
                  <a:effectLst/>
                  <a:uLnTx/>
                  <a:uFillTx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8" name="文本框 49">
                <a:extLst>
                  <a:ext uri="{FF2B5EF4-FFF2-40B4-BE49-F238E27FC236}">
                    <a16:creationId xmlns:a16="http://schemas.microsoft.com/office/drawing/2014/main" id="{0A1A939F-BF24-6646-BC58-1AE5AD202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8129" y="3164822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q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20000"/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r>
                  <a:rPr kumimoji="1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1" name="组 47">
              <a:extLst>
                <a:ext uri="{FF2B5EF4-FFF2-40B4-BE49-F238E27FC236}">
                  <a16:creationId xmlns:a16="http://schemas.microsoft.com/office/drawing/2014/main" id="{259367F2-6DDB-B740-B238-6307F5B6C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9496" y="5510439"/>
              <a:ext cx="564578" cy="412750"/>
              <a:chOff x="2768129" y="3127375"/>
              <a:chExt cx="564578" cy="412750"/>
            </a:xfrm>
          </p:grpSpPr>
          <p:sp>
            <p:nvSpPr>
              <p:cNvPr id="114" name="椭圆 48">
                <a:extLst>
                  <a:ext uri="{FF2B5EF4-FFF2-40B4-BE49-F238E27FC236}">
                    <a16:creationId xmlns:a16="http://schemas.microsoft.com/office/drawing/2014/main" id="{A3CDA723-5634-9A48-B4F7-5289DD10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796" y="3127149"/>
                <a:ext cx="428625" cy="4127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99995C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213765"/>
                  </a:solidFill>
                  <a:effectLst/>
                  <a:uLnTx/>
                  <a:uFillTx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5" name="文本框 49">
                <a:extLst>
                  <a:ext uri="{FF2B5EF4-FFF2-40B4-BE49-F238E27FC236}">
                    <a16:creationId xmlns:a16="http://schemas.microsoft.com/office/drawing/2014/main" id="{C3B08B0C-188B-384B-B342-767511EC5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8129" y="3164822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•"/>
                  <a:defRPr sz="32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q"/>
                  <a:defRPr sz="28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SzPct val="120000"/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</a:t>
                </a:r>
                <a:r>
                  <a:rPr kumimoji="1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2" name="Picture 60">
              <a:extLst>
                <a:ext uri="{FF2B5EF4-FFF2-40B4-BE49-F238E27FC236}">
                  <a16:creationId xmlns:a16="http://schemas.microsoft.com/office/drawing/2014/main" id="{9248ED35-35CC-B246-9076-8315C3CED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383" y="4406308"/>
              <a:ext cx="865187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61">
              <a:extLst>
                <a:ext uri="{FF2B5EF4-FFF2-40B4-BE49-F238E27FC236}">
                  <a16:creationId xmlns:a16="http://schemas.microsoft.com/office/drawing/2014/main" id="{4C629481-4ED7-584F-AE5C-9C86707E1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1460" y="4373563"/>
              <a:ext cx="84772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6" name="曲线连接符 12">
            <a:extLst>
              <a:ext uri="{FF2B5EF4-FFF2-40B4-BE49-F238E27FC236}">
                <a16:creationId xmlns:a16="http://schemas.microsoft.com/office/drawing/2014/main" id="{8B6D6D67-DEE2-8D44-BB93-7E8B6FA280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3884" y="1685615"/>
            <a:ext cx="2601912" cy="673100"/>
          </a:xfrm>
          <a:prstGeom prst="curvedConnector4">
            <a:avLst>
              <a:gd name="adj1" fmla="val 14620"/>
              <a:gd name="adj2" fmla="val 52494"/>
            </a:avLst>
          </a:prstGeom>
          <a:noFill/>
          <a:ln w="57150">
            <a:solidFill>
              <a:srgbClr val="C00000"/>
            </a:solidFill>
            <a:prstDash val="sysDash"/>
            <a:round/>
            <a:headEnd/>
            <a:tailEnd type="triangle" w="lg" len="med"/>
          </a:ln>
          <a:effectLst>
            <a:outerShdw blurRad="63500" dist="17961" dir="2700000" algn="ctr" rotWithShape="0">
              <a:srgbClr val="99995C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7" name="组合 1">
            <a:extLst>
              <a:ext uri="{FF2B5EF4-FFF2-40B4-BE49-F238E27FC236}">
                <a16:creationId xmlns:a16="http://schemas.microsoft.com/office/drawing/2014/main" id="{C121BA1E-DBC5-6D4F-80C5-6B6001722AA4}"/>
              </a:ext>
            </a:extLst>
          </p:cNvPr>
          <p:cNvGrpSpPr>
            <a:grpSpLocks/>
          </p:cNvGrpSpPr>
          <p:nvPr/>
        </p:nvGrpSpPr>
        <p:grpSpPr bwMode="auto">
          <a:xfrm>
            <a:off x="3973396" y="2334523"/>
            <a:ext cx="2782091" cy="678242"/>
            <a:chOff x="-2588027" y="1172665"/>
            <a:chExt cx="2782090" cy="67824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B9594E8-DFA2-D146-8B5A-EB854D0AA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937" y="1172665"/>
              <a:ext cx="254000" cy="222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213765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cxnSp>
          <p:nvCxnSpPr>
            <p:cNvPr id="129" name="曲线连接符 128">
              <a:extLst>
                <a:ext uri="{FF2B5EF4-FFF2-40B4-BE49-F238E27FC236}">
                  <a16:creationId xmlns:a16="http://schemas.microsoft.com/office/drawing/2014/main" id="{8F0D37E1-69BB-5345-BFDD-2AE366DCDFE7}"/>
                </a:ext>
              </a:extLst>
            </p:cNvPr>
            <p:cNvCxnSpPr>
              <a:cxnSpLocks noChangeShapeType="1"/>
              <a:endCxn id="130" idx="2"/>
            </p:cNvCxnSpPr>
            <p:nvPr/>
          </p:nvCxnSpPr>
          <p:spPr bwMode="auto">
            <a:xfrm flipV="1">
              <a:off x="-2588027" y="1460382"/>
              <a:ext cx="1236663" cy="390525"/>
            </a:xfrm>
            <a:prstGeom prst="curvedConnector2">
              <a:avLst/>
            </a:prstGeom>
            <a:noFill/>
            <a:ln w="57150">
              <a:solidFill>
                <a:srgbClr val="FF9933"/>
              </a:solidFill>
              <a:prstDash val="solid"/>
              <a:round/>
              <a:headEnd type="triangle" w="med" len="med"/>
              <a:tailEnd type="none" w="lg" len="med"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3B412F0-5ADE-C446-B01B-CC9E05DF0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8364" y="1238132"/>
              <a:ext cx="254000" cy="222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213765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F19BF721-E2E3-5743-8C37-C36700D7A1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213252" y="1219082"/>
              <a:ext cx="1176338" cy="149225"/>
            </a:xfrm>
            <a:prstGeom prst="curvedConnector3">
              <a:avLst>
                <a:gd name="adj1" fmla="val 51347"/>
              </a:avLst>
            </a:prstGeom>
            <a:noFill/>
            <a:ln w="57150">
              <a:solidFill>
                <a:srgbClr val="800000"/>
              </a:solidFill>
              <a:prstDash val="sysDash"/>
              <a:round/>
              <a:headEnd type="triangle" w="med" len="med"/>
              <a:tailEnd type="none" w="lg" len="med"/>
            </a:ln>
            <a:effectLst>
              <a:outerShdw blurRad="63500" dist="17961" dir="2700000" algn="ctr" rotWithShape="0">
                <a:srgbClr val="99995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70F0EF-44DA-E24A-B93B-1EE6EC70D321}"/>
              </a:ext>
            </a:extLst>
          </p:cNvPr>
          <p:cNvSpPr txBox="1"/>
          <p:nvPr/>
        </p:nvSpPr>
        <p:spPr>
          <a:xfrm>
            <a:off x="4405989" y="1188509"/>
            <a:ext cx="2831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核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预知核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所需数据，启动长延迟内存访问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078306F-9DD7-734C-82CA-988A5CD76CF8}"/>
              </a:ext>
            </a:extLst>
          </p:cNvPr>
          <p:cNvSpPr txBox="1"/>
          <p:nvPr/>
        </p:nvSpPr>
        <p:spPr>
          <a:xfrm>
            <a:off x="5758185" y="3687822"/>
            <a:ext cx="1606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核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从内存移动数据到缓存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00888B-5BC0-4143-9E6C-59D5F8E4E06F}"/>
              </a:ext>
            </a:extLst>
          </p:cNvPr>
          <p:cNvSpPr txBox="1"/>
          <p:nvPr/>
        </p:nvSpPr>
        <p:spPr>
          <a:xfrm>
            <a:off x="4309049" y="4027178"/>
            <a:ext cx="14136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核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读取缓存中的数据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6EE8769-4544-6649-A83E-A2E80A2CBE25}"/>
              </a:ext>
            </a:extLst>
          </p:cNvPr>
          <p:cNvCxnSpPr>
            <a:cxnSpLocks/>
          </p:cNvCxnSpPr>
          <p:nvPr/>
        </p:nvCxnSpPr>
        <p:spPr>
          <a:xfrm flipH="1">
            <a:off x="5210059" y="1773284"/>
            <a:ext cx="1054138" cy="15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67933F6-E52F-DD4F-97E8-B4E3F3E313E9}"/>
              </a:ext>
            </a:extLst>
          </p:cNvPr>
          <p:cNvCxnSpPr>
            <a:cxnSpLocks/>
          </p:cNvCxnSpPr>
          <p:nvPr/>
        </p:nvCxnSpPr>
        <p:spPr>
          <a:xfrm flipH="1" flipV="1">
            <a:off x="5975023" y="2420571"/>
            <a:ext cx="130386" cy="12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88C28C86-CB08-8747-AC09-F5F3CFA5B39B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4674954" y="2915930"/>
            <a:ext cx="340938" cy="111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0C4EBC77-F49C-8A46-8CB5-506E97E34C75}"/>
              </a:ext>
            </a:extLst>
          </p:cNvPr>
          <p:cNvSpPr txBox="1">
            <a:spLocks/>
          </p:cNvSpPr>
          <p:nvPr/>
        </p:nvSpPr>
        <p:spPr>
          <a:xfrm>
            <a:off x="2679599" y="1406026"/>
            <a:ext cx="6796214" cy="117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需要从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并行性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研究新的协同优化技术，使系统实际性能继续提高</a:t>
            </a:r>
          </a:p>
        </p:txBody>
      </p: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7A689965-D6B5-8547-9A4D-7E6AACFBE656}"/>
              </a:ext>
            </a:extLst>
          </p:cNvPr>
          <p:cNvCxnSpPr>
            <a:cxnSpLocks/>
          </p:cNvCxnSpPr>
          <p:nvPr/>
        </p:nvCxnSpPr>
        <p:spPr>
          <a:xfrm flipV="1">
            <a:off x="2735791" y="2400158"/>
            <a:ext cx="0" cy="31320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564EF004-F84D-1F42-B0A9-3BB8CB5F8A44}"/>
              </a:ext>
            </a:extLst>
          </p:cNvPr>
          <p:cNvCxnSpPr>
            <a:cxnSpLocks/>
          </p:cNvCxnSpPr>
          <p:nvPr/>
        </p:nvCxnSpPr>
        <p:spPr>
          <a:xfrm>
            <a:off x="2736687" y="5545254"/>
            <a:ext cx="694800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EA088500-95F4-174D-A4B4-903B6A1E95FE}"/>
              </a:ext>
            </a:extLst>
          </p:cNvPr>
          <p:cNvSpPr txBox="1"/>
          <p:nvPr/>
        </p:nvSpPr>
        <p:spPr>
          <a:xfrm rot="16200000">
            <a:off x="710809" y="3837332"/>
            <a:ext cx="35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entury Gothic"/>
              </a:rPr>
              <a:t>系统复杂度</a:t>
            </a:r>
            <a:endParaRPr lang="en-US" sz="2000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C42D9AC-F46A-3F42-9069-513E924ED025}"/>
              </a:ext>
            </a:extLst>
          </p:cNvPr>
          <p:cNvSpPr txBox="1"/>
          <p:nvPr/>
        </p:nvSpPr>
        <p:spPr>
          <a:xfrm>
            <a:off x="3085681" y="5512270"/>
            <a:ext cx="7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Century Gothic"/>
                <a:ea typeface="宋体" panose="02010600030101010101" pitchFamily="2" charset="-122"/>
                <a:cs typeface="Century Gothic"/>
              </a:rPr>
              <a:t>1990</a:t>
            </a:r>
            <a:endParaRPr lang="en-US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7F159A-F38A-0147-A2F4-5A61508080A8}"/>
              </a:ext>
            </a:extLst>
          </p:cNvPr>
          <p:cNvSpPr txBox="1"/>
          <p:nvPr/>
        </p:nvSpPr>
        <p:spPr>
          <a:xfrm>
            <a:off x="5018913" y="5512270"/>
            <a:ext cx="72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entury Gothic"/>
                <a:cs typeface="Century Gothic"/>
              </a:rPr>
              <a:t>200</a:t>
            </a:r>
            <a:r>
              <a:rPr lang="en-US" altLang="zh-CN" b="1" dirty="0">
                <a:solidFill>
                  <a:prstClr val="black"/>
                </a:solidFill>
                <a:latin typeface="Century Gothic"/>
                <a:ea typeface="宋体" panose="02010600030101010101" pitchFamily="2" charset="-122"/>
                <a:cs typeface="Century Gothic"/>
              </a:rPr>
              <a:t>5</a:t>
            </a:r>
            <a:endParaRPr lang="en-US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ABF652EF-7BD8-5D4D-9A42-6E5276ACEB38}"/>
              </a:ext>
            </a:extLst>
          </p:cNvPr>
          <p:cNvSpPr txBox="1"/>
          <p:nvPr/>
        </p:nvSpPr>
        <p:spPr>
          <a:xfrm>
            <a:off x="6857503" y="5512270"/>
            <a:ext cx="70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entury Gothic"/>
                <a:cs typeface="Century Gothic"/>
              </a:rPr>
              <a:t>201</a:t>
            </a:r>
            <a:r>
              <a:rPr lang="en-US" altLang="zh-CN" b="1" dirty="0">
                <a:solidFill>
                  <a:prstClr val="black"/>
                </a:solidFill>
                <a:latin typeface="Century Gothic"/>
                <a:ea typeface="宋体" panose="02010600030101010101" pitchFamily="2" charset="-122"/>
                <a:cs typeface="Century Gothic"/>
              </a:rPr>
              <a:t>0</a:t>
            </a:r>
            <a:endParaRPr lang="en-US" b="1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F252086C-46C6-424C-8BF2-83F90E341C27}"/>
              </a:ext>
            </a:extLst>
          </p:cNvPr>
          <p:cNvSpPr txBox="1"/>
          <p:nvPr/>
        </p:nvSpPr>
        <p:spPr>
          <a:xfrm>
            <a:off x="8696092" y="5512270"/>
            <a:ext cx="7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entury Gothic"/>
                <a:cs typeface="Century Gothic"/>
              </a:rPr>
              <a:t>2020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3B3F24-2DF7-DF46-BB65-7EC5A1BD7BDB}"/>
              </a:ext>
            </a:extLst>
          </p:cNvPr>
          <p:cNvSpPr/>
          <p:nvPr/>
        </p:nvSpPr>
        <p:spPr>
          <a:xfrm>
            <a:off x="3850339" y="3937159"/>
            <a:ext cx="1483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 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4EDD33-75F2-BF40-96E2-2045BCA9FB0F}"/>
              </a:ext>
            </a:extLst>
          </p:cNvPr>
          <p:cNvSpPr/>
          <p:nvPr/>
        </p:nvSpPr>
        <p:spPr>
          <a:xfrm>
            <a:off x="5877905" y="3290178"/>
            <a:ext cx="1373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并行性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23">
            <a:extLst>
              <a:ext uri="{FF2B5EF4-FFF2-40B4-BE49-F238E27FC236}">
                <a16:creationId xmlns:a16="http://schemas.microsoft.com/office/drawing/2014/main" id="{A0F7343A-7172-2845-8BFE-8D34A72E7B10}"/>
              </a:ext>
            </a:extLst>
          </p:cNvPr>
          <p:cNvCxnSpPr/>
          <p:nvPr/>
        </p:nvCxnSpPr>
        <p:spPr>
          <a:xfrm>
            <a:off x="3279843" y="4665335"/>
            <a:ext cx="1980000" cy="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2" name="直接连接符 24">
            <a:extLst>
              <a:ext uri="{FF2B5EF4-FFF2-40B4-BE49-F238E27FC236}">
                <a16:creationId xmlns:a16="http://schemas.microsoft.com/office/drawing/2014/main" id="{1E096D59-96E7-E140-BD90-2EF060F957E8}"/>
              </a:ext>
            </a:extLst>
          </p:cNvPr>
          <p:cNvCxnSpPr>
            <a:cxnSpLocks/>
          </p:cNvCxnSpPr>
          <p:nvPr/>
        </p:nvCxnSpPr>
        <p:spPr>
          <a:xfrm flipV="1">
            <a:off x="5259843" y="3974806"/>
            <a:ext cx="0" cy="72000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3" name="直接连接符 25">
            <a:extLst>
              <a:ext uri="{FF2B5EF4-FFF2-40B4-BE49-F238E27FC236}">
                <a16:creationId xmlns:a16="http://schemas.microsoft.com/office/drawing/2014/main" id="{73F55E39-31E5-4542-B36F-21C42C22150E}"/>
              </a:ext>
            </a:extLst>
          </p:cNvPr>
          <p:cNvCxnSpPr/>
          <p:nvPr/>
        </p:nvCxnSpPr>
        <p:spPr>
          <a:xfrm>
            <a:off x="5244154" y="4015505"/>
            <a:ext cx="1980000" cy="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4" name="直接连接符 26">
            <a:extLst>
              <a:ext uri="{FF2B5EF4-FFF2-40B4-BE49-F238E27FC236}">
                <a16:creationId xmlns:a16="http://schemas.microsoft.com/office/drawing/2014/main" id="{5C4B12C6-EA40-4749-94A4-D26EAE43FC4D}"/>
              </a:ext>
            </a:extLst>
          </p:cNvPr>
          <p:cNvCxnSpPr>
            <a:cxnSpLocks/>
          </p:cNvCxnSpPr>
          <p:nvPr/>
        </p:nvCxnSpPr>
        <p:spPr>
          <a:xfrm flipV="1">
            <a:off x="7240795" y="3316525"/>
            <a:ext cx="0" cy="72000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5" name="直接连接符 28">
            <a:extLst>
              <a:ext uri="{FF2B5EF4-FFF2-40B4-BE49-F238E27FC236}">
                <a16:creationId xmlns:a16="http://schemas.microsoft.com/office/drawing/2014/main" id="{6DAACD0A-4889-C54C-93FE-E61BDF8736EF}"/>
              </a:ext>
            </a:extLst>
          </p:cNvPr>
          <p:cNvCxnSpPr/>
          <p:nvPr/>
        </p:nvCxnSpPr>
        <p:spPr>
          <a:xfrm>
            <a:off x="7214095" y="3337545"/>
            <a:ext cx="1980000" cy="0"/>
          </a:xfrm>
          <a:prstGeom prst="line">
            <a:avLst/>
          </a:prstGeom>
          <a:noFill/>
          <a:ln w="762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CFEC06-3303-3644-9B96-3DDFF6AAE4F4}"/>
              </a:ext>
            </a:extLst>
          </p:cNvPr>
          <p:cNvSpPr txBox="1"/>
          <p:nvPr/>
        </p:nvSpPr>
        <p:spPr>
          <a:xfrm>
            <a:off x="3360743" y="3826548"/>
            <a:ext cx="443693" cy="646331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单核</a:t>
            </a:r>
          </a:p>
        </p:txBody>
      </p:sp>
      <p:sp>
        <p:nvSpPr>
          <p:cNvPr id="37" name="文本框 7">
            <a:extLst>
              <a:ext uri="{FF2B5EF4-FFF2-40B4-BE49-F238E27FC236}">
                <a16:creationId xmlns:a16="http://schemas.microsoft.com/office/drawing/2014/main" id="{382F7A2E-00DE-AD45-ACB2-7DCBA4E60B4F}"/>
              </a:ext>
            </a:extLst>
          </p:cNvPr>
          <p:cNvSpPr txBox="1"/>
          <p:nvPr/>
        </p:nvSpPr>
        <p:spPr>
          <a:xfrm>
            <a:off x="7346932" y="2508269"/>
            <a:ext cx="401253" cy="646331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众核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7">
            <a:extLst>
              <a:ext uri="{FF2B5EF4-FFF2-40B4-BE49-F238E27FC236}">
                <a16:creationId xmlns:a16="http://schemas.microsoft.com/office/drawing/2014/main" id="{3494F2C5-D930-6549-8506-A17A551B0F8C}"/>
              </a:ext>
            </a:extLst>
          </p:cNvPr>
          <p:cNvSpPr txBox="1"/>
          <p:nvPr/>
        </p:nvSpPr>
        <p:spPr>
          <a:xfrm>
            <a:off x="5334287" y="3130709"/>
            <a:ext cx="448589" cy="646331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36000" rIns="360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多核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5D7524-9906-6948-BD98-BF8A70E7693C}"/>
              </a:ext>
            </a:extLst>
          </p:cNvPr>
          <p:cNvSpPr/>
          <p:nvPr/>
        </p:nvSpPr>
        <p:spPr>
          <a:xfrm>
            <a:off x="7820098" y="2612407"/>
            <a:ext cx="13739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协同优化</a:t>
            </a:r>
          </a:p>
        </p:txBody>
      </p:sp>
    </p:spTree>
    <p:extLst>
      <p:ext uri="{BB962C8B-B14F-4D97-AF65-F5344CB8AC3E}">
        <p14:creationId xmlns:p14="http://schemas.microsoft.com/office/powerpoint/2010/main" val="3568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Macintosh PowerPoint</Application>
  <PresentationFormat>宽屏</PresentationFormat>
  <Paragraphs>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黑体</vt:lpstr>
      <vt:lpstr>Microsoft YaHei</vt:lpstr>
      <vt:lpstr>Microsoft YaHei</vt:lpstr>
      <vt:lpstr>Arial</vt:lpstr>
      <vt:lpstr>Century Gothic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Chunhui</dc:creator>
  <cp:lastModifiedBy>Yang Chunhui</cp:lastModifiedBy>
  <cp:revision>3</cp:revision>
  <dcterms:created xsi:type="dcterms:W3CDTF">2019-08-30T06:28:10Z</dcterms:created>
  <dcterms:modified xsi:type="dcterms:W3CDTF">2019-08-31T14:56:36Z</dcterms:modified>
</cp:coreProperties>
</file>