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FA8A2-FFD7-47F8-87FC-3AFAFFDB37E8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D9D93DA-8200-4253-A6FA-9B53FF823885}">
      <dgm:prSet phldrT="[文本]"/>
      <dgm:spPr/>
      <dgm:t>
        <a:bodyPr/>
        <a:lstStyle/>
        <a:p>
          <a:r>
            <a:rPr lang="en-US" altLang="zh-CN" dirty="0"/>
            <a:t>W</a:t>
          </a:r>
          <a:endParaRPr lang="zh-CN" altLang="en-US" dirty="0"/>
        </a:p>
      </dgm:t>
    </dgm:pt>
    <dgm:pt modelId="{CBC6756B-7732-4E51-9226-FD25212F89DA}" type="parTrans" cxnId="{99BB88AB-FD7C-4063-8D3D-F505F462C11E}">
      <dgm:prSet/>
      <dgm:spPr/>
      <dgm:t>
        <a:bodyPr/>
        <a:lstStyle/>
        <a:p>
          <a:endParaRPr lang="zh-CN" altLang="en-US"/>
        </a:p>
      </dgm:t>
    </dgm:pt>
    <dgm:pt modelId="{32819022-AED2-4ED6-8AEC-2B12D56F4326}" type="sibTrans" cxnId="{99BB88AB-FD7C-4063-8D3D-F505F462C11E}">
      <dgm:prSet/>
      <dgm:spPr/>
      <dgm:t>
        <a:bodyPr/>
        <a:lstStyle/>
        <a:p>
          <a:endParaRPr lang="zh-CN" altLang="en-US"/>
        </a:p>
      </dgm:t>
    </dgm:pt>
    <dgm:pt modelId="{19B39DB2-641D-40B3-8E5F-7A74BA639F6A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359EDA3C-CC5A-4A69-B6F4-E69BBEE21448}" type="parTrans" cxnId="{E66C30EA-44BC-47C5-B16B-794674EA4F8C}">
      <dgm:prSet/>
      <dgm:spPr/>
      <dgm:t>
        <a:bodyPr/>
        <a:lstStyle/>
        <a:p>
          <a:endParaRPr lang="zh-CN" altLang="en-US"/>
        </a:p>
      </dgm:t>
    </dgm:pt>
    <dgm:pt modelId="{63C36B20-222D-4680-A247-C7AFEE365560}" type="sibTrans" cxnId="{E66C30EA-44BC-47C5-B16B-794674EA4F8C}">
      <dgm:prSet/>
      <dgm:spPr/>
      <dgm:t>
        <a:bodyPr/>
        <a:lstStyle/>
        <a:p>
          <a:endParaRPr lang="zh-CN" altLang="en-US"/>
        </a:p>
      </dgm:t>
    </dgm:pt>
    <dgm:pt modelId="{EF49A7FF-457B-4E8D-A92A-9A5542B1ADA5}">
      <dgm:prSet phldrT="[文本]"/>
      <dgm:spPr/>
      <dgm:t>
        <a:bodyPr/>
        <a:lstStyle/>
        <a:p>
          <a:r>
            <a:rPr lang="en-US" altLang="zh-CN" dirty="0"/>
            <a:t>S</a:t>
          </a:r>
          <a:endParaRPr lang="zh-CN" altLang="en-US" dirty="0"/>
        </a:p>
      </dgm:t>
    </dgm:pt>
    <dgm:pt modelId="{0C26E116-D552-4B3E-84C6-1B87078A0D18}" type="parTrans" cxnId="{96A4C033-A02C-4CE4-BCE3-210523A9CEE2}">
      <dgm:prSet/>
      <dgm:spPr/>
      <dgm:t>
        <a:bodyPr/>
        <a:lstStyle/>
        <a:p>
          <a:endParaRPr lang="zh-CN" altLang="en-US"/>
        </a:p>
      </dgm:t>
    </dgm:pt>
    <dgm:pt modelId="{88B2C078-1890-4AA3-831B-9026719EAC4B}" type="sibTrans" cxnId="{96A4C033-A02C-4CE4-BCE3-210523A9CEE2}">
      <dgm:prSet/>
      <dgm:spPr/>
      <dgm:t>
        <a:bodyPr/>
        <a:lstStyle/>
        <a:p>
          <a:endParaRPr lang="zh-CN" altLang="en-US"/>
        </a:p>
      </dgm:t>
    </dgm:pt>
    <dgm:pt modelId="{0D6FACAB-FFF4-4E37-A0B8-565E0641BB71}" type="pres">
      <dgm:prSet presAssocID="{75AFA8A2-FFD7-47F8-87FC-3AFAFFDB37E8}" presName="Name0" presStyleCnt="0">
        <dgm:presLayoutVars>
          <dgm:chMax/>
          <dgm:chPref/>
          <dgm:dir/>
          <dgm:animLvl val="lvl"/>
        </dgm:presLayoutVars>
      </dgm:prSet>
      <dgm:spPr/>
    </dgm:pt>
    <dgm:pt modelId="{A86D43BD-C0E9-4A42-9B48-C748855625E4}" type="pres">
      <dgm:prSet presAssocID="{ED9D93DA-8200-4253-A6FA-9B53FF823885}" presName="composite" presStyleCnt="0"/>
      <dgm:spPr/>
    </dgm:pt>
    <dgm:pt modelId="{B49FD96E-4F3E-4C6D-BC0D-1CD4C20F28BE}" type="pres">
      <dgm:prSet presAssocID="{ED9D93DA-8200-4253-A6FA-9B53FF82388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BBEEE0D-66C9-48C4-A223-B701E0BC63BB}" type="pres">
      <dgm:prSet presAssocID="{ED9D93DA-8200-4253-A6FA-9B53FF82388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1E4E2D9-E491-4384-9D9E-9CB85239F913}" type="pres">
      <dgm:prSet presAssocID="{ED9D93DA-8200-4253-A6FA-9B53FF823885}" presName="BalanceSpacing" presStyleCnt="0"/>
      <dgm:spPr/>
    </dgm:pt>
    <dgm:pt modelId="{1F236DEB-3CD9-4EB1-BEE3-EC108BFAEF64}" type="pres">
      <dgm:prSet presAssocID="{ED9D93DA-8200-4253-A6FA-9B53FF823885}" presName="BalanceSpacing1" presStyleCnt="0"/>
      <dgm:spPr/>
    </dgm:pt>
    <dgm:pt modelId="{B726B678-F6E1-4796-BDFB-9BE9933F5264}" type="pres">
      <dgm:prSet presAssocID="{32819022-AED2-4ED6-8AEC-2B12D56F4326}" presName="Accent1Text" presStyleLbl="node1" presStyleIdx="1" presStyleCnt="6"/>
      <dgm:spPr/>
    </dgm:pt>
    <dgm:pt modelId="{C9F9E324-0B89-47E3-BBFB-B693853B7466}" type="pres">
      <dgm:prSet presAssocID="{32819022-AED2-4ED6-8AEC-2B12D56F4326}" presName="spaceBetweenRectangles" presStyleCnt="0"/>
      <dgm:spPr/>
    </dgm:pt>
    <dgm:pt modelId="{C4E84434-1E9A-430D-86FD-060C3E42B248}" type="pres">
      <dgm:prSet presAssocID="{19B39DB2-641D-40B3-8E5F-7A74BA639F6A}" presName="composite" presStyleCnt="0"/>
      <dgm:spPr/>
    </dgm:pt>
    <dgm:pt modelId="{BAB9F675-F8C6-4C6A-87A2-5E08B4879A7B}" type="pres">
      <dgm:prSet presAssocID="{19B39DB2-641D-40B3-8E5F-7A74BA639F6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CC1E860-51F4-4754-91B0-3BD8549179A7}" type="pres">
      <dgm:prSet presAssocID="{19B39DB2-641D-40B3-8E5F-7A74BA639F6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791CA60-F49B-457E-B938-D0F169F7A31B}" type="pres">
      <dgm:prSet presAssocID="{19B39DB2-641D-40B3-8E5F-7A74BA639F6A}" presName="BalanceSpacing" presStyleCnt="0"/>
      <dgm:spPr/>
    </dgm:pt>
    <dgm:pt modelId="{F3AB9774-52CD-4969-A568-8EC13A2655E7}" type="pres">
      <dgm:prSet presAssocID="{19B39DB2-641D-40B3-8E5F-7A74BA639F6A}" presName="BalanceSpacing1" presStyleCnt="0"/>
      <dgm:spPr/>
    </dgm:pt>
    <dgm:pt modelId="{6B415AF1-19E7-4BFC-8BEC-07C5F9D3D248}" type="pres">
      <dgm:prSet presAssocID="{63C36B20-222D-4680-A247-C7AFEE365560}" presName="Accent1Text" presStyleLbl="node1" presStyleIdx="3" presStyleCnt="6"/>
      <dgm:spPr/>
    </dgm:pt>
    <dgm:pt modelId="{34BEDDEE-8047-4036-8503-6AEC78AC59D2}" type="pres">
      <dgm:prSet presAssocID="{63C36B20-222D-4680-A247-C7AFEE365560}" presName="spaceBetweenRectangles" presStyleCnt="0"/>
      <dgm:spPr/>
    </dgm:pt>
    <dgm:pt modelId="{EEA5695C-EF42-4455-8B2B-B0714AABE967}" type="pres">
      <dgm:prSet presAssocID="{EF49A7FF-457B-4E8D-A92A-9A5542B1ADA5}" presName="composite" presStyleCnt="0"/>
      <dgm:spPr/>
    </dgm:pt>
    <dgm:pt modelId="{03D434CE-16AD-49B0-B859-A9C743711DED}" type="pres">
      <dgm:prSet presAssocID="{EF49A7FF-457B-4E8D-A92A-9A5542B1ADA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77B83BE-4518-4E13-A442-432688381BF7}" type="pres">
      <dgm:prSet presAssocID="{EF49A7FF-457B-4E8D-A92A-9A5542B1ADA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3AA4021-4566-4EC6-A1E0-0596C74FE412}" type="pres">
      <dgm:prSet presAssocID="{EF49A7FF-457B-4E8D-A92A-9A5542B1ADA5}" presName="BalanceSpacing" presStyleCnt="0"/>
      <dgm:spPr/>
    </dgm:pt>
    <dgm:pt modelId="{7E889710-1117-48EE-BBB3-DC15E2D2F465}" type="pres">
      <dgm:prSet presAssocID="{EF49A7FF-457B-4E8D-A92A-9A5542B1ADA5}" presName="BalanceSpacing1" presStyleCnt="0"/>
      <dgm:spPr/>
    </dgm:pt>
    <dgm:pt modelId="{B6CF2FF0-3E13-4B30-A287-798F6849245C}" type="pres">
      <dgm:prSet presAssocID="{88B2C078-1890-4AA3-831B-9026719EAC4B}" presName="Accent1Text" presStyleLbl="node1" presStyleIdx="5" presStyleCnt="6"/>
      <dgm:spPr/>
    </dgm:pt>
  </dgm:ptLst>
  <dgm:cxnLst>
    <dgm:cxn modelId="{D5C23B10-BB58-4960-B600-3018ADB25F75}" type="presOf" srcId="{ED9D93DA-8200-4253-A6FA-9B53FF823885}" destId="{B49FD96E-4F3E-4C6D-BC0D-1CD4C20F28BE}" srcOrd="0" destOrd="0" presId="urn:microsoft.com/office/officeart/2008/layout/AlternatingHexagons"/>
    <dgm:cxn modelId="{96A4C033-A02C-4CE4-BCE3-210523A9CEE2}" srcId="{75AFA8A2-FFD7-47F8-87FC-3AFAFFDB37E8}" destId="{EF49A7FF-457B-4E8D-A92A-9A5542B1ADA5}" srcOrd="2" destOrd="0" parTransId="{0C26E116-D552-4B3E-84C6-1B87078A0D18}" sibTransId="{88B2C078-1890-4AA3-831B-9026719EAC4B}"/>
    <dgm:cxn modelId="{B0DC8775-749D-4CB6-8AA2-D1434E44B8A2}" type="presOf" srcId="{19B39DB2-641D-40B3-8E5F-7A74BA639F6A}" destId="{BAB9F675-F8C6-4C6A-87A2-5E08B4879A7B}" srcOrd="0" destOrd="0" presId="urn:microsoft.com/office/officeart/2008/layout/AlternatingHexagons"/>
    <dgm:cxn modelId="{518C3057-37D1-4FB7-B603-F87AA046F975}" type="presOf" srcId="{32819022-AED2-4ED6-8AEC-2B12D56F4326}" destId="{B726B678-F6E1-4796-BDFB-9BE9933F5264}" srcOrd="0" destOrd="0" presId="urn:microsoft.com/office/officeart/2008/layout/AlternatingHexagons"/>
    <dgm:cxn modelId="{5F74438E-DDD3-4DA5-BA5D-3E3CDA69B5E3}" type="presOf" srcId="{88B2C078-1890-4AA3-831B-9026719EAC4B}" destId="{B6CF2FF0-3E13-4B30-A287-798F6849245C}" srcOrd="0" destOrd="0" presId="urn:microsoft.com/office/officeart/2008/layout/AlternatingHexagons"/>
    <dgm:cxn modelId="{99BB88AB-FD7C-4063-8D3D-F505F462C11E}" srcId="{75AFA8A2-FFD7-47F8-87FC-3AFAFFDB37E8}" destId="{ED9D93DA-8200-4253-A6FA-9B53FF823885}" srcOrd="0" destOrd="0" parTransId="{CBC6756B-7732-4E51-9226-FD25212F89DA}" sibTransId="{32819022-AED2-4ED6-8AEC-2B12D56F4326}"/>
    <dgm:cxn modelId="{99A533C9-044D-4393-B32B-639FD8C27406}" type="presOf" srcId="{EF49A7FF-457B-4E8D-A92A-9A5542B1ADA5}" destId="{03D434CE-16AD-49B0-B859-A9C743711DED}" srcOrd="0" destOrd="0" presId="urn:microsoft.com/office/officeart/2008/layout/AlternatingHexagons"/>
    <dgm:cxn modelId="{7C88AEE8-9FFE-4095-A8C7-1B8326B294C1}" type="presOf" srcId="{63C36B20-222D-4680-A247-C7AFEE365560}" destId="{6B415AF1-19E7-4BFC-8BEC-07C5F9D3D248}" srcOrd="0" destOrd="0" presId="urn:microsoft.com/office/officeart/2008/layout/AlternatingHexagons"/>
    <dgm:cxn modelId="{E66C30EA-44BC-47C5-B16B-794674EA4F8C}" srcId="{75AFA8A2-FFD7-47F8-87FC-3AFAFFDB37E8}" destId="{19B39DB2-641D-40B3-8E5F-7A74BA639F6A}" srcOrd="1" destOrd="0" parTransId="{359EDA3C-CC5A-4A69-B6F4-E69BBEE21448}" sibTransId="{63C36B20-222D-4680-A247-C7AFEE365560}"/>
    <dgm:cxn modelId="{9FBEAEEB-5F0D-4AC8-98DB-0D89A2488E6F}" type="presOf" srcId="{75AFA8A2-FFD7-47F8-87FC-3AFAFFDB37E8}" destId="{0D6FACAB-FFF4-4E37-A0B8-565E0641BB71}" srcOrd="0" destOrd="0" presId="urn:microsoft.com/office/officeart/2008/layout/AlternatingHexagons"/>
    <dgm:cxn modelId="{06E0A345-F645-429A-9C13-06DBB5D72799}" type="presParOf" srcId="{0D6FACAB-FFF4-4E37-A0B8-565E0641BB71}" destId="{A86D43BD-C0E9-4A42-9B48-C748855625E4}" srcOrd="0" destOrd="0" presId="urn:microsoft.com/office/officeart/2008/layout/AlternatingHexagons"/>
    <dgm:cxn modelId="{A27696BF-D3A2-484B-88E7-650D79840CCA}" type="presParOf" srcId="{A86D43BD-C0E9-4A42-9B48-C748855625E4}" destId="{B49FD96E-4F3E-4C6D-BC0D-1CD4C20F28BE}" srcOrd="0" destOrd="0" presId="urn:microsoft.com/office/officeart/2008/layout/AlternatingHexagons"/>
    <dgm:cxn modelId="{1EBE2810-24B7-497D-AF3F-507858EC2319}" type="presParOf" srcId="{A86D43BD-C0E9-4A42-9B48-C748855625E4}" destId="{3BBEEE0D-66C9-48C4-A223-B701E0BC63BB}" srcOrd="1" destOrd="0" presId="urn:microsoft.com/office/officeart/2008/layout/AlternatingHexagons"/>
    <dgm:cxn modelId="{F401A3A4-4F9E-4E3C-B3CA-F2B07D4A9B7B}" type="presParOf" srcId="{A86D43BD-C0E9-4A42-9B48-C748855625E4}" destId="{E1E4E2D9-E491-4384-9D9E-9CB85239F913}" srcOrd="2" destOrd="0" presId="urn:microsoft.com/office/officeart/2008/layout/AlternatingHexagons"/>
    <dgm:cxn modelId="{076914C4-F41D-4600-9023-16006BC7C517}" type="presParOf" srcId="{A86D43BD-C0E9-4A42-9B48-C748855625E4}" destId="{1F236DEB-3CD9-4EB1-BEE3-EC108BFAEF64}" srcOrd="3" destOrd="0" presId="urn:microsoft.com/office/officeart/2008/layout/AlternatingHexagons"/>
    <dgm:cxn modelId="{BE01D35A-DAC7-4618-BFF6-BAD5AB06F035}" type="presParOf" srcId="{A86D43BD-C0E9-4A42-9B48-C748855625E4}" destId="{B726B678-F6E1-4796-BDFB-9BE9933F5264}" srcOrd="4" destOrd="0" presId="urn:microsoft.com/office/officeart/2008/layout/AlternatingHexagons"/>
    <dgm:cxn modelId="{86DA825F-7611-49B0-9554-B0D6783C6D52}" type="presParOf" srcId="{0D6FACAB-FFF4-4E37-A0B8-565E0641BB71}" destId="{C9F9E324-0B89-47E3-BBFB-B693853B7466}" srcOrd="1" destOrd="0" presId="urn:microsoft.com/office/officeart/2008/layout/AlternatingHexagons"/>
    <dgm:cxn modelId="{71BA87D3-589B-4C3E-9F3D-15648DD44F01}" type="presParOf" srcId="{0D6FACAB-FFF4-4E37-A0B8-565E0641BB71}" destId="{C4E84434-1E9A-430D-86FD-060C3E42B248}" srcOrd="2" destOrd="0" presId="urn:microsoft.com/office/officeart/2008/layout/AlternatingHexagons"/>
    <dgm:cxn modelId="{52929402-9436-4B2F-B652-61445C09F79A}" type="presParOf" srcId="{C4E84434-1E9A-430D-86FD-060C3E42B248}" destId="{BAB9F675-F8C6-4C6A-87A2-5E08B4879A7B}" srcOrd="0" destOrd="0" presId="urn:microsoft.com/office/officeart/2008/layout/AlternatingHexagons"/>
    <dgm:cxn modelId="{1980E58F-C1B8-4387-89BB-04D5D0068236}" type="presParOf" srcId="{C4E84434-1E9A-430D-86FD-060C3E42B248}" destId="{2CC1E860-51F4-4754-91B0-3BD8549179A7}" srcOrd="1" destOrd="0" presId="urn:microsoft.com/office/officeart/2008/layout/AlternatingHexagons"/>
    <dgm:cxn modelId="{9A9649ED-6253-4191-9640-AAB6A52F240C}" type="presParOf" srcId="{C4E84434-1E9A-430D-86FD-060C3E42B248}" destId="{3791CA60-F49B-457E-B938-D0F169F7A31B}" srcOrd="2" destOrd="0" presId="urn:microsoft.com/office/officeart/2008/layout/AlternatingHexagons"/>
    <dgm:cxn modelId="{9FDA20A6-A0BA-4A1E-8636-D774DC9F6FF8}" type="presParOf" srcId="{C4E84434-1E9A-430D-86FD-060C3E42B248}" destId="{F3AB9774-52CD-4969-A568-8EC13A2655E7}" srcOrd="3" destOrd="0" presId="urn:microsoft.com/office/officeart/2008/layout/AlternatingHexagons"/>
    <dgm:cxn modelId="{B646C7E6-E83B-436D-85F8-BC6EE67A0C70}" type="presParOf" srcId="{C4E84434-1E9A-430D-86FD-060C3E42B248}" destId="{6B415AF1-19E7-4BFC-8BEC-07C5F9D3D248}" srcOrd="4" destOrd="0" presId="urn:microsoft.com/office/officeart/2008/layout/AlternatingHexagons"/>
    <dgm:cxn modelId="{859E0F9F-D153-46A4-B0AD-D53DF90017E4}" type="presParOf" srcId="{0D6FACAB-FFF4-4E37-A0B8-565E0641BB71}" destId="{34BEDDEE-8047-4036-8503-6AEC78AC59D2}" srcOrd="3" destOrd="0" presId="urn:microsoft.com/office/officeart/2008/layout/AlternatingHexagons"/>
    <dgm:cxn modelId="{A4CDB3F5-0031-4CFE-8D46-4B197271CBCD}" type="presParOf" srcId="{0D6FACAB-FFF4-4E37-A0B8-565E0641BB71}" destId="{EEA5695C-EF42-4455-8B2B-B0714AABE967}" srcOrd="4" destOrd="0" presId="urn:microsoft.com/office/officeart/2008/layout/AlternatingHexagons"/>
    <dgm:cxn modelId="{F29DF025-4919-4338-8A6A-E50B5DA0E11A}" type="presParOf" srcId="{EEA5695C-EF42-4455-8B2B-B0714AABE967}" destId="{03D434CE-16AD-49B0-B859-A9C743711DED}" srcOrd="0" destOrd="0" presId="urn:microsoft.com/office/officeart/2008/layout/AlternatingHexagons"/>
    <dgm:cxn modelId="{3683E2D4-FA74-44FA-961B-9CC685E857C5}" type="presParOf" srcId="{EEA5695C-EF42-4455-8B2B-B0714AABE967}" destId="{377B83BE-4518-4E13-A442-432688381BF7}" srcOrd="1" destOrd="0" presId="urn:microsoft.com/office/officeart/2008/layout/AlternatingHexagons"/>
    <dgm:cxn modelId="{FE6B1079-347C-4710-9B28-0164ADF67C28}" type="presParOf" srcId="{EEA5695C-EF42-4455-8B2B-B0714AABE967}" destId="{13AA4021-4566-4EC6-A1E0-0596C74FE412}" srcOrd="2" destOrd="0" presId="urn:microsoft.com/office/officeart/2008/layout/AlternatingHexagons"/>
    <dgm:cxn modelId="{EFB34F83-9D39-433D-AB04-EE8E621EDA73}" type="presParOf" srcId="{EEA5695C-EF42-4455-8B2B-B0714AABE967}" destId="{7E889710-1117-48EE-BBB3-DC15E2D2F465}" srcOrd="3" destOrd="0" presId="urn:microsoft.com/office/officeart/2008/layout/AlternatingHexagons"/>
    <dgm:cxn modelId="{6D1319A5-AD70-4CC2-85C8-DEBB1C26E25C}" type="presParOf" srcId="{EEA5695C-EF42-4455-8B2B-B0714AABE967}" destId="{B6CF2FF0-3E13-4B30-A287-798F684924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73B24-B7D3-402F-BB92-179453697611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ADC5A12-BD39-4333-8859-EC25D9455114}">
      <dgm:prSet phldrT="[文本]"/>
      <dgm:spPr/>
      <dgm:t>
        <a:bodyPr/>
        <a:lstStyle/>
        <a:p>
          <a:r>
            <a:rPr lang="en-US" altLang="zh-CN" dirty="0"/>
            <a:t>P</a:t>
          </a:r>
          <a:endParaRPr lang="zh-CN" altLang="en-US" dirty="0"/>
        </a:p>
      </dgm:t>
    </dgm:pt>
    <dgm:pt modelId="{AD4FD08A-44B7-4BA6-8BA6-2F56B46317C9}" type="parTrans" cxnId="{2B6E2CAB-C467-4B21-B593-9E746A66A4FF}">
      <dgm:prSet/>
      <dgm:spPr/>
      <dgm:t>
        <a:bodyPr/>
        <a:lstStyle/>
        <a:p>
          <a:endParaRPr lang="zh-CN" altLang="en-US"/>
        </a:p>
      </dgm:t>
    </dgm:pt>
    <dgm:pt modelId="{83169FCD-2698-4C2D-8FA3-AA4964C553DE}" type="sibTrans" cxnId="{2B6E2CAB-C467-4B21-B593-9E746A66A4FF}">
      <dgm:prSet/>
      <dgm:spPr/>
      <dgm:t>
        <a:bodyPr/>
        <a:lstStyle/>
        <a:p>
          <a:endParaRPr lang="zh-CN" altLang="en-US"/>
        </a:p>
      </dgm:t>
    </dgm:pt>
    <dgm:pt modelId="{DB42F7DE-313D-4D4D-9907-3C2D672468E6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E327CC7A-C799-4F2C-97ED-24D3B7A88FAC}" type="parTrans" cxnId="{8AEDBB71-7DDF-4DD9-8C37-2328D9304519}">
      <dgm:prSet/>
      <dgm:spPr/>
      <dgm:t>
        <a:bodyPr/>
        <a:lstStyle/>
        <a:p>
          <a:endParaRPr lang="zh-CN" altLang="en-US"/>
        </a:p>
      </dgm:t>
    </dgm:pt>
    <dgm:pt modelId="{611A806D-3122-4B79-9F6A-34385E5E997C}" type="sibTrans" cxnId="{8AEDBB71-7DDF-4DD9-8C37-2328D9304519}">
      <dgm:prSet/>
      <dgm:spPr/>
      <dgm:t>
        <a:bodyPr/>
        <a:lstStyle/>
        <a:p>
          <a:endParaRPr lang="zh-CN" altLang="en-US"/>
        </a:p>
      </dgm:t>
    </dgm:pt>
    <dgm:pt modelId="{E6EF6DF1-4E03-4B5D-B89A-E037F8D9EF09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D4445CF2-A30C-406C-9187-702EC5280B3A}" type="parTrans" cxnId="{AB1A87F0-BCE5-4FBF-9D2E-F963C80DCECF}">
      <dgm:prSet/>
      <dgm:spPr/>
      <dgm:t>
        <a:bodyPr/>
        <a:lstStyle/>
        <a:p>
          <a:endParaRPr lang="zh-CN" altLang="en-US"/>
        </a:p>
      </dgm:t>
    </dgm:pt>
    <dgm:pt modelId="{85442F2C-A6FD-44C4-940B-AECDC0ACEFEF}" type="sibTrans" cxnId="{AB1A87F0-BCE5-4FBF-9D2E-F963C80DCECF}">
      <dgm:prSet/>
      <dgm:spPr/>
      <dgm:t>
        <a:bodyPr/>
        <a:lstStyle/>
        <a:p>
          <a:endParaRPr lang="zh-CN" altLang="en-US"/>
        </a:p>
      </dgm:t>
    </dgm:pt>
    <dgm:pt modelId="{1F19E96E-27AB-4909-B136-74FBF4C12B52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A8532777-E277-46A3-A3AC-4F47630DC94C}" type="parTrans" cxnId="{7DC7F6C8-372B-4D01-8908-CAB576A7F166}">
      <dgm:prSet/>
      <dgm:spPr/>
      <dgm:t>
        <a:bodyPr/>
        <a:lstStyle/>
        <a:p>
          <a:endParaRPr lang="zh-CN" altLang="en-US"/>
        </a:p>
      </dgm:t>
    </dgm:pt>
    <dgm:pt modelId="{85C58E18-8798-486F-BA09-1C5EB39FA44A}" type="sibTrans" cxnId="{7DC7F6C8-372B-4D01-8908-CAB576A7F166}">
      <dgm:prSet/>
      <dgm:spPr/>
      <dgm:t>
        <a:bodyPr/>
        <a:lstStyle/>
        <a:p>
          <a:endParaRPr lang="zh-CN" altLang="en-US"/>
        </a:p>
      </dgm:t>
    </dgm:pt>
    <dgm:pt modelId="{E4D6A063-1FC6-498C-A78E-C13130C04886}" type="pres">
      <dgm:prSet presAssocID="{97F73B24-B7D3-402F-BB92-179453697611}" presName="cycle" presStyleCnt="0">
        <dgm:presLayoutVars>
          <dgm:dir/>
          <dgm:resizeHandles val="exact"/>
        </dgm:presLayoutVars>
      </dgm:prSet>
      <dgm:spPr/>
    </dgm:pt>
    <dgm:pt modelId="{55B53EFA-0762-4F2B-8276-93A519A5D48D}" type="pres">
      <dgm:prSet presAssocID="{AADC5A12-BD39-4333-8859-EC25D9455114}" presName="node" presStyleLbl="node1" presStyleIdx="0" presStyleCnt="4">
        <dgm:presLayoutVars>
          <dgm:bulletEnabled val="1"/>
        </dgm:presLayoutVars>
      </dgm:prSet>
      <dgm:spPr/>
    </dgm:pt>
    <dgm:pt modelId="{3A1F990D-F3C2-4D89-B72D-7ADFDDB242C0}" type="pres">
      <dgm:prSet presAssocID="{83169FCD-2698-4C2D-8FA3-AA4964C553DE}" presName="sibTrans" presStyleLbl="sibTrans2D1" presStyleIdx="0" presStyleCnt="4"/>
      <dgm:spPr/>
    </dgm:pt>
    <dgm:pt modelId="{3ACE71F5-D3CD-4049-BE28-0F061FC34217}" type="pres">
      <dgm:prSet presAssocID="{83169FCD-2698-4C2D-8FA3-AA4964C553DE}" presName="connectorText" presStyleLbl="sibTrans2D1" presStyleIdx="0" presStyleCnt="4"/>
      <dgm:spPr/>
    </dgm:pt>
    <dgm:pt modelId="{55291287-6B4D-4CAD-80CE-19E8C1620F5E}" type="pres">
      <dgm:prSet presAssocID="{DB42F7DE-313D-4D4D-9907-3C2D672468E6}" presName="node" presStyleLbl="node1" presStyleIdx="1" presStyleCnt="4">
        <dgm:presLayoutVars>
          <dgm:bulletEnabled val="1"/>
        </dgm:presLayoutVars>
      </dgm:prSet>
      <dgm:spPr/>
    </dgm:pt>
    <dgm:pt modelId="{64145F46-D1BF-4FA2-B162-4EDEEB9DC7A9}" type="pres">
      <dgm:prSet presAssocID="{611A806D-3122-4B79-9F6A-34385E5E997C}" presName="sibTrans" presStyleLbl="sibTrans2D1" presStyleIdx="1" presStyleCnt="4"/>
      <dgm:spPr/>
    </dgm:pt>
    <dgm:pt modelId="{EB9CF80D-DDD3-4EBB-BDC3-2C9F0CB83295}" type="pres">
      <dgm:prSet presAssocID="{611A806D-3122-4B79-9F6A-34385E5E997C}" presName="connectorText" presStyleLbl="sibTrans2D1" presStyleIdx="1" presStyleCnt="4"/>
      <dgm:spPr/>
    </dgm:pt>
    <dgm:pt modelId="{CEA2AE17-EB7C-4FD7-AC73-B42AFB37AD35}" type="pres">
      <dgm:prSet presAssocID="{E6EF6DF1-4E03-4B5D-B89A-E037F8D9EF09}" presName="node" presStyleLbl="node1" presStyleIdx="2" presStyleCnt="4">
        <dgm:presLayoutVars>
          <dgm:bulletEnabled val="1"/>
        </dgm:presLayoutVars>
      </dgm:prSet>
      <dgm:spPr/>
    </dgm:pt>
    <dgm:pt modelId="{061B46F4-35CF-41C9-92D3-3502C64954FE}" type="pres">
      <dgm:prSet presAssocID="{85442F2C-A6FD-44C4-940B-AECDC0ACEFEF}" presName="sibTrans" presStyleLbl="sibTrans2D1" presStyleIdx="2" presStyleCnt="4"/>
      <dgm:spPr/>
    </dgm:pt>
    <dgm:pt modelId="{9233077C-F1F1-449B-BC29-9D4D82FBB661}" type="pres">
      <dgm:prSet presAssocID="{85442F2C-A6FD-44C4-940B-AECDC0ACEFEF}" presName="connectorText" presStyleLbl="sibTrans2D1" presStyleIdx="2" presStyleCnt="4"/>
      <dgm:spPr/>
    </dgm:pt>
    <dgm:pt modelId="{0F9ED442-CCCC-4F54-88CB-05A84DE3D9EC}" type="pres">
      <dgm:prSet presAssocID="{1F19E96E-27AB-4909-B136-74FBF4C12B52}" presName="node" presStyleLbl="node1" presStyleIdx="3" presStyleCnt="4">
        <dgm:presLayoutVars>
          <dgm:bulletEnabled val="1"/>
        </dgm:presLayoutVars>
      </dgm:prSet>
      <dgm:spPr/>
    </dgm:pt>
    <dgm:pt modelId="{DD74EF12-A0F2-4F91-AF29-C9FF1ACFB1AF}" type="pres">
      <dgm:prSet presAssocID="{85C58E18-8798-486F-BA09-1C5EB39FA44A}" presName="sibTrans" presStyleLbl="sibTrans2D1" presStyleIdx="3" presStyleCnt="4"/>
      <dgm:spPr/>
    </dgm:pt>
    <dgm:pt modelId="{3ECD7161-19C0-4088-81A5-42891BDE2726}" type="pres">
      <dgm:prSet presAssocID="{85C58E18-8798-486F-BA09-1C5EB39FA44A}" presName="connectorText" presStyleLbl="sibTrans2D1" presStyleIdx="3" presStyleCnt="4"/>
      <dgm:spPr/>
    </dgm:pt>
  </dgm:ptLst>
  <dgm:cxnLst>
    <dgm:cxn modelId="{7435EC09-5715-4970-95B4-C055946A7075}" type="presOf" srcId="{611A806D-3122-4B79-9F6A-34385E5E997C}" destId="{EB9CF80D-DDD3-4EBB-BDC3-2C9F0CB83295}" srcOrd="1" destOrd="0" presId="urn:microsoft.com/office/officeart/2005/8/layout/cycle2"/>
    <dgm:cxn modelId="{CAE1B82C-1158-486C-9F41-863FCB3C3A5E}" type="presOf" srcId="{83169FCD-2698-4C2D-8FA3-AA4964C553DE}" destId="{3ACE71F5-D3CD-4049-BE28-0F061FC34217}" srcOrd="1" destOrd="0" presId="urn:microsoft.com/office/officeart/2005/8/layout/cycle2"/>
    <dgm:cxn modelId="{4906B52F-D05A-46D9-9CF0-35212976845D}" type="presOf" srcId="{1F19E96E-27AB-4909-B136-74FBF4C12B52}" destId="{0F9ED442-CCCC-4F54-88CB-05A84DE3D9EC}" srcOrd="0" destOrd="0" presId="urn:microsoft.com/office/officeart/2005/8/layout/cycle2"/>
    <dgm:cxn modelId="{E760A54E-535E-44BC-B4B5-EDCCB76A7554}" type="presOf" srcId="{E6EF6DF1-4E03-4B5D-B89A-E037F8D9EF09}" destId="{CEA2AE17-EB7C-4FD7-AC73-B42AFB37AD35}" srcOrd="0" destOrd="0" presId="urn:microsoft.com/office/officeart/2005/8/layout/cycle2"/>
    <dgm:cxn modelId="{D34F1C70-0E4B-42C3-808C-5F716834F15C}" type="presOf" srcId="{85C58E18-8798-486F-BA09-1C5EB39FA44A}" destId="{3ECD7161-19C0-4088-81A5-42891BDE2726}" srcOrd="1" destOrd="0" presId="urn:microsoft.com/office/officeart/2005/8/layout/cycle2"/>
    <dgm:cxn modelId="{8AEDBB71-7DDF-4DD9-8C37-2328D9304519}" srcId="{97F73B24-B7D3-402F-BB92-179453697611}" destId="{DB42F7DE-313D-4D4D-9907-3C2D672468E6}" srcOrd="1" destOrd="0" parTransId="{E327CC7A-C799-4F2C-97ED-24D3B7A88FAC}" sibTransId="{611A806D-3122-4B79-9F6A-34385E5E997C}"/>
    <dgm:cxn modelId="{7E1F6856-1BD5-4E89-A91E-0BC8B27A1185}" type="presOf" srcId="{97F73B24-B7D3-402F-BB92-179453697611}" destId="{E4D6A063-1FC6-498C-A78E-C13130C04886}" srcOrd="0" destOrd="0" presId="urn:microsoft.com/office/officeart/2005/8/layout/cycle2"/>
    <dgm:cxn modelId="{D232B885-F98B-4116-814F-316E6F26FBD6}" type="presOf" srcId="{AADC5A12-BD39-4333-8859-EC25D9455114}" destId="{55B53EFA-0762-4F2B-8276-93A519A5D48D}" srcOrd="0" destOrd="0" presId="urn:microsoft.com/office/officeart/2005/8/layout/cycle2"/>
    <dgm:cxn modelId="{31E56FA5-7F24-4C34-B454-C585B6F0DB2D}" type="presOf" srcId="{85442F2C-A6FD-44C4-940B-AECDC0ACEFEF}" destId="{9233077C-F1F1-449B-BC29-9D4D82FBB661}" srcOrd="1" destOrd="0" presId="urn:microsoft.com/office/officeart/2005/8/layout/cycle2"/>
    <dgm:cxn modelId="{75C09AA7-0733-4B7A-9800-CFC96161E2D4}" type="presOf" srcId="{DB42F7DE-313D-4D4D-9907-3C2D672468E6}" destId="{55291287-6B4D-4CAD-80CE-19E8C1620F5E}" srcOrd="0" destOrd="0" presId="urn:microsoft.com/office/officeart/2005/8/layout/cycle2"/>
    <dgm:cxn modelId="{2B6E2CAB-C467-4B21-B593-9E746A66A4FF}" srcId="{97F73B24-B7D3-402F-BB92-179453697611}" destId="{AADC5A12-BD39-4333-8859-EC25D9455114}" srcOrd="0" destOrd="0" parTransId="{AD4FD08A-44B7-4BA6-8BA6-2F56B46317C9}" sibTransId="{83169FCD-2698-4C2D-8FA3-AA4964C553DE}"/>
    <dgm:cxn modelId="{4D9FBEAD-9F12-4FBB-A6BF-606F048E5E65}" type="presOf" srcId="{85442F2C-A6FD-44C4-940B-AECDC0ACEFEF}" destId="{061B46F4-35CF-41C9-92D3-3502C64954FE}" srcOrd="0" destOrd="0" presId="urn:microsoft.com/office/officeart/2005/8/layout/cycle2"/>
    <dgm:cxn modelId="{0362FABF-CD71-485C-B658-B3FB55502815}" type="presOf" srcId="{85C58E18-8798-486F-BA09-1C5EB39FA44A}" destId="{DD74EF12-A0F2-4F91-AF29-C9FF1ACFB1AF}" srcOrd="0" destOrd="0" presId="urn:microsoft.com/office/officeart/2005/8/layout/cycle2"/>
    <dgm:cxn modelId="{44EA34C0-9A77-4321-A428-313A1D6BE38A}" type="presOf" srcId="{611A806D-3122-4B79-9F6A-34385E5E997C}" destId="{64145F46-D1BF-4FA2-B162-4EDEEB9DC7A9}" srcOrd="0" destOrd="0" presId="urn:microsoft.com/office/officeart/2005/8/layout/cycle2"/>
    <dgm:cxn modelId="{7DC7F6C8-372B-4D01-8908-CAB576A7F166}" srcId="{97F73B24-B7D3-402F-BB92-179453697611}" destId="{1F19E96E-27AB-4909-B136-74FBF4C12B52}" srcOrd="3" destOrd="0" parTransId="{A8532777-E277-46A3-A3AC-4F47630DC94C}" sibTransId="{85C58E18-8798-486F-BA09-1C5EB39FA44A}"/>
    <dgm:cxn modelId="{AB1A87F0-BCE5-4FBF-9D2E-F963C80DCECF}" srcId="{97F73B24-B7D3-402F-BB92-179453697611}" destId="{E6EF6DF1-4E03-4B5D-B89A-E037F8D9EF09}" srcOrd="2" destOrd="0" parTransId="{D4445CF2-A30C-406C-9187-702EC5280B3A}" sibTransId="{85442F2C-A6FD-44C4-940B-AECDC0ACEFEF}"/>
    <dgm:cxn modelId="{0BE540FF-1925-4E39-9341-2E9ADF6221E7}" type="presOf" srcId="{83169FCD-2698-4C2D-8FA3-AA4964C553DE}" destId="{3A1F990D-F3C2-4D89-B72D-7ADFDDB242C0}" srcOrd="0" destOrd="0" presId="urn:microsoft.com/office/officeart/2005/8/layout/cycle2"/>
    <dgm:cxn modelId="{543A18E7-3124-4570-A2F5-ECF140689745}" type="presParOf" srcId="{E4D6A063-1FC6-498C-A78E-C13130C04886}" destId="{55B53EFA-0762-4F2B-8276-93A519A5D48D}" srcOrd="0" destOrd="0" presId="urn:microsoft.com/office/officeart/2005/8/layout/cycle2"/>
    <dgm:cxn modelId="{32043314-1256-4391-8815-6C86E3C878AC}" type="presParOf" srcId="{E4D6A063-1FC6-498C-A78E-C13130C04886}" destId="{3A1F990D-F3C2-4D89-B72D-7ADFDDB242C0}" srcOrd="1" destOrd="0" presId="urn:microsoft.com/office/officeart/2005/8/layout/cycle2"/>
    <dgm:cxn modelId="{323FD716-E871-481C-9736-6B3AAA5782F6}" type="presParOf" srcId="{3A1F990D-F3C2-4D89-B72D-7ADFDDB242C0}" destId="{3ACE71F5-D3CD-4049-BE28-0F061FC34217}" srcOrd="0" destOrd="0" presId="urn:microsoft.com/office/officeart/2005/8/layout/cycle2"/>
    <dgm:cxn modelId="{DA7FD0DB-DA95-4BDE-AC58-C0FC18528F6B}" type="presParOf" srcId="{E4D6A063-1FC6-498C-A78E-C13130C04886}" destId="{55291287-6B4D-4CAD-80CE-19E8C1620F5E}" srcOrd="2" destOrd="0" presId="urn:microsoft.com/office/officeart/2005/8/layout/cycle2"/>
    <dgm:cxn modelId="{03FFC74C-3E85-464F-A752-A4026E45CB94}" type="presParOf" srcId="{E4D6A063-1FC6-498C-A78E-C13130C04886}" destId="{64145F46-D1BF-4FA2-B162-4EDEEB9DC7A9}" srcOrd="3" destOrd="0" presId="urn:microsoft.com/office/officeart/2005/8/layout/cycle2"/>
    <dgm:cxn modelId="{412F7DB1-5207-4A53-8481-678F69C7FD01}" type="presParOf" srcId="{64145F46-D1BF-4FA2-B162-4EDEEB9DC7A9}" destId="{EB9CF80D-DDD3-4EBB-BDC3-2C9F0CB83295}" srcOrd="0" destOrd="0" presId="urn:microsoft.com/office/officeart/2005/8/layout/cycle2"/>
    <dgm:cxn modelId="{B05C8AA9-12A4-4F71-BC84-0C3E95C87812}" type="presParOf" srcId="{E4D6A063-1FC6-498C-A78E-C13130C04886}" destId="{CEA2AE17-EB7C-4FD7-AC73-B42AFB37AD35}" srcOrd="4" destOrd="0" presId="urn:microsoft.com/office/officeart/2005/8/layout/cycle2"/>
    <dgm:cxn modelId="{FAAE343A-AE7E-41AA-BF0A-B8A3C42F04E9}" type="presParOf" srcId="{E4D6A063-1FC6-498C-A78E-C13130C04886}" destId="{061B46F4-35CF-41C9-92D3-3502C64954FE}" srcOrd="5" destOrd="0" presId="urn:microsoft.com/office/officeart/2005/8/layout/cycle2"/>
    <dgm:cxn modelId="{25A45AC0-9A2A-4A4F-8D92-6EDAD01E882B}" type="presParOf" srcId="{061B46F4-35CF-41C9-92D3-3502C64954FE}" destId="{9233077C-F1F1-449B-BC29-9D4D82FBB661}" srcOrd="0" destOrd="0" presId="urn:microsoft.com/office/officeart/2005/8/layout/cycle2"/>
    <dgm:cxn modelId="{4B5268B3-DCCB-4D7C-9CD6-37AE91D32E84}" type="presParOf" srcId="{E4D6A063-1FC6-498C-A78E-C13130C04886}" destId="{0F9ED442-CCCC-4F54-88CB-05A84DE3D9EC}" srcOrd="6" destOrd="0" presId="urn:microsoft.com/office/officeart/2005/8/layout/cycle2"/>
    <dgm:cxn modelId="{554C4956-C2D8-4E7F-97B6-763A1021891B}" type="presParOf" srcId="{E4D6A063-1FC6-498C-A78E-C13130C04886}" destId="{DD74EF12-A0F2-4F91-AF29-C9FF1ACFB1AF}" srcOrd="7" destOrd="0" presId="urn:microsoft.com/office/officeart/2005/8/layout/cycle2"/>
    <dgm:cxn modelId="{FBEFC548-3573-4C4F-9D82-6C721E82D71F}" type="presParOf" srcId="{DD74EF12-A0F2-4F91-AF29-C9FF1ACFB1AF}" destId="{3ECD7161-19C0-4088-81A5-42891BDE272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04033-FF7B-46AE-A6CA-2AC2F261EBFF}" type="doc">
      <dgm:prSet loTypeId="urn:microsoft.com/office/officeart/2008/layout/HexagonCluster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6594195-94D0-4530-AB37-5DDD011C26D1}">
      <dgm:prSet phldrT="[文本]"/>
      <dgm:spPr/>
      <dgm:t>
        <a:bodyPr/>
        <a:lstStyle/>
        <a:p>
          <a:r>
            <a:rPr lang="en-US" altLang="zh-CN" dirty="0"/>
            <a:t>W</a:t>
          </a:r>
          <a:endParaRPr lang="zh-CN" altLang="en-US" dirty="0"/>
        </a:p>
      </dgm:t>
    </dgm:pt>
    <dgm:pt modelId="{9F966A1A-AACB-489C-BF35-FE5ADBDB637B}" type="parTrans" cxnId="{2FCE7150-BDA6-49C2-976A-EA493677F35B}">
      <dgm:prSet/>
      <dgm:spPr/>
      <dgm:t>
        <a:bodyPr/>
        <a:lstStyle/>
        <a:p>
          <a:endParaRPr lang="zh-CN" altLang="en-US"/>
        </a:p>
      </dgm:t>
    </dgm:pt>
    <dgm:pt modelId="{F2550C30-C638-4701-BBDE-951DE7FAD7A1}" type="sibTrans" cxnId="{2FCE7150-BDA6-49C2-976A-EA493677F35B}">
      <dgm:prSet/>
      <dgm:spPr/>
      <dgm:t>
        <a:bodyPr/>
        <a:lstStyle/>
        <a:p>
          <a:endParaRPr lang="zh-CN" altLang="en-US"/>
        </a:p>
      </dgm:t>
    </dgm:pt>
    <dgm:pt modelId="{55C063DD-4430-419F-B5CA-69C1BEA64814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47CAC7B2-A81D-4F1F-A713-027735E98A54}" type="parTrans" cxnId="{BD158685-CFA8-454B-B3B5-8E6B81855DDB}">
      <dgm:prSet/>
      <dgm:spPr/>
      <dgm:t>
        <a:bodyPr/>
        <a:lstStyle/>
        <a:p>
          <a:endParaRPr lang="zh-CN" altLang="en-US"/>
        </a:p>
      </dgm:t>
    </dgm:pt>
    <dgm:pt modelId="{3A073492-AB86-47A7-A06B-C144D4598F44}" type="sibTrans" cxnId="{BD158685-CFA8-454B-B3B5-8E6B81855DDB}">
      <dgm:prSet/>
      <dgm:spPr/>
      <dgm:t>
        <a:bodyPr/>
        <a:lstStyle/>
        <a:p>
          <a:endParaRPr lang="zh-CN" altLang="en-US"/>
        </a:p>
      </dgm:t>
    </dgm:pt>
    <dgm:pt modelId="{B66A0409-DB15-46C9-BD2A-58BB12D2B386}">
      <dgm:prSet phldrT="[文本]"/>
      <dgm:spPr/>
      <dgm:t>
        <a:bodyPr/>
        <a:lstStyle/>
        <a:p>
          <a:r>
            <a:rPr lang="en-US" altLang="zh-CN" dirty="0"/>
            <a:t>S</a:t>
          </a:r>
          <a:endParaRPr lang="zh-CN" altLang="en-US" dirty="0"/>
        </a:p>
      </dgm:t>
    </dgm:pt>
    <dgm:pt modelId="{D787E10D-CC2F-4AC8-A42D-C3FB810F0DAA}" type="parTrans" cxnId="{E768F7F0-E6B3-4BFC-BFB5-B8FD4264D9BD}">
      <dgm:prSet/>
      <dgm:spPr/>
      <dgm:t>
        <a:bodyPr/>
        <a:lstStyle/>
        <a:p>
          <a:endParaRPr lang="zh-CN" altLang="en-US"/>
        </a:p>
      </dgm:t>
    </dgm:pt>
    <dgm:pt modelId="{C48F8EDF-F82A-4035-8C77-2DAEEABC8957}" type="sibTrans" cxnId="{E768F7F0-E6B3-4BFC-BFB5-B8FD4264D9BD}">
      <dgm:prSet/>
      <dgm:spPr/>
      <dgm:t>
        <a:bodyPr/>
        <a:lstStyle/>
        <a:p>
          <a:endParaRPr lang="zh-CN" altLang="en-US"/>
        </a:p>
      </dgm:t>
    </dgm:pt>
    <dgm:pt modelId="{FAACC995-6CE5-4C9F-8194-6EE4A26CFECB}" type="pres">
      <dgm:prSet presAssocID="{F8C04033-FF7B-46AE-A6CA-2AC2F261EBFF}" presName="Name0" presStyleCnt="0">
        <dgm:presLayoutVars>
          <dgm:chMax val="21"/>
          <dgm:chPref val="21"/>
        </dgm:presLayoutVars>
      </dgm:prSet>
      <dgm:spPr/>
    </dgm:pt>
    <dgm:pt modelId="{84497749-D488-4B86-A997-13794573FEF6}" type="pres">
      <dgm:prSet presAssocID="{06594195-94D0-4530-AB37-5DDD011C26D1}" presName="text1" presStyleCnt="0"/>
      <dgm:spPr/>
    </dgm:pt>
    <dgm:pt modelId="{27C7AF1E-576B-43BB-A3C3-0C8325478636}" type="pres">
      <dgm:prSet presAssocID="{06594195-94D0-4530-AB37-5DDD011C26D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0ECC576-FFB5-493F-8471-6CE891DC96FA}" type="pres">
      <dgm:prSet presAssocID="{06594195-94D0-4530-AB37-5DDD011C26D1}" presName="textaccent1" presStyleCnt="0"/>
      <dgm:spPr/>
    </dgm:pt>
    <dgm:pt modelId="{299ECD19-3B1A-4189-84F7-63231F3DA802}" type="pres">
      <dgm:prSet presAssocID="{06594195-94D0-4530-AB37-5DDD011C26D1}" presName="accentRepeatNode" presStyleLbl="solidAlignAcc1" presStyleIdx="0" presStyleCnt="6"/>
      <dgm:spPr/>
    </dgm:pt>
    <dgm:pt modelId="{0F460A09-17D0-41F1-B86D-211B82B3F04F}" type="pres">
      <dgm:prSet presAssocID="{F2550C30-C638-4701-BBDE-951DE7FAD7A1}" presName="image1" presStyleCnt="0"/>
      <dgm:spPr/>
    </dgm:pt>
    <dgm:pt modelId="{904CA434-0588-44D2-829E-5043DFA16864}" type="pres">
      <dgm:prSet presAssocID="{F2550C30-C638-4701-BBDE-951DE7FAD7A1}" presName="imageRepeatNode" presStyleLbl="alignAcc1" presStyleIdx="0" presStyleCnt="3"/>
      <dgm:spPr/>
    </dgm:pt>
    <dgm:pt modelId="{8B48B25F-DC52-45E8-BE51-C52D9D42AC9D}" type="pres">
      <dgm:prSet presAssocID="{F2550C30-C638-4701-BBDE-951DE7FAD7A1}" presName="imageaccent1" presStyleCnt="0"/>
      <dgm:spPr/>
    </dgm:pt>
    <dgm:pt modelId="{36DD906D-4439-47B0-9C0F-32B65AEDB36A}" type="pres">
      <dgm:prSet presAssocID="{F2550C30-C638-4701-BBDE-951DE7FAD7A1}" presName="accentRepeatNode" presStyleLbl="solidAlignAcc1" presStyleIdx="1" presStyleCnt="6"/>
      <dgm:spPr/>
    </dgm:pt>
    <dgm:pt modelId="{B26B0398-A640-4223-B441-01D8E099D96F}" type="pres">
      <dgm:prSet presAssocID="{55C063DD-4430-419F-B5CA-69C1BEA64814}" presName="text2" presStyleCnt="0"/>
      <dgm:spPr/>
    </dgm:pt>
    <dgm:pt modelId="{69F58BCD-88BE-4A9D-8E33-B8D06C9EFC58}" type="pres">
      <dgm:prSet presAssocID="{55C063DD-4430-419F-B5CA-69C1BEA64814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179CA4-AC15-4FA7-89F5-4644B265C784}" type="pres">
      <dgm:prSet presAssocID="{55C063DD-4430-419F-B5CA-69C1BEA64814}" presName="textaccent2" presStyleCnt="0"/>
      <dgm:spPr/>
    </dgm:pt>
    <dgm:pt modelId="{23C9E1F3-8AC3-4B3A-A122-9A4A3677AE6B}" type="pres">
      <dgm:prSet presAssocID="{55C063DD-4430-419F-B5CA-69C1BEA64814}" presName="accentRepeatNode" presStyleLbl="solidAlignAcc1" presStyleIdx="2" presStyleCnt="6"/>
      <dgm:spPr/>
    </dgm:pt>
    <dgm:pt modelId="{D590FD8A-9ED9-4395-985A-9C9D16899B47}" type="pres">
      <dgm:prSet presAssocID="{3A073492-AB86-47A7-A06B-C144D4598F44}" presName="image2" presStyleCnt="0"/>
      <dgm:spPr/>
    </dgm:pt>
    <dgm:pt modelId="{23E26909-4CA2-481B-9D10-EA92BAF5B91A}" type="pres">
      <dgm:prSet presAssocID="{3A073492-AB86-47A7-A06B-C144D4598F44}" presName="imageRepeatNode" presStyleLbl="alignAcc1" presStyleIdx="1" presStyleCnt="3"/>
      <dgm:spPr/>
    </dgm:pt>
    <dgm:pt modelId="{3F03A37A-0B51-4CE5-B3F1-B0B9C562DAF6}" type="pres">
      <dgm:prSet presAssocID="{3A073492-AB86-47A7-A06B-C144D4598F44}" presName="imageaccent2" presStyleCnt="0"/>
      <dgm:spPr/>
    </dgm:pt>
    <dgm:pt modelId="{78886B82-7D7D-4840-887F-9E6EF1D1C1F4}" type="pres">
      <dgm:prSet presAssocID="{3A073492-AB86-47A7-A06B-C144D4598F44}" presName="accentRepeatNode" presStyleLbl="solidAlignAcc1" presStyleIdx="3" presStyleCnt="6"/>
      <dgm:spPr/>
    </dgm:pt>
    <dgm:pt modelId="{CA90DAC6-8192-473D-B3D2-8BFEE96E72D3}" type="pres">
      <dgm:prSet presAssocID="{B66A0409-DB15-46C9-BD2A-58BB12D2B386}" presName="text3" presStyleCnt="0"/>
      <dgm:spPr/>
    </dgm:pt>
    <dgm:pt modelId="{280A69B0-908F-42BF-B6F2-939FAEDBDAF4}" type="pres">
      <dgm:prSet presAssocID="{B66A0409-DB15-46C9-BD2A-58BB12D2B38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C5848D-924C-46D6-89F5-31E9B9A156DD}" type="pres">
      <dgm:prSet presAssocID="{B66A0409-DB15-46C9-BD2A-58BB12D2B386}" presName="textaccent3" presStyleCnt="0"/>
      <dgm:spPr/>
    </dgm:pt>
    <dgm:pt modelId="{7ACE2F3D-9AE3-4037-B91F-3A3ACA1560E8}" type="pres">
      <dgm:prSet presAssocID="{B66A0409-DB15-46C9-BD2A-58BB12D2B386}" presName="accentRepeatNode" presStyleLbl="solidAlignAcc1" presStyleIdx="4" presStyleCnt="6"/>
      <dgm:spPr/>
    </dgm:pt>
    <dgm:pt modelId="{3FF07F91-E18B-43F7-B5A3-41875F732833}" type="pres">
      <dgm:prSet presAssocID="{C48F8EDF-F82A-4035-8C77-2DAEEABC8957}" presName="image3" presStyleCnt="0"/>
      <dgm:spPr/>
    </dgm:pt>
    <dgm:pt modelId="{015125B8-7513-41CF-B0C2-D24983BF0301}" type="pres">
      <dgm:prSet presAssocID="{C48F8EDF-F82A-4035-8C77-2DAEEABC8957}" presName="imageRepeatNode" presStyleLbl="alignAcc1" presStyleIdx="2" presStyleCnt="3"/>
      <dgm:spPr/>
    </dgm:pt>
    <dgm:pt modelId="{D90E018F-4BBA-4956-953D-3B306496F470}" type="pres">
      <dgm:prSet presAssocID="{C48F8EDF-F82A-4035-8C77-2DAEEABC8957}" presName="imageaccent3" presStyleCnt="0"/>
      <dgm:spPr/>
    </dgm:pt>
    <dgm:pt modelId="{779BC6A8-1F48-4F6C-9C5E-590F75572467}" type="pres">
      <dgm:prSet presAssocID="{C48F8EDF-F82A-4035-8C77-2DAEEABC8957}" presName="accentRepeatNode" presStyleLbl="solidAlignAcc1" presStyleIdx="5" presStyleCnt="6"/>
      <dgm:spPr/>
    </dgm:pt>
  </dgm:ptLst>
  <dgm:cxnLst>
    <dgm:cxn modelId="{2BB1ED1D-C646-42CE-A8AD-D5515F2049CA}" type="presOf" srcId="{B66A0409-DB15-46C9-BD2A-58BB12D2B386}" destId="{280A69B0-908F-42BF-B6F2-939FAEDBDAF4}" srcOrd="0" destOrd="0" presId="urn:microsoft.com/office/officeart/2008/layout/HexagonCluster"/>
    <dgm:cxn modelId="{02BBD82D-B015-4CBD-8436-DF8CD54637E7}" type="presOf" srcId="{3A073492-AB86-47A7-A06B-C144D4598F44}" destId="{23E26909-4CA2-481B-9D10-EA92BAF5B91A}" srcOrd="0" destOrd="0" presId="urn:microsoft.com/office/officeart/2008/layout/HexagonCluster"/>
    <dgm:cxn modelId="{0105CC6B-18F2-4543-AE73-9038F7D567B3}" type="presOf" srcId="{F2550C30-C638-4701-BBDE-951DE7FAD7A1}" destId="{904CA434-0588-44D2-829E-5043DFA16864}" srcOrd="0" destOrd="0" presId="urn:microsoft.com/office/officeart/2008/layout/HexagonCluster"/>
    <dgm:cxn modelId="{2FCE7150-BDA6-49C2-976A-EA493677F35B}" srcId="{F8C04033-FF7B-46AE-A6CA-2AC2F261EBFF}" destId="{06594195-94D0-4530-AB37-5DDD011C26D1}" srcOrd="0" destOrd="0" parTransId="{9F966A1A-AACB-489C-BF35-FE5ADBDB637B}" sibTransId="{F2550C30-C638-4701-BBDE-951DE7FAD7A1}"/>
    <dgm:cxn modelId="{E247A953-69E0-460C-9D0F-DED4158DB16E}" type="presOf" srcId="{C48F8EDF-F82A-4035-8C77-2DAEEABC8957}" destId="{015125B8-7513-41CF-B0C2-D24983BF0301}" srcOrd="0" destOrd="0" presId="urn:microsoft.com/office/officeart/2008/layout/HexagonCluster"/>
    <dgm:cxn modelId="{8BC95175-9B89-44FF-A47B-61D6CA647FC6}" type="presOf" srcId="{55C063DD-4430-419F-B5CA-69C1BEA64814}" destId="{69F58BCD-88BE-4A9D-8E33-B8D06C9EFC58}" srcOrd="0" destOrd="0" presId="urn:microsoft.com/office/officeart/2008/layout/HexagonCluster"/>
    <dgm:cxn modelId="{95F5AB58-2B72-4B82-8ADB-5D8C7B6EEB10}" type="presOf" srcId="{06594195-94D0-4530-AB37-5DDD011C26D1}" destId="{27C7AF1E-576B-43BB-A3C3-0C8325478636}" srcOrd="0" destOrd="0" presId="urn:microsoft.com/office/officeart/2008/layout/HexagonCluster"/>
    <dgm:cxn modelId="{BD158685-CFA8-454B-B3B5-8E6B81855DDB}" srcId="{F8C04033-FF7B-46AE-A6CA-2AC2F261EBFF}" destId="{55C063DD-4430-419F-B5CA-69C1BEA64814}" srcOrd="1" destOrd="0" parTransId="{47CAC7B2-A81D-4F1F-A713-027735E98A54}" sibTransId="{3A073492-AB86-47A7-A06B-C144D4598F44}"/>
    <dgm:cxn modelId="{03131E90-3A15-4A63-8B0C-68A9826D0A1B}" type="presOf" srcId="{F8C04033-FF7B-46AE-A6CA-2AC2F261EBFF}" destId="{FAACC995-6CE5-4C9F-8194-6EE4A26CFECB}" srcOrd="0" destOrd="0" presId="urn:microsoft.com/office/officeart/2008/layout/HexagonCluster"/>
    <dgm:cxn modelId="{E768F7F0-E6B3-4BFC-BFB5-B8FD4264D9BD}" srcId="{F8C04033-FF7B-46AE-A6CA-2AC2F261EBFF}" destId="{B66A0409-DB15-46C9-BD2A-58BB12D2B386}" srcOrd="2" destOrd="0" parTransId="{D787E10D-CC2F-4AC8-A42D-C3FB810F0DAA}" sibTransId="{C48F8EDF-F82A-4035-8C77-2DAEEABC8957}"/>
    <dgm:cxn modelId="{BDBDFCAD-D042-42E6-B02B-54FAB191A469}" type="presParOf" srcId="{FAACC995-6CE5-4C9F-8194-6EE4A26CFECB}" destId="{84497749-D488-4B86-A997-13794573FEF6}" srcOrd="0" destOrd="0" presId="urn:microsoft.com/office/officeart/2008/layout/HexagonCluster"/>
    <dgm:cxn modelId="{16B74FB9-6AE4-4098-93EC-984889F2C1C1}" type="presParOf" srcId="{84497749-D488-4B86-A997-13794573FEF6}" destId="{27C7AF1E-576B-43BB-A3C3-0C8325478636}" srcOrd="0" destOrd="0" presId="urn:microsoft.com/office/officeart/2008/layout/HexagonCluster"/>
    <dgm:cxn modelId="{2F3C9E3A-2030-4479-B514-30CC60C8EF69}" type="presParOf" srcId="{FAACC995-6CE5-4C9F-8194-6EE4A26CFECB}" destId="{80ECC576-FFB5-493F-8471-6CE891DC96FA}" srcOrd="1" destOrd="0" presId="urn:microsoft.com/office/officeart/2008/layout/HexagonCluster"/>
    <dgm:cxn modelId="{09CF8D9E-73FF-4130-9965-4EE73A172D08}" type="presParOf" srcId="{80ECC576-FFB5-493F-8471-6CE891DC96FA}" destId="{299ECD19-3B1A-4189-84F7-63231F3DA802}" srcOrd="0" destOrd="0" presId="urn:microsoft.com/office/officeart/2008/layout/HexagonCluster"/>
    <dgm:cxn modelId="{FD8462D2-9319-470E-9B23-F30B67CA2AEC}" type="presParOf" srcId="{FAACC995-6CE5-4C9F-8194-6EE4A26CFECB}" destId="{0F460A09-17D0-41F1-B86D-211B82B3F04F}" srcOrd="2" destOrd="0" presId="urn:microsoft.com/office/officeart/2008/layout/HexagonCluster"/>
    <dgm:cxn modelId="{4AC3E1CF-E13D-4EEF-BC5D-84E37EE24BC6}" type="presParOf" srcId="{0F460A09-17D0-41F1-B86D-211B82B3F04F}" destId="{904CA434-0588-44D2-829E-5043DFA16864}" srcOrd="0" destOrd="0" presId="urn:microsoft.com/office/officeart/2008/layout/HexagonCluster"/>
    <dgm:cxn modelId="{CB45D939-09C3-4ED3-A31A-751A5937215F}" type="presParOf" srcId="{FAACC995-6CE5-4C9F-8194-6EE4A26CFECB}" destId="{8B48B25F-DC52-45E8-BE51-C52D9D42AC9D}" srcOrd="3" destOrd="0" presId="urn:microsoft.com/office/officeart/2008/layout/HexagonCluster"/>
    <dgm:cxn modelId="{B80F208A-2C34-4566-865E-21D6F92E09D0}" type="presParOf" srcId="{8B48B25F-DC52-45E8-BE51-C52D9D42AC9D}" destId="{36DD906D-4439-47B0-9C0F-32B65AEDB36A}" srcOrd="0" destOrd="0" presId="urn:microsoft.com/office/officeart/2008/layout/HexagonCluster"/>
    <dgm:cxn modelId="{7E284DF3-9BAC-4254-9FB4-A8EF4627B9E1}" type="presParOf" srcId="{FAACC995-6CE5-4C9F-8194-6EE4A26CFECB}" destId="{B26B0398-A640-4223-B441-01D8E099D96F}" srcOrd="4" destOrd="0" presId="urn:microsoft.com/office/officeart/2008/layout/HexagonCluster"/>
    <dgm:cxn modelId="{D3002AC9-9E98-4C1E-987D-C071602EEBAF}" type="presParOf" srcId="{B26B0398-A640-4223-B441-01D8E099D96F}" destId="{69F58BCD-88BE-4A9D-8E33-B8D06C9EFC58}" srcOrd="0" destOrd="0" presId="urn:microsoft.com/office/officeart/2008/layout/HexagonCluster"/>
    <dgm:cxn modelId="{53FB0600-4708-467A-AE76-6E6CDE0B8C92}" type="presParOf" srcId="{FAACC995-6CE5-4C9F-8194-6EE4A26CFECB}" destId="{29179CA4-AC15-4FA7-89F5-4644B265C784}" srcOrd="5" destOrd="0" presId="urn:microsoft.com/office/officeart/2008/layout/HexagonCluster"/>
    <dgm:cxn modelId="{2B110A88-4ECF-4914-AEE8-35D4CDF5F329}" type="presParOf" srcId="{29179CA4-AC15-4FA7-89F5-4644B265C784}" destId="{23C9E1F3-8AC3-4B3A-A122-9A4A3677AE6B}" srcOrd="0" destOrd="0" presId="urn:microsoft.com/office/officeart/2008/layout/HexagonCluster"/>
    <dgm:cxn modelId="{9EE9A9BD-7390-4CC9-A5AE-93687C70BCAD}" type="presParOf" srcId="{FAACC995-6CE5-4C9F-8194-6EE4A26CFECB}" destId="{D590FD8A-9ED9-4395-985A-9C9D16899B47}" srcOrd="6" destOrd="0" presId="urn:microsoft.com/office/officeart/2008/layout/HexagonCluster"/>
    <dgm:cxn modelId="{2ABC4F2A-C9D8-4174-9354-24BD6D05CCE2}" type="presParOf" srcId="{D590FD8A-9ED9-4395-985A-9C9D16899B47}" destId="{23E26909-4CA2-481B-9D10-EA92BAF5B91A}" srcOrd="0" destOrd="0" presId="urn:microsoft.com/office/officeart/2008/layout/HexagonCluster"/>
    <dgm:cxn modelId="{40BF61B6-75FB-4144-B056-36373591BFE7}" type="presParOf" srcId="{FAACC995-6CE5-4C9F-8194-6EE4A26CFECB}" destId="{3F03A37A-0B51-4CE5-B3F1-B0B9C562DAF6}" srcOrd="7" destOrd="0" presId="urn:microsoft.com/office/officeart/2008/layout/HexagonCluster"/>
    <dgm:cxn modelId="{D6595F86-C7BA-4676-B75D-2B10F94383EE}" type="presParOf" srcId="{3F03A37A-0B51-4CE5-B3F1-B0B9C562DAF6}" destId="{78886B82-7D7D-4840-887F-9E6EF1D1C1F4}" srcOrd="0" destOrd="0" presId="urn:microsoft.com/office/officeart/2008/layout/HexagonCluster"/>
    <dgm:cxn modelId="{BA2CF02D-8A6A-432D-A3DC-B4B20BEA1743}" type="presParOf" srcId="{FAACC995-6CE5-4C9F-8194-6EE4A26CFECB}" destId="{CA90DAC6-8192-473D-B3D2-8BFEE96E72D3}" srcOrd="8" destOrd="0" presId="urn:microsoft.com/office/officeart/2008/layout/HexagonCluster"/>
    <dgm:cxn modelId="{168A0CC4-2418-4AA4-B2C9-9E8B2F2E82A1}" type="presParOf" srcId="{CA90DAC6-8192-473D-B3D2-8BFEE96E72D3}" destId="{280A69B0-908F-42BF-B6F2-939FAEDBDAF4}" srcOrd="0" destOrd="0" presId="urn:microsoft.com/office/officeart/2008/layout/HexagonCluster"/>
    <dgm:cxn modelId="{77A0D5B1-5D99-4E1F-83C5-07D6D12E96B7}" type="presParOf" srcId="{FAACC995-6CE5-4C9F-8194-6EE4A26CFECB}" destId="{65C5848D-924C-46D6-89F5-31E9B9A156DD}" srcOrd="9" destOrd="0" presId="urn:microsoft.com/office/officeart/2008/layout/HexagonCluster"/>
    <dgm:cxn modelId="{1B6C2B47-103C-4A6D-B215-C13FB0A4F973}" type="presParOf" srcId="{65C5848D-924C-46D6-89F5-31E9B9A156DD}" destId="{7ACE2F3D-9AE3-4037-B91F-3A3ACA1560E8}" srcOrd="0" destOrd="0" presId="urn:microsoft.com/office/officeart/2008/layout/HexagonCluster"/>
    <dgm:cxn modelId="{0AD355B6-6A46-426D-8322-1F21BF6CAD53}" type="presParOf" srcId="{FAACC995-6CE5-4C9F-8194-6EE4A26CFECB}" destId="{3FF07F91-E18B-43F7-B5A3-41875F732833}" srcOrd="10" destOrd="0" presId="urn:microsoft.com/office/officeart/2008/layout/HexagonCluster"/>
    <dgm:cxn modelId="{F3593AEF-BE61-471A-855B-69466E7CAB0D}" type="presParOf" srcId="{3FF07F91-E18B-43F7-B5A3-41875F732833}" destId="{015125B8-7513-41CF-B0C2-D24983BF0301}" srcOrd="0" destOrd="0" presId="urn:microsoft.com/office/officeart/2008/layout/HexagonCluster"/>
    <dgm:cxn modelId="{5D1681EE-BD8F-4D1E-BA40-7856980762BD}" type="presParOf" srcId="{FAACC995-6CE5-4C9F-8194-6EE4A26CFECB}" destId="{D90E018F-4BBA-4956-953D-3B306496F470}" srcOrd="11" destOrd="0" presId="urn:microsoft.com/office/officeart/2008/layout/HexagonCluster"/>
    <dgm:cxn modelId="{BF0451A7-0CA1-44E9-BE9E-E482B766D63C}" type="presParOf" srcId="{D90E018F-4BBA-4956-953D-3B306496F470}" destId="{779BC6A8-1F48-4F6C-9C5E-590F7557246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EE1DF-72EE-4DB1-8184-E4194ACC4306}" type="doc">
      <dgm:prSet loTypeId="urn:microsoft.com/office/officeart/2005/8/layout/gear1" loCatId="relationship" qsTypeId="urn:microsoft.com/office/officeart/2005/8/quickstyle/simple4" qsCatId="simple" csTypeId="urn:microsoft.com/office/officeart/2005/8/colors/colorful1" csCatId="colorful" phldr="1"/>
      <dgm:spPr/>
    </dgm:pt>
    <dgm:pt modelId="{6E6A0B6E-27E4-4014-B933-BBA8EC3F7721}">
      <dgm:prSet phldrT="[文本]"/>
      <dgm:spPr/>
      <dgm:t>
        <a:bodyPr/>
        <a:lstStyle/>
        <a:p>
          <a:r>
            <a:rPr lang="en-US" altLang="zh-CN" dirty="0"/>
            <a:t>W</a:t>
          </a:r>
          <a:endParaRPr lang="zh-CN" altLang="en-US" dirty="0"/>
        </a:p>
      </dgm:t>
    </dgm:pt>
    <dgm:pt modelId="{4F13E788-B7A2-4427-AC87-CB3DBB93ACFE}" type="parTrans" cxnId="{99FAEBEB-2DE5-44B8-B61A-CDE4ADA63D0F}">
      <dgm:prSet/>
      <dgm:spPr/>
      <dgm:t>
        <a:bodyPr/>
        <a:lstStyle/>
        <a:p>
          <a:endParaRPr lang="zh-CN" altLang="en-US"/>
        </a:p>
      </dgm:t>
    </dgm:pt>
    <dgm:pt modelId="{1A6880A4-531A-4D15-BC18-4108BF2AA828}" type="sibTrans" cxnId="{99FAEBEB-2DE5-44B8-B61A-CDE4ADA63D0F}">
      <dgm:prSet/>
      <dgm:spPr/>
      <dgm:t>
        <a:bodyPr/>
        <a:lstStyle/>
        <a:p>
          <a:endParaRPr lang="zh-CN" altLang="en-US"/>
        </a:p>
      </dgm:t>
    </dgm:pt>
    <dgm:pt modelId="{589CBF6D-1FDB-48D0-B711-4080FFDF6D06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841B0D01-4DF5-4E44-A6A1-EC4238735AFF}" type="parTrans" cxnId="{FF6EAE9F-E72D-4A95-B759-B1C2BAE690E1}">
      <dgm:prSet/>
      <dgm:spPr/>
      <dgm:t>
        <a:bodyPr/>
        <a:lstStyle/>
        <a:p>
          <a:endParaRPr lang="zh-CN" altLang="en-US"/>
        </a:p>
      </dgm:t>
    </dgm:pt>
    <dgm:pt modelId="{5C8F248D-6506-44C2-8BBD-906D701A661B}" type="sibTrans" cxnId="{FF6EAE9F-E72D-4A95-B759-B1C2BAE690E1}">
      <dgm:prSet/>
      <dgm:spPr/>
      <dgm:t>
        <a:bodyPr/>
        <a:lstStyle/>
        <a:p>
          <a:endParaRPr lang="zh-CN" altLang="en-US"/>
        </a:p>
      </dgm:t>
    </dgm:pt>
    <dgm:pt modelId="{A824CD7D-D95F-47AB-B136-3BE89990D00B}">
      <dgm:prSet phldrT="[文本]"/>
      <dgm:spPr/>
      <dgm:t>
        <a:bodyPr/>
        <a:lstStyle/>
        <a:p>
          <a:r>
            <a:rPr lang="en-US" altLang="zh-CN" dirty="0"/>
            <a:t>S</a:t>
          </a:r>
          <a:endParaRPr lang="zh-CN" altLang="en-US" dirty="0"/>
        </a:p>
      </dgm:t>
    </dgm:pt>
    <dgm:pt modelId="{BDD10ED0-C83B-46CA-ABA8-7A2A5609852F}" type="parTrans" cxnId="{6E706251-9B3E-4AF8-85AA-AB2347072EE5}">
      <dgm:prSet/>
      <dgm:spPr/>
      <dgm:t>
        <a:bodyPr/>
        <a:lstStyle/>
        <a:p>
          <a:endParaRPr lang="zh-CN" altLang="en-US"/>
        </a:p>
      </dgm:t>
    </dgm:pt>
    <dgm:pt modelId="{E0EBC11C-5013-4A55-A9A3-01DCE79BEE37}" type="sibTrans" cxnId="{6E706251-9B3E-4AF8-85AA-AB2347072EE5}">
      <dgm:prSet/>
      <dgm:spPr/>
      <dgm:t>
        <a:bodyPr/>
        <a:lstStyle/>
        <a:p>
          <a:endParaRPr lang="zh-CN" altLang="en-US"/>
        </a:p>
      </dgm:t>
    </dgm:pt>
    <dgm:pt modelId="{D7F14425-5765-4E9E-A872-7FA09F623794}" type="pres">
      <dgm:prSet presAssocID="{154EE1DF-72EE-4DB1-8184-E4194ACC43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A51164-62ED-481B-870D-072C7A9E429E}" type="pres">
      <dgm:prSet presAssocID="{6E6A0B6E-27E4-4014-B933-BBA8EC3F7721}" presName="gear1" presStyleLbl="node1" presStyleIdx="0" presStyleCnt="3">
        <dgm:presLayoutVars>
          <dgm:chMax val="1"/>
          <dgm:bulletEnabled val="1"/>
        </dgm:presLayoutVars>
      </dgm:prSet>
      <dgm:spPr/>
    </dgm:pt>
    <dgm:pt modelId="{1E47D140-A722-4DA0-9C57-B2414AC0E192}" type="pres">
      <dgm:prSet presAssocID="{6E6A0B6E-27E4-4014-B933-BBA8EC3F7721}" presName="gear1srcNode" presStyleLbl="node1" presStyleIdx="0" presStyleCnt="3"/>
      <dgm:spPr/>
    </dgm:pt>
    <dgm:pt modelId="{028649CA-D40A-41D5-A958-D471898F8B2E}" type="pres">
      <dgm:prSet presAssocID="{6E6A0B6E-27E4-4014-B933-BBA8EC3F7721}" presName="gear1dstNode" presStyleLbl="node1" presStyleIdx="0" presStyleCnt="3"/>
      <dgm:spPr/>
    </dgm:pt>
    <dgm:pt modelId="{CCAAEFC2-5D24-4C29-BE43-867E153C40C1}" type="pres">
      <dgm:prSet presAssocID="{589CBF6D-1FDB-48D0-B711-4080FFDF6D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1744960F-3E89-4BB4-8DB2-9279AB2AB873}" type="pres">
      <dgm:prSet presAssocID="{589CBF6D-1FDB-48D0-B711-4080FFDF6D06}" presName="gear2srcNode" presStyleLbl="node1" presStyleIdx="1" presStyleCnt="3"/>
      <dgm:spPr/>
    </dgm:pt>
    <dgm:pt modelId="{7CC27227-481C-483D-BB8A-C820FC94354F}" type="pres">
      <dgm:prSet presAssocID="{589CBF6D-1FDB-48D0-B711-4080FFDF6D06}" presName="gear2dstNode" presStyleLbl="node1" presStyleIdx="1" presStyleCnt="3"/>
      <dgm:spPr/>
    </dgm:pt>
    <dgm:pt modelId="{5FE877DD-7A81-487F-8E94-C9ED7B428FEE}" type="pres">
      <dgm:prSet presAssocID="{A824CD7D-D95F-47AB-B136-3BE89990D00B}" presName="gear3" presStyleLbl="node1" presStyleIdx="2" presStyleCnt="3"/>
      <dgm:spPr/>
    </dgm:pt>
    <dgm:pt modelId="{477BEC63-0B01-44EE-AED6-5293F2A57CD8}" type="pres">
      <dgm:prSet presAssocID="{A824CD7D-D95F-47AB-B136-3BE89990D00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2876E03-DF0F-460C-A1C9-56F01EECE6B1}" type="pres">
      <dgm:prSet presAssocID="{A824CD7D-D95F-47AB-B136-3BE89990D00B}" presName="gear3srcNode" presStyleLbl="node1" presStyleIdx="2" presStyleCnt="3"/>
      <dgm:spPr/>
    </dgm:pt>
    <dgm:pt modelId="{F49D229E-52BC-4340-8FCB-4E4E755E4B79}" type="pres">
      <dgm:prSet presAssocID="{A824CD7D-D95F-47AB-B136-3BE89990D00B}" presName="gear3dstNode" presStyleLbl="node1" presStyleIdx="2" presStyleCnt="3"/>
      <dgm:spPr/>
    </dgm:pt>
    <dgm:pt modelId="{6E5C5028-AF68-4CEC-9255-040F864AFD78}" type="pres">
      <dgm:prSet presAssocID="{1A6880A4-531A-4D15-BC18-4108BF2AA828}" presName="connector1" presStyleLbl="sibTrans2D1" presStyleIdx="0" presStyleCnt="3"/>
      <dgm:spPr/>
    </dgm:pt>
    <dgm:pt modelId="{58219729-484E-4BB5-8FA7-312F34B2B9F2}" type="pres">
      <dgm:prSet presAssocID="{5C8F248D-6506-44C2-8BBD-906D701A661B}" presName="connector2" presStyleLbl="sibTrans2D1" presStyleIdx="1" presStyleCnt="3"/>
      <dgm:spPr/>
    </dgm:pt>
    <dgm:pt modelId="{6C0180FA-F31D-4925-A899-9A843126C711}" type="pres">
      <dgm:prSet presAssocID="{E0EBC11C-5013-4A55-A9A3-01DCE79BEE37}" presName="connector3" presStyleLbl="sibTrans2D1" presStyleIdx="2" presStyleCnt="3"/>
      <dgm:spPr/>
    </dgm:pt>
  </dgm:ptLst>
  <dgm:cxnLst>
    <dgm:cxn modelId="{9A83030E-4E94-42D7-A96A-CE785E405E7E}" type="presOf" srcId="{6E6A0B6E-27E4-4014-B933-BBA8EC3F7721}" destId="{028649CA-D40A-41D5-A958-D471898F8B2E}" srcOrd="2" destOrd="0" presId="urn:microsoft.com/office/officeart/2005/8/layout/gear1"/>
    <dgm:cxn modelId="{23347D61-BD41-41EA-B8A9-ACCBDC6C2AAD}" type="presOf" srcId="{E0EBC11C-5013-4A55-A9A3-01DCE79BEE37}" destId="{6C0180FA-F31D-4925-A899-9A843126C711}" srcOrd="0" destOrd="0" presId="urn:microsoft.com/office/officeart/2005/8/layout/gear1"/>
    <dgm:cxn modelId="{B78E2C67-03F2-4D91-AEED-847E92D6F928}" type="presOf" srcId="{6E6A0B6E-27E4-4014-B933-BBA8EC3F7721}" destId="{1E47D140-A722-4DA0-9C57-B2414AC0E192}" srcOrd="1" destOrd="0" presId="urn:microsoft.com/office/officeart/2005/8/layout/gear1"/>
    <dgm:cxn modelId="{42DEFC4D-DC3A-445C-89D7-54B13607F9E2}" type="presOf" srcId="{A824CD7D-D95F-47AB-B136-3BE89990D00B}" destId="{22876E03-DF0F-460C-A1C9-56F01EECE6B1}" srcOrd="2" destOrd="0" presId="urn:microsoft.com/office/officeart/2005/8/layout/gear1"/>
    <dgm:cxn modelId="{6E706251-9B3E-4AF8-85AA-AB2347072EE5}" srcId="{154EE1DF-72EE-4DB1-8184-E4194ACC4306}" destId="{A824CD7D-D95F-47AB-B136-3BE89990D00B}" srcOrd="2" destOrd="0" parTransId="{BDD10ED0-C83B-46CA-ABA8-7A2A5609852F}" sibTransId="{E0EBC11C-5013-4A55-A9A3-01DCE79BEE37}"/>
    <dgm:cxn modelId="{CDF95A54-550C-4D74-90EB-4425ABA5E180}" type="presOf" srcId="{154EE1DF-72EE-4DB1-8184-E4194ACC4306}" destId="{D7F14425-5765-4E9E-A872-7FA09F623794}" srcOrd="0" destOrd="0" presId="urn:microsoft.com/office/officeart/2005/8/layout/gear1"/>
    <dgm:cxn modelId="{84E9A05A-A152-4330-8C13-EA0092AE3163}" type="presOf" srcId="{A824CD7D-D95F-47AB-B136-3BE89990D00B}" destId="{477BEC63-0B01-44EE-AED6-5293F2A57CD8}" srcOrd="1" destOrd="0" presId="urn:microsoft.com/office/officeart/2005/8/layout/gear1"/>
    <dgm:cxn modelId="{FF6EAE9F-E72D-4A95-B759-B1C2BAE690E1}" srcId="{154EE1DF-72EE-4DB1-8184-E4194ACC4306}" destId="{589CBF6D-1FDB-48D0-B711-4080FFDF6D06}" srcOrd="1" destOrd="0" parTransId="{841B0D01-4DF5-4E44-A6A1-EC4238735AFF}" sibTransId="{5C8F248D-6506-44C2-8BBD-906D701A661B}"/>
    <dgm:cxn modelId="{A9CD01D3-48E7-47B7-917E-435858DAF997}" type="presOf" srcId="{A824CD7D-D95F-47AB-B136-3BE89990D00B}" destId="{F49D229E-52BC-4340-8FCB-4E4E755E4B79}" srcOrd="3" destOrd="0" presId="urn:microsoft.com/office/officeart/2005/8/layout/gear1"/>
    <dgm:cxn modelId="{467603D6-6446-40C1-86AC-03EAF3D2C8C0}" type="presOf" srcId="{5C8F248D-6506-44C2-8BBD-906D701A661B}" destId="{58219729-484E-4BB5-8FA7-312F34B2B9F2}" srcOrd="0" destOrd="0" presId="urn:microsoft.com/office/officeart/2005/8/layout/gear1"/>
    <dgm:cxn modelId="{1064E0D7-51E0-4EA0-AE15-186EDED130B5}" type="presOf" srcId="{A824CD7D-D95F-47AB-B136-3BE89990D00B}" destId="{5FE877DD-7A81-487F-8E94-C9ED7B428FEE}" srcOrd="0" destOrd="0" presId="urn:microsoft.com/office/officeart/2005/8/layout/gear1"/>
    <dgm:cxn modelId="{C33FDCDB-27B2-46AE-8461-D40D65BA987D}" type="presOf" srcId="{6E6A0B6E-27E4-4014-B933-BBA8EC3F7721}" destId="{DFA51164-62ED-481B-870D-072C7A9E429E}" srcOrd="0" destOrd="0" presId="urn:microsoft.com/office/officeart/2005/8/layout/gear1"/>
    <dgm:cxn modelId="{5656BFE8-F9CD-4D36-972B-108EDB9418BB}" type="presOf" srcId="{589CBF6D-1FDB-48D0-B711-4080FFDF6D06}" destId="{CCAAEFC2-5D24-4C29-BE43-867E153C40C1}" srcOrd="0" destOrd="0" presId="urn:microsoft.com/office/officeart/2005/8/layout/gear1"/>
    <dgm:cxn modelId="{99FAEBEB-2DE5-44B8-B61A-CDE4ADA63D0F}" srcId="{154EE1DF-72EE-4DB1-8184-E4194ACC4306}" destId="{6E6A0B6E-27E4-4014-B933-BBA8EC3F7721}" srcOrd="0" destOrd="0" parTransId="{4F13E788-B7A2-4427-AC87-CB3DBB93ACFE}" sibTransId="{1A6880A4-531A-4D15-BC18-4108BF2AA828}"/>
    <dgm:cxn modelId="{0D1B7EF2-58F5-4F81-B74B-4141045E7866}" type="presOf" srcId="{589CBF6D-1FDB-48D0-B711-4080FFDF6D06}" destId="{1744960F-3E89-4BB4-8DB2-9279AB2AB873}" srcOrd="1" destOrd="0" presId="urn:microsoft.com/office/officeart/2005/8/layout/gear1"/>
    <dgm:cxn modelId="{7530B2F2-2230-4A7A-A39C-1B61F4390F12}" type="presOf" srcId="{589CBF6D-1FDB-48D0-B711-4080FFDF6D06}" destId="{7CC27227-481C-483D-BB8A-C820FC94354F}" srcOrd="2" destOrd="0" presId="urn:microsoft.com/office/officeart/2005/8/layout/gear1"/>
    <dgm:cxn modelId="{2111E0F6-7F98-4CB5-AFB0-578581952132}" type="presOf" srcId="{1A6880A4-531A-4D15-BC18-4108BF2AA828}" destId="{6E5C5028-AF68-4CEC-9255-040F864AFD78}" srcOrd="0" destOrd="0" presId="urn:microsoft.com/office/officeart/2005/8/layout/gear1"/>
    <dgm:cxn modelId="{57008796-B629-452F-97DB-8ECE32AAE9F1}" type="presParOf" srcId="{D7F14425-5765-4E9E-A872-7FA09F623794}" destId="{DFA51164-62ED-481B-870D-072C7A9E429E}" srcOrd="0" destOrd="0" presId="urn:microsoft.com/office/officeart/2005/8/layout/gear1"/>
    <dgm:cxn modelId="{CBE98F2D-9A1F-42E4-B69C-3ACDE1720593}" type="presParOf" srcId="{D7F14425-5765-4E9E-A872-7FA09F623794}" destId="{1E47D140-A722-4DA0-9C57-B2414AC0E192}" srcOrd="1" destOrd="0" presId="urn:microsoft.com/office/officeart/2005/8/layout/gear1"/>
    <dgm:cxn modelId="{4897283A-3EE4-49E1-B65F-DB011FB1191D}" type="presParOf" srcId="{D7F14425-5765-4E9E-A872-7FA09F623794}" destId="{028649CA-D40A-41D5-A958-D471898F8B2E}" srcOrd="2" destOrd="0" presId="urn:microsoft.com/office/officeart/2005/8/layout/gear1"/>
    <dgm:cxn modelId="{4553DDCA-227B-4081-B429-BCA0386F3D91}" type="presParOf" srcId="{D7F14425-5765-4E9E-A872-7FA09F623794}" destId="{CCAAEFC2-5D24-4C29-BE43-867E153C40C1}" srcOrd="3" destOrd="0" presId="urn:microsoft.com/office/officeart/2005/8/layout/gear1"/>
    <dgm:cxn modelId="{A536486F-650E-40A6-9CC6-95938D79C322}" type="presParOf" srcId="{D7F14425-5765-4E9E-A872-7FA09F623794}" destId="{1744960F-3E89-4BB4-8DB2-9279AB2AB873}" srcOrd="4" destOrd="0" presId="urn:microsoft.com/office/officeart/2005/8/layout/gear1"/>
    <dgm:cxn modelId="{AFC914CD-51F2-4D3F-B208-121ACA7CC5D8}" type="presParOf" srcId="{D7F14425-5765-4E9E-A872-7FA09F623794}" destId="{7CC27227-481C-483D-BB8A-C820FC94354F}" srcOrd="5" destOrd="0" presId="urn:microsoft.com/office/officeart/2005/8/layout/gear1"/>
    <dgm:cxn modelId="{B70FAD21-40DA-4E2E-A2A7-42D55B650032}" type="presParOf" srcId="{D7F14425-5765-4E9E-A872-7FA09F623794}" destId="{5FE877DD-7A81-487F-8E94-C9ED7B428FEE}" srcOrd="6" destOrd="0" presId="urn:microsoft.com/office/officeart/2005/8/layout/gear1"/>
    <dgm:cxn modelId="{94F15BFF-3F77-49D4-A1C0-07CCD3C32078}" type="presParOf" srcId="{D7F14425-5765-4E9E-A872-7FA09F623794}" destId="{477BEC63-0B01-44EE-AED6-5293F2A57CD8}" srcOrd="7" destOrd="0" presId="urn:microsoft.com/office/officeart/2005/8/layout/gear1"/>
    <dgm:cxn modelId="{9103946A-4CE9-4D05-AC37-0CC7EF1415CE}" type="presParOf" srcId="{D7F14425-5765-4E9E-A872-7FA09F623794}" destId="{22876E03-DF0F-460C-A1C9-56F01EECE6B1}" srcOrd="8" destOrd="0" presId="urn:microsoft.com/office/officeart/2005/8/layout/gear1"/>
    <dgm:cxn modelId="{9D25A3A5-599D-4452-9366-64FF9F28D1EE}" type="presParOf" srcId="{D7F14425-5765-4E9E-A872-7FA09F623794}" destId="{F49D229E-52BC-4340-8FCB-4E4E755E4B79}" srcOrd="9" destOrd="0" presId="urn:microsoft.com/office/officeart/2005/8/layout/gear1"/>
    <dgm:cxn modelId="{7F2B8464-0DF2-471E-88BB-EE0D6A2AC836}" type="presParOf" srcId="{D7F14425-5765-4E9E-A872-7FA09F623794}" destId="{6E5C5028-AF68-4CEC-9255-040F864AFD78}" srcOrd="10" destOrd="0" presId="urn:microsoft.com/office/officeart/2005/8/layout/gear1"/>
    <dgm:cxn modelId="{5A1C439E-6F2F-4BDA-9023-6D0F6E406CD9}" type="presParOf" srcId="{D7F14425-5765-4E9E-A872-7FA09F623794}" destId="{58219729-484E-4BB5-8FA7-312F34B2B9F2}" srcOrd="11" destOrd="0" presId="urn:microsoft.com/office/officeart/2005/8/layout/gear1"/>
    <dgm:cxn modelId="{3660E70A-1F26-4927-9F75-738F3269962C}" type="presParOf" srcId="{D7F14425-5765-4E9E-A872-7FA09F623794}" destId="{6C0180FA-F31D-4925-A899-9A843126C71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6AC3C-5C28-4AEE-A961-139BDA7FF8FC}" type="doc">
      <dgm:prSet loTypeId="urn:microsoft.com/office/officeart/2005/8/layout/cycle7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4DCF4ED-A702-478E-B574-B6DCE1009EDC}">
      <dgm:prSet phldrT="[文本]"/>
      <dgm:spPr/>
      <dgm:t>
        <a:bodyPr/>
        <a:lstStyle/>
        <a:p>
          <a:r>
            <a:rPr lang="en-US" altLang="zh-CN" dirty="0"/>
            <a:t>W</a:t>
          </a:r>
          <a:endParaRPr lang="zh-CN" altLang="en-US" dirty="0"/>
        </a:p>
      </dgm:t>
    </dgm:pt>
    <dgm:pt modelId="{3AA34ECB-8C2C-4A8A-B212-B958EFF06629}" type="parTrans" cxnId="{D8EA652E-AFCF-4CD7-A8A6-637C33D75115}">
      <dgm:prSet/>
      <dgm:spPr/>
      <dgm:t>
        <a:bodyPr/>
        <a:lstStyle/>
        <a:p>
          <a:endParaRPr lang="zh-CN" altLang="en-US"/>
        </a:p>
      </dgm:t>
    </dgm:pt>
    <dgm:pt modelId="{553F005F-6B78-4A48-890F-D4A432E07C95}" type="sibTrans" cxnId="{D8EA652E-AFCF-4CD7-A8A6-637C33D75115}">
      <dgm:prSet/>
      <dgm:spPr/>
      <dgm:t>
        <a:bodyPr/>
        <a:lstStyle/>
        <a:p>
          <a:endParaRPr lang="zh-CN" altLang="en-US"/>
        </a:p>
      </dgm:t>
    </dgm:pt>
    <dgm:pt modelId="{93C36DA4-E7DD-4DB5-9215-5447D6D82DE1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A1C4ECC5-97DF-4B02-B90D-BCA351656EB2}" type="parTrans" cxnId="{CFC65920-8B28-4887-B52D-2ED2E0F3B034}">
      <dgm:prSet/>
      <dgm:spPr/>
      <dgm:t>
        <a:bodyPr/>
        <a:lstStyle/>
        <a:p>
          <a:endParaRPr lang="zh-CN" altLang="en-US"/>
        </a:p>
      </dgm:t>
    </dgm:pt>
    <dgm:pt modelId="{6B0735B2-FF09-4F5D-8645-C416548AAFAA}" type="sibTrans" cxnId="{CFC65920-8B28-4887-B52D-2ED2E0F3B034}">
      <dgm:prSet/>
      <dgm:spPr/>
      <dgm:t>
        <a:bodyPr/>
        <a:lstStyle/>
        <a:p>
          <a:endParaRPr lang="zh-CN" altLang="en-US"/>
        </a:p>
      </dgm:t>
    </dgm:pt>
    <dgm:pt modelId="{D4A7A03C-876C-4298-9A59-44D92BCB9825}">
      <dgm:prSet phldrT="[文本]"/>
      <dgm:spPr/>
      <dgm:t>
        <a:bodyPr/>
        <a:lstStyle/>
        <a:p>
          <a:r>
            <a:rPr lang="en-US" altLang="zh-CN" dirty="0"/>
            <a:t>S</a:t>
          </a:r>
          <a:endParaRPr lang="zh-CN" altLang="en-US" dirty="0"/>
        </a:p>
      </dgm:t>
    </dgm:pt>
    <dgm:pt modelId="{3958D8E6-B054-4AF2-8630-346FA823EAC0}" type="parTrans" cxnId="{814A25A4-9D19-4068-A73F-4E21234CD0E2}">
      <dgm:prSet/>
      <dgm:spPr/>
      <dgm:t>
        <a:bodyPr/>
        <a:lstStyle/>
        <a:p>
          <a:endParaRPr lang="zh-CN" altLang="en-US"/>
        </a:p>
      </dgm:t>
    </dgm:pt>
    <dgm:pt modelId="{34D80F60-16C4-4EDD-AD7D-048677C99659}" type="sibTrans" cxnId="{814A25A4-9D19-4068-A73F-4E21234CD0E2}">
      <dgm:prSet/>
      <dgm:spPr/>
      <dgm:t>
        <a:bodyPr/>
        <a:lstStyle/>
        <a:p>
          <a:endParaRPr lang="zh-CN" altLang="en-US"/>
        </a:p>
      </dgm:t>
    </dgm:pt>
    <dgm:pt modelId="{0B069E20-2FEE-47E3-BD29-811CDF8486DF}" type="pres">
      <dgm:prSet presAssocID="{8366AC3C-5C28-4AEE-A961-139BDA7FF8FC}" presName="Name0" presStyleCnt="0">
        <dgm:presLayoutVars>
          <dgm:dir/>
          <dgm:resizeHandles val="exact"/>
        </dgm:presLayoutVars>
      </dgm:prSet>
      <dgm:spPr/>
    </dgm:pt>
    <dgm:pt modelId="{87892F50-37E4-4B25-B985-C25FAA1D4B3D}" type="pres">
      <dgm:prSet presAssocID="{64DCF4ED-A702-478E-B574-B6DCE1009EDC}" presName="node" presStyleLbl="node1" presStyleIdx="0" presStyleCnt="3">
        <dgm:presLayoutVars>
          <dgm:bulletEnabled val="1"/>
        </dgm:presLayoutVars>
      </dgm:prSet>
      <dgm:spPr/>
    </dgm:pt>
    <dgm:pt modelId="{B15A29E2-8B68-4D72-8F95-3D1FDFAF7F4B}" type="pres">
      <dgm:prSet presAssocID="{553F005F-6B78-4A48-890F-D4A432E07C95}" presName="sibTrans" presStyleLbl="sibTrans2D1" presStyleIdx="0" presStyleCnt="3"/>
      <dgm:spPr/>
    </dgm:pt>
    <dgm:pt modelId="{4D0D510C-7FD8-43DD-8A2C-7A92692D0CC6}" type="pres">
      <dgm:prSet presAssocID="{553F005F-6B78-4A48-890F-D4A432E07C95}" presName="connectorText" presStyleLbl="sibTrans2D1" presStyleIdx="0" presStyleCnt="3"/>
      <dgm:spPr/>
    </dgm:pt>
    <dgm:pt modelId="{337A4B22-31D6-490C-AFE6-2C2090537279}" type="pres">
      <dgm:prSet presAssocID="{93C36DA4-E7DD-4DB5-9215-5447D6D82DE1}" presName="node" presStyleLbl="node1" presStyleIdx="1" presStyleCnt="3">
        <dgm:presLayoutVars>
          <dgm:bulletEnabled val="1"/>
        </dgm:presLayoutVars>
      </dgm:prSet>
      <dgm:spPr/>
    </dgm:pt>
    <dgm:pt modelId="{8692013C-4ED5-48D0-AC5C-B75B3C357E2B}" type="pres">
      <dgm:prSet presAssocID="{6B0735B2-FF09-4F5D-8645-C416548AAFAA}" presName="sibTrans" presStyleLbl="sibTrans2D1" presStyleIdx="1" presStyleCnt="3"/>
      <dgm:spPr/>
    </dgm:pt>
    <dgm:pt modelId="{586DD368-936A-4829-B2E1-8891DCE3A7E4}" type="pres">
      <dgm:prSet presAssocID="{6B0735B2-FF09-4F5D-8645-C416548AAFAA}" presName="connectorText" presStyleLbl="sibTrans2D1" presStyleIdx="1" presStyleCnt="3"/>
      <dgm:spPr/>
    </dgm:pt>
    <dgm:pt modelId="{BA7DB344-8003-4E82-A964-F457EB1971A9}" type="pres">
      <dgm:prSet presAssocID="{D4A7A03C-876C-4298-9A59-44D92BCB9825}" presName="node" presStyleLbl="node1" presStyleIdx="2" presStyleCnt="3">
        <dgm:presLayoutVars>
          <dgm:bulletEnabled val="1"/>
        </dgm:presLayoutVars>
      </dgm:prSet>
      <dgm:spPr/>
    </dgm:pt>
    <dgm:pt modelId="{CC07F0DF-8E67-463C-8038-D0C617F29157}" type="pres">
      <dgm:prSet presAssocID="{34D80F60-16C4-4EDD-AD7D-048677C99659}" presName="sibTrans" presStyleLbl="sibTrans2D1" presStyleIdx="2" presStyleCnt="3"/>
      <dgm:spPr/>
    </dgm:pt>
    <dgm:pt modelId="{D7153A40-8BC3-4B47-9BF6-3CC026156899}" type="pres">
      <dgm:prSet presAssocID="{34D80F60-16C4-4EDD-AD7D-048677C99659}" presName="connectorText" presStyleLbl="sibTrans2D1" presStyleIdx="2" presStyleCnt="3"/>
      <dgm:spPr/>
    </dgm:pt>
  </dgm:ptLst>
  <dgm:cxnLst>
    <dgm:cxn modelId="{CFC65920-8B28-4887-B52D-2ED2E0F3B034}" srcId="{8366AC3C-5C28-4AEE-A961-139BDA7FF8FC}" destId="{93C36DA4-E7DD-4DB5-9215-5447D6D82DE1}" srcOrd="1" destOrd="0" parTransId="{A1C4ECC5-97DF-4B02-B90D-BCA351656EB2}" sibTransId="{6B0735B2-FF09-4F5D-8645-C416548AAFAA}"/>
    <dgm:cxn modelId="{5481FE22-B8A6-4EC6-B6BE-BBEA5579F8E9}" type="presOf" srcId="{6B0735B2-FF09-4F5D-8645-C416548AAFAA}" destId="{586DD368-936A-4829-B2E1-8891DCE3A7E4}" srcOrd="1" destOrd="0" presId="urn:microsoft.com/office/officeart/2005/8/layout/cycle7"/>
    <dgm:cxn modelId="{25911F23-9CD7-4C76-B25C-E957C2C98C85}" type="presOf" srcId="{34D80F60-16C4-4EDD-AD7D-048677C99659}" destId="{CC07F0DF-8E67-463C-8038-D0C617F29157}" srcOrd="0" destOrd="0" presId="urn:microsoft.com/office/officeart/2005/8/layout/cycle7"/>
    <dgm:cxn modelId="{D8EA652E-AFCF-4CD7-A8A6-637C33D75115}" srcId="{8366AC3C-5C28-4AEE-A961-139BDA7FF8FC}" destId="{64DCF4ED-A702-478E-B574-B6DCE1009EDC}" srcOrd="0" destOrd="0" parTransId="{3AA34ECB-8C2C-4A8A-B212-B958EFF06629}" sibTransId="{553F005F-6B78-4A48-890F-D4A432E07C95}"/>
    <dgm:cxn modelId="{4F6AF164-5BC7-4611-9C2A-8DE30F22F286}" type="presOf" srcId="{64DCF4ED-A702-478E-B574-B6DCE1009EDC}" destId="{87892F50-37E4-4B25-B985-C25FAA1D4B3D}" srcOrd="0" destOrd="0" presId="urn:microsoft.com/office/officeart/2005/8/layout/cycle7"/>
    <dgm:cxn modelId="{C2B13451-1372-4F86-95E5-5ED3C43A97E6}" type="presOf" srcId="{93C36DA4-E7DD-4DB5-9215-5447D6D82DE1}" destId="{337A4B22-31D6-490C-AFE6-2C2090537279}" srcOrd="0" destOrd="0" presId="urn:microsoft.com/office/officeart/2005/8/layout/cycle7"/>
    <dgm:cxn modelId="{1622CD7E-D49B-4EA5-9FDA-33AFD4875539}" type="presOf" srcId="{553F005F-6B78-4A48-890F-D4A432E07C95}" destId="{B15A29E2-8B68-4D72-8F95-3D1FDFAF7F4B}" srcOrd="0" destOrd="0" presId="urn:microsoft.com/office/officeart/2005/8/layout/cycle7"/>
    <dgm:cxn modelId="{ADB83380-3460-4340-915A-405C71BCA040}" type="presOf" srcId="{8366AC3C-5C28-4AEE-A961-139BDA7FF8FC}" destId="{0B069E20-2FEE-47E3-BD29-811CDF8486DF}" srcOrd="0" destOrd="0" presId="urn:microsoft.com/office/officeart/2005/8/layout/cycle7"/>
    <dgm:cxn modelId="{3DDAAE8B-B4F1-4490-BEBF-FCC75E9D7496}" type="presOf" srcId="{553F005F-6B78-4A48-890F-D4A432E07C95}" destId="{4D0D510C-7FD8-43DD-8A2C-7A92692D0CC6}" srcOrd="1" destOrd="0" presId="urn:microsoft.com/office/officeart/2005/8/layout/cycle7"/>
    <dgm:cxn modelId="{0CE00699-7B41-47A7-90B0-AE38825DA314}" type="presOf" srcId="{34D80F60-16C4-4EDD-AD7D-048677C99659}" destId="{D7153A40-8BC3-4B47-9BF6-3CC026156899}" srcOrd="1" destOrd="0" presId="urn:microsoft.com/office/officeart/2005/8/layout/cycle7"/>
    <dgm:cxn modelId="{B8B55299-92A3-4333-8681-7496D662CD96}" type="presOf" srcId="{D4A7A03C-876C-4298-9A59-44D92BCB9825}" destId="{BA7DB344-8003-4E82-A964-F457EB1971A9}" srcOrd="0" destOrd="0" presId="urn:microsoft.com/office/officeart/2005/8/layout/cycle7"/>
    <dgm:cxn modelId="{814A25A4-9D19-4068-A73F-4E21234CD0E2}" srcId="{8366AC3C-5C28-4AEE-A961-139BDA7FF8FC}" destId="{D4A7A03C-876C-4298-9A59-44D92BCB9825}" srcOrd="2" destOrd="0" parTransId="{3958D8E6-B054-4AF2-8630-346FA823EAC0}" sibTransId="{34D80F60-16C4-4EDD-AD7D-048677C99659}"/>
    <dgm:cxn modelId="{9174F7BC-2AF9-4C50-A392-B567FDF4BEF9}" type="presOf" srcId="{6B0735B2-FF09-4F5D-8645-C416548AAFAA}" destId="{8692013C-4ED5-48D0-AC5C-B75B3C357E2B}" srcOrd="0" destOrd="0" presId="urn:microsoft.com/office/officeart/2005/8/layout/cycle7"/>
    <dgm:cxn modelId="{79CD7A8A-9505-4A66-B8BD-25F353AD1CA6}" type="presParOf" srcId="{0B069E20-2FEE-47E3-BD29-811CDF8486DF}" destId="{87892F50-37E4-4B25-B985-C25FAA1D4B3D}" srcOrd="0" destOrd="0" presId="urn:microsoft.com/office/officeart/2005/8/layout/cycle7"/>
    <dgm:cxn modelId="{38062783-A975-412D-B87C-89FFE945C428}" type="presParOf" srcId="{0B069E20-2FEE-47E3-BD29-811CDF8486DF}" destId="{B15A29E2-8B68-4D72-8F95-3D1FDFAF7F4B}" srcOrd="1" destOrd="0" presId="urn:microsoft.com/office/officeart/2005/8/layout/cycle7"/>
    <dgm:cxn modelId="{A1BA5340-A1EB-409E-999C-26AF93D4B393}" type="presParOf" srcId="{B15A29E2-8B68-4D72-8F95-3D1FDFAF7F4B}" destId="{4D0D510C-7FD8-43DD-8A2C-7A92692D0CC6}" srcOrd="0" destOrd="0" presId="urn:microsoft.com/office/officeart/2005/8/layout/cycle7"/>
    <dgm:cxn modelId="{D56489C2-01E0-44D6-B190-4A4BB8DF28B6}" type="presParOf" srcId="{0B069E20-2FEE-47E3-BD29-811CDF8486DF}" destId="{337A4B22-31D6-490C-AFE6-2C2090537279}" srcOrd="2" destOrd="0" presId="urn:microsoft.com/office/officeart/2005/8/layout/cycle7"/>
    <dgm:cxn modelId="{8923FC01-E532-49F1-B161-C7ABE1D66B30}" type="presParOf" srcId="{0B069E20-2FEE-47E3-BD29-811CDF8486DF}" destId="{8692013C-4ED5-48D0-AC5C-B75B3C357E2B}" srcOrd="3" destOrd="0" presId="urn:microsoft.com/office/officeart/2005/8/layout/cycle7"/>
    <dgm:cxn modelId="{A43A1E02-689F-4942-B87B-D59B43E1EABE}" type="presParOf" srcId="{8692013C-4ED5-48D0-AC5C-B75B3C357E2B}" destId="{586DD368-936A-4829-B2E1-8891DCE3A7E4}" srcOrd="0" destOrd="0" presId="urn:microsoft.com/office/officeart/2005/8/layout/cycle7"/>
    <dgm:cxn modelId="{81A93BDA-D9B7-4A18-BA40-8FAE246C951D}" type="presParOf" srcId="{0B069E20-2FEE-47E3-BD29-811CDF8486DF}" destId="{BA7DB344-8003-4E82-A964-F457EB1971A9}" srcOrd="4" destOrd="0" presId="urn:microsoft.com/office/officeart/2005/8/layout/cycle7"/>
    <dgm:cxn modelId="{6E08DE55-DE4F-434F-9CC6-045BD6E3E81A}" type="presParOf" srcId="{0B069E20-2FEE-47E3-BD29-811CDF8486DF}" destId="{CC07F0DF-8E67-463C-8038-D0C617F29157}" srcOrd="5" destOrd="0" presId="urn:microsoft.com/office/officeart/2005/8/layout/cycle7"/>
    <dgm:cxn modelId="{DF40F3C8-01BF-4CD5-A0DD-A7384549E7C5}" type="presParOf" srcId="{CC07F0DF-8E67-463C-8038-D0C617F29157}" destId="{D7153A40-8BC3-4B47-9BF6-3CC02615689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2C557E-BCCC-4490-9F76-7BC15D2D9C9A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</dgm:pt>
    <dgm:pt modelId="{0885C020-AF3F-4DEE-A415-DDB1F60FC246}">
      <dgm:prSet phldrT="[文本]"/>
      <dgm:spPr/>
      <dgm:t>
        <a:bodyPr/>
        <a:lstStyle/>
        <a:p>
          <a:r>
            <a: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项</a:t>
          </a:r>
        </a:p>
      </dgm:t>
    </dgm:pt>
    <dgm:pt modelId="{546FEA73-21BE-4927-964E-E65E7CA1ACF2}" type="parTrans" cxnId="{EAAFA8F2-793B-4915-B86D-98380DEC2CBF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2618C6A3-B80B-4539-8FCE-EE2F0054ED61}" type="sibTrans" cxnId="{EAAFA8F2-793B-4915-B86D-98380DEC2CBF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0F21BF05-3F5F-4374-ADC3-1AD496DA2CC1}">
      <dgm:prSet phldrT="[文本]"/>
      <dgm:spPr/>
      <dgm:t>
        <a:bodyPr/>
        <a:lstStyle/>
        <a:p>
          <a:r>
            <a: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目</a:t>
          </a:r>
        </a:p>
      </dgm:t>
    </dgm:pt>
    <dgm:pt modelId="{44A0C5B2-F91D-4833-8B8E-DDA6BC98DA62}" type="parTrans" cxnId="{4D422606-3439-4E03-9502-68312021088E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916532F8-5C0A-4C11-933C-916E3FB0E64C}" type="sibTrans" cxnId="{4D422606-3439-4E03-9502-68312021088E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7756085D-82FA-4523-ADE8-75F5C6750B37}">
      <dgm:prSet phldrT="[文本]"/>
      <dgm:spPr/>
      <dgm:t>
        <a:bodyPr/>
        <a:lstStyle/>
        <a:p>
          <a:r>
            <a: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管</a:t>
          </a:r>
        </a:p>
      </dgm:t>
    </dgm:pt>
    <dgm:pt modelId="{82E5D0A4-4428-49E0-A763-F654FE7F7915}" type="parTrans" cxnId="{D94E0753-7CD2-4CD9-B55F-FAEC3BDDEB7F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E0DE9E8D-DBE0-4B4A-9CB6-F345D1F87ADF}" type="sibTrans" cxnId="{D94E0753-7CD2-4CD9-B55F-FAEC3BDDEB7F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2C093573-EBC7-4C7D-85B8-E2C70C5E926C}">
      <dgm:prSet phldrT="[文本]"/>
      <dgm:spPr/>
      <dgm:t>
        <a:bodyPr/>
        <a:lstStyle/>
        <a:p>
          <a:r>
            <a: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理</a:t>
          </a:r>
        </a:p>
      </dgm:t>
    </dgm:pt>
    <dgm:pt modelId="{F4F4FE32-7313-4305-8AAD-3D46C1B2DC9D}" type="parTrans" cxnId="{FC730126-4C44-4906-B534-FBD802AFC391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CDAF6BB9-3918-4260-BE2B-B193834A49F4}" type="sibTrans" cxnId="{FC730126-4C44-4906-B534-FBD802AFC391}">
      <dgm:prSet/>
      <dgm:spPr/>
      <dgm:t>
        <a:bodyPr/>
        <a:lstStyle/>
        <a:p>
          <a:endParaRPr lang="zh-CN" altLang="en-US" b="1" cap="none" spc="0">
            <a:ln w="12700">
              <a:solidFill>
                <a:schemeClr val="accent5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D0CADF8A-7594-469C-9DE7-FE9F361571F1}" type="pres">
      <dgm:prSet presAssocID="{012C557E-BCCC-4490-9F76-7BC15D2D9C9A}" presName="matrix" presStyleCnt="0">
        <dgm:presLayoutVars>
          <dgm:chMax val="1"/>
          <dgm:dir/>
          <dgm:resizeHandles val="exact"/>
        </dgm:presLayoutVars>
      </dgm:prSet>
      <dgm:spPr/>
    </dgm:pt>
    <dgm:pt modelId="{0FBF3B31-A718-4B59-85D4-B09C4D4BDD27}" type="pres">
      <dgm:prSet presAssocID="{012C557E-BCCC-4490-9F76-7BC15D2D9C9A}" presName="diamond" presStyleLbl="bgShp" presStyleIdx="0" presStyleCnt="1"/>
      <dgm:spPr/>
    </dgm:pt>
    <dgm:pt modelId="{125ADFE3-9624-4CC4-9977-C4A9060BB148}" type="pres">
      <dgm:prSet presAssocID="{012C557E-BCCC-4490-9F76-7BC15D2D9C9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B3F341-B576-4ECA-BED8-C8086307E5C4}" type="pres">
      <dgm:prSet presAssocID="{012C557E-BCCC-4490-9F76-7BC15D2D9C9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4FBAFD-CEB5-4480-A6FB-BFE2B7DEA7F0}" type="pres">
      <dgm:prSet presAssocID="{012C557E-BCCC-4490-9F76-7BC15D2D9C9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B55F98-AD32-4761-A5C4-11CB0299DDC8}" type="pres">
      <dgm:prSet presAssocID="{012C557E-BCCC-4490-9F76-7BC15D2D9C9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422606-3439-4E03-9502-68312021088E}" srcId="{012C557E-BCCC-4490-9F76-7BC15D2D9C9A}" destId="{0F21BF05-3F5F-4374-ADC3-1AD496DA2CC1}" srcOrd="1" destOrd="0" parTransId="{44A0C5B2-F91D-4833-8B8E-DDA6BC98DA62}" sibTransId="{916532F8-5C0A-4C11-933C-916E3FB0E64C}"/>
    <dgm:cxn modelId="{E4E0011F-5045-4F80-9F88-7BE1178CFB6B}" type="presOf" srcId="{0F21BF05-3F5F-4374-ADC3-1AD496DA2CC1}" destId="{A4B3F341-B576-4ECA-BED8-C8086307E5C4}" srcOrd="0" destOrd="0" presId="urn:microsoft.com/office/officeart/2005/8/layout/matrix3"/>
    <dgm:cxn modelId="{FC730126-4C44-4906-B534-FBD802AFC391}" srcId="{012C557E-BCCC-4490-9F76-7BC15D2D9C9A}" destId="{2C093573-EBC7-4C7D-85B8-E2C70C5E926C}" srcOrd="3" destOrd="0" parTransId="{F4F4FE32-7313-4305-8AAD-3D46C1B2DC9D}" sibTransId="{CDAF6BB9-3918-4260-BE2B-B193834A49F4}"/>
    <dgm:cxn modelId="{15A0A52C-DA53-4DEE-90C3-A7774C660FC2}" type="presOf" srcId="{2C093573-EBC7-4C7D-85B8-E2C70C5E926C}" destId="{01B55F98-AD32-4761-A5C4-11CB0299DDC8}" srcOrd="0" destOrd="0" presId="urn:microsoft.com/office/officeart/2005/8/layout/matrix3"/>
    <dgm:cxn modelId="{D94E0753-7CD2-4CD9-B55F-FAEC3BDDEB7F}" srcId="{012C557E-BCCC-4490-9F76-7BC15D2D9C9A}" destId="{7756085D-82FA-4523-ADE8-75F5C6750B37}" srcOrd="2" destOrd="0" parTransId="{82E5D0A4-4428-49E0-A763-F654FE7F7915}" sibTransId="{E0DE9E8D-DBE0-4B4A-9CB6-F345D1F87ADF}"/>
    <dgm:cxn modelId="{0A0F5778-ABD3-40DB-87E3-EA3FC4F851AA}" type="presOf" srcId="{012C557E-BCCC-4490-9F76-7BC15D2D9C9A}" destId="{D0CADF8A-7594-469C-9DE7-FE9F361571F1}" srcOrd="0" destOrd="0" presId="urn:microsoft.com/office/officeart/2005/8/layout/matrix3"/>
    <dgm:cxn modelId="{CD2E5758-FE4F-427D-BF01-603406DAB221}" type="presOf" srcId="{0885C020-AF3F-4DEE-A415-DDB1F60FC246}" destId="{125ADFE3-9624-4CC4-9977-C4A9060BB148}" srcOrd="0" destOrd="0" presId="urn:microsoft.com/office/officeart/2005/8/layout/matrix3"/>
    <dgm:cxn modelId="{FDB7B0CE-A776-4FBB-97A6-A96E2C743002}" type="presOf" srcId="{7756085D-82FA-4523-ADE8-75F5C6750B37}" destId="{EC4FBAFD-CEB5-4480-A6FB-BFE2B7DEA7F0}" srcOrd="0" destOrd="0" presId="urn:microsoft.com/office/officeart/2005/8/layout/matrix3"/>
    <dgm:cxn modelId="{EAAFA8F2-793B-4915-B86D-98380DEC2CBF}" srcId="{012C557E-BCCC-4490-9F76-7BC15D2D9C9A}" destId="{0885C020-AF3F-4DEE-A415-DDB1F60FC246}" srcOrd="0" destOrd="0" parTransId="{546FEA73-21BE-4927-964E-E65E7CA1ACF2}" sibTransId="{2618C6A3-B80B-4539-8FCE-EE2F0054ED61}"/>
    <dgm:cxn modelId="{ADDBA7C5-8D6B-4457-8999-B76339D8B487}" type="presParOf" srcId="{D0CADF8A-7594-469C-9DE7-FE9F361571F1}" destId="{0FBF3B31-A718-4B59-85D4-B09C4D4BDD27}" srcOrd="0" destOrd="0" presId="urn:microsoft.com/office/officeart/2005/8/layout/matrix3"/>
    <dgm:cxn modelId="{9A723635-7492-4A34-9A6F-4EBC902CAAA4}" type="presParOf" srcId="{D0CADF8A-7594-469C-9DE7-FE9F361571F1}" destId="{125ADFE3-9624-4CC4-9977-C4A9060BB148}" srcOrd="1" destOrd="0" presId="urn:microsoft.com/office/officeart/2005/8/layout/matrix3"/>
    <dgm:cxn modelId="{3BFDA70E-6B09-475E-A3D2-518A5AB3E079}" type="presParOf" srcId="{D0CADF8A-7594-469C-9DE7-FE9F361571F1}" destId="{A4B3F341-B576-4ECA-BED8-C8086307E5C4}" srcOrd="2" destOrd="0" presId="urn:microsoft.com/office/officeart/2005/8/layout/matrix3"/>
    <dgm:cxn modelId="{52F46F5C-10B9-47BC-8AEE-623267B5CB08}" type="presParOf" srcId="{D0CADF8A-7594-469C-9DE7-FE9F361571F1}" destId="{EC4FBAFD-CEB5-4480-A6FB-BFE2B7DEA7F0}" srcOrd="3" destOrd="0" presId="urn:microsoft.com/office/officeart/2005/8/layout/matrix3"/>
    <dgm:cxn modelId="{D356AD5B-B543-415A-8E71-8B37D0A12A59}" type="presParOf" srcId="{D0CADF8A-7594-469C-9DE7-FE9F361571F1}" destId="{01B55F98-AD32-4761-A5C4-11CB0299DDC8}" srcOrd="4" destOrd="0" presId="urn:microsoft.com/office/officeart/2005/8/layout/matrix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D96E-4F3E-4C6D-BC0D-1CD4C20F28BE}">
      <dsp:nvSpPr>
        <dsp:cNvPr id="0" name=""/>
        <dsp:cNvSpPr/>
      </dsp:nvSpPr>
      <dsp:spPr>
        <a:xfrm rot="5400000">
          <a:off x="1362898" y="251482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W</a:t>
          </a:r>
          <a:endParaRPr lang="zh-CN" altLang="en-US" sz="2600" kern="1200" dirty="0"/>
        </a:p>
      </dsp:txBody>
      <dsp:txXfrm rot="-5400000">
        <a:off x="1542435" y="332788"/>
        <a:ext cx="536037" cy="616136"/>
      </dsp:txXfrm>
    </dsp:sp>
    <dsp:sp modelId="{3BBEEE0D-66C9-48C4-A223-B701E0BC63BB}">
      <dsp:nvSpPr>
        <dsp:cNvPr id="0" name=""/>
        <dsp:cNvSpPr/>
      </dsp:nvSpPr>
      <dsp:spPr>
        <a:xfrm>
          <a:off x="2223459" y="372322"/>
          <a:ext cx="998945" cy="53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6B678-F6E1-4796-BDFB-9BE9933F5264}">
      <dsp:nvSpPr>
        <dsp:cNvPr id="0" name=""/>
        <dsp:cNvSpPr/>
      </dsp:nvSpPr>
      <dsp:spPr>
        <a:xfrm rot="5400000">
          <a:off x="521850" y="251482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701387" y="332788"/>
        <a:ext cx="536037" cy="616136"/>
      </dsp:txXfrm>
    </dsp:sp>
    <dsp:sp modelId="{BAB9F675-F8C6-4C6A-87A2-5E08B4879A7B}">
      <dsp:nvSpPr>
        <dsp:cNvPr id="0" name=""/>
        <dsp:cNvSpPr/>
      </dsp:nvSpPr>
      <dsp:spPr>
        <a:xfrm rot="5400000">
          <a:off x="940763" y="1011254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</a:t>
          </a:r>
          <a:endParaRPr lang="zh-CN" altLang="en-US" sz="2600" kern="1200" dirty="0"/>
        </a:p>
      </dsp:txBody>
      <dsp:txXfrm rot="-5400000">
        <a:off x="1120300" y="1092560"/>
        <a:ext cx="536037" cy="616136"/>
      </dsp:txXfrm>
    </dsp:sp>
    <dsp:sp modelId="{2CC1E860-51F4-4754-91B0-3BD8549179A7}">
      <dsp:nvSpPr>
        <dsp:cNvPr id="0" name=""/>
        <dsp:cNvSpPr/>
      </dsp:nvSpPr>
      <dsp:spPr>
        <a:xfrm>
          <a:off x="0" y="1132094"/>
          <a:ext cx="966721" cy="53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15AF1-19E7-4BFC-8BEC-07C5F9D3D248}">
      <dsp:nvSpPr>
        <dsp:cNvPr id="0" name=""/>
        <dsp:cNvSpPr/>
      </dsp:nvSpPr>
      <dsp:spPr>
        <a:xfrm rot="5400000">
          <a:off x="1781810" y="1011254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1961347" y="1092560"/>
        <a:ext cx="536037" cy="616136"/>
      </dsp:txXfrm>
    </dsp:sp>
    <dsp:sp modelId="{03D434CE-16AD-49B0-B859-A9C743711DED}">
      <dsp:nvSpPr>
        <dsp:cNvPr id="0" name=""/>
        <dsp:cNvSpPr/>
      </dsp:nvSpPr>
      <dsp:spPr>
        <a:xfrm rot="5400000">
          <a:off x="1362898" y="1771025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</a:t>
          </a:r>
          <a:endParaRPr lang="zh-CN" altLang="en-US" sz="2600" kern="1200" dirty="0"/>
        </a:p>
      </dsp:txBody>
      <dsp:txXfrm rot="-5400000">
        <a:off x="1542435" y="1852331"/>
        <a:ext cx="536037" cy="616136"/>
      </dsp:txXfrm>
    </dsp:sp>
    <dsp:sp modelId="{377B83BE-4518-4E13-A442-432688381BF7}">
      <dsp:nvSpPr>
        <dsp:cNvPr id="0" name=""/>
        <dsp:cNvSpPr/>
      </dsp:nvSpPr>
      <dsp:spPr>
        <a:xfrm>
          <a:off x="2223459" y="1891865"/>
          <a:ext cx="998945" cy="53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F2FF0-3E13-4B30-A287-798F6849245C}">
      <dsp:nvSpPr>
        <dsp:cNvPr id="0" name=""/>
        <dsp:cNvSpPr/>
      </dsp:nvSpPr>
      <dsp:spPr>
        <a:xfrm rot="5400000">
          <a:off x="521850" y="1771025"/>
          <a:ext cx="895112" cy="77874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701387" y="1852331"/>
        <a:ext cx="536037" cy="616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53EFA-0762-4F2B-8276-93A519A5D48D}">
      <dsp:nvSpPr>
        <dsp:cNvPr id="0" name=""/>
        <dsp:cNvSpPr/>
      </dsp:nvSpPr>
      <dsp:spPr>
        <a:xfrm>
          <a:off x="1704023" y="768"/>
          <a:ext cx="924466" cy="9244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P</a:t>
          </a:r>
          <a:endParaRPr lang="zh-CN" altLang="en-US" sz="3500" kern="1200" dirty="0"/>
        </a:p>
      </dsp:txBody>
      <dsp:txXfrm>
        <a:off x="1839408" y="136153"/>
        <a:ext cx="653696" cy="653696"/>
      </dsp:txXfrm>
    </dsp:sp>
    <dsp:sp modelId="{3A1F990D-F3C2-4D89-B72D-7ADFDDB242C0}">
      <dsp:nvSpPr>
        <dsp:cNvPr id="0" name=""/>
        <dsp:cNvSpPr/>
      </dsp:nvSpPr>
      <dsp:spPr>
        <a:xfrm rot="2700000">
          <a:off x="2529203" y="792670"/>
          <a:ext cx="245451" cy="312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539987" y="829037"/>
        <a:ext cx="171816" cy="187205"/>
      </dsp:txXfrm>
    </dsp:sp>
    <dsp:sp modelId="{55291287-6B4D-4CAD-80CE-19E8C1620F5E}">
      <dsp:nvSpPr>
        <dsp:cNvPr id="0" name=""/>
        <dsp:cNvSpPr/>
      </dsp:nvSpPr>
      <dsp:spPr>
        <a:xfrm>
          <a:off x="2685191" y="981937"/>
          <a:ext cx="924466" cy="92446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</a:t>
          </a:r>
          <a:endParaRPr lang="zh-CN" altLang="en-US" sz="3500" kern="1200" dirty="0"/>
        </a:p>
      </dsp:txBody>
      <dsp:txXfrm>
        <a:off x="2820576" y="1117322"/>
        <a:ext cx="653696" cy="653696"/>
      </dsp:txXfrm>
    </dsp:sp>
    <dsp:sp modelId="{64145F46-D1BF-4FA2-B162-4EDEEB9DC7A9}">
      <dsp:nvSpPr>
        <dsp:cNvPr id="0" name=""/>
        <dsp:cNvSpPr/>
      </dsp:nvSpPr>
      <dsp:spPr>
        <a:xfrm rot="8100000">
          <a:off x="2539027" y="1773839"/>
          <a:ext cx="245451" cy="312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601878" y="1810206"/>
        <a:ext cx="171816" cy="187205"/>
      </dsp:txXfrm>
    </dsp:sp>
    <dsp:sp modelId="{CEA2AE17-EB7C-4FD7-AC73-B42AFB37AD35}">
      <dsp:nvSpPr>
        <dsp:cNvPr id="0" name=""/>
        <dsp:cNvSpPr/>
      </dsp:nvSpPr>
      <dsp:spPr>
        <a:xfrm>
          <a:off x="1704023" y="1963106"/>
          <a:ext cx="924466" cy="9244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C</a:t>
          </a:r>
          <a:endParaRPr lang="zh-CN" altLang="en-US" sz="3500" kern="1200" dirty="0"/>
        </a:p>
      </dsp:txBody>
      <dsp:txXfrm>
        <a:off x="1839408" y="2098491"/>
        <a:ext cx="653696" cy="653696"/>
      </dsp:txXfrm>
    </dsp:sp>
    <dsp:sp modelId="{061B46F4-35CF-41C9-92D3-3502C64954FE}">
      <dsp:nvSpPr>
        <dsp:cNvPr id="0" name=""/>
        <dsp:cNvSpPr/>
      </dsp:nvSpPr>
      <dsp:spPr>
        <a:xfrm rot="13500000">
          <a:off x="1557858" y="1783663"/>
          <a:ext cx="245451" cy="312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620709" y="1872098"/>
        <a:ext cx="171816" cy="187205"/>
      </dsp:txXfrm>
    </dsp:sp>
    <dsp:sp modelId="{0F9ED442-CCCC-4F54-88CB-05A84DE3D9EC}">
      <dsp:nvSpPr>
        <dsp:cNvPr id="0" name=""/>
        <dsp:cNvSpPr/>
      </dsp:nvSpPr>
      <dsp:spPr>
        <a:xfrm>
          <a:off x="722854" y="981937"/>
          <a:ext cx="924466" cy="9244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A</a:t>
          </a:r>
          <a:endParaRPr lang="zh-CN" altLang="en-US" sz="3500" kern="1200" dirty="0"/>
        </a:p>
      </dsp:txBody>
      <dsp:txXfrm>
        <a:off x="858239" y="1117322"/>
        <a:ext cx="653696" cy="653696"/>
      </dsp:txXfrm>
    </dsp:sp>
    <dsp:sp modelId="{DD74EF12-A0F2-4F91-AF29-C9FF1ACFB1AF}">
      <dsp:nvSpPr>
        <dsp:cNvPr id="0" name=""/>
        <dsp:cNvSpPr/>
      </dsp:nvSpPr>
      <dsp:spPr>
        <a:xfrm rot="18900000">
          <a:off x="1548034" y="802494"/>
          <a:ext cx="245451" cy="312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558818" y="890929"/>
        <a:ext cx="171816" cy="187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7AF1E-576B-43BB-A3C3-0C8325478636}">
      <dsp:nvSpPr>
        <dsp:cNvPr id="0" name=""/>
        <dsp:cNvSpPr/>
      </dsp:nvSpPr>
      <dsp:spPr>
        <a:xfrm>
          <a:off x="882041" y="1509617"/>
          <a:ext cx="1031863" cy="8896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W</a:t>
          </a:r>
          <a:endParaRPr lang="zh-CN" altLang="en-US" sz="3300" kern="1200" dirty="0"/>
        </a:p>
      </dsp:txBody>
      <dsp:txXfrm>
        <a:off x="1042167" y="1647673"/>
        <a:ext cx="711611" cy="613534"/>
      </dsp:txXfrm>
    </dsp:sp>
    <dsp:sp modelId="{299ECD19-3B1A-4189-84F7-63231F3DA802}">
      <dsp:nvSpPr>
        <dsp:cNvPr id="0" name=""/>
        <dsp:cNvSpPr/>
      </dsp:nvSpPr>
      <dsp:spPr>
        <a:xfrm>
          <a:off x="908847" y="1902378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CA434-0588-44D2-829E-5043DFA16864}">
      <dsp:nvSpPr>
        <dsp:cNvPr id="0" name=""/>
        <dsp:cNvSpPr/>
      </dsp:nvSpPr>
      <dsp:spPr>
        <a:xfrm>
          <a:off x="0" y="1031770"/>
          <a:ext cx="1031863" cy="8896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D906D-4439-47B0-9C0F-32B65AEDB36A}">
      <dsp:nvSpPr>
        <dsp:cNvPr id="0" name=""/>
        <dsp:cNvSpPr/>
      </dsp:nvSpPr>
      <dsp:spPr>
        <a:xfrm>
          <a:off x="702475" y="1803894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58BCD-88BE-4A9D-8E33-B8D06C9EFC58}">
      <dsp:nvSpPr>
        <dsp:cNvPr id="0" name=""/>
        <dsp:cNvSpPr/>
      </dsp:nvSpPr>
      <dsp:spPr>
        <a:xfrm>
          <a:off x="1761144" y="1021193"/>
          <a:ext cx="1031863" cy="8896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B</a:t>
          </a:r>
          <a:endParaRPr lang="zh-CN" altLang="en-US" sz="3300" kern="1200" dirty="0"/>
        </a:p>
      </dsp:txBody>
      <dsp:txXfrm>
        <a:off x="1921270" y="1159249"/>
        <a:ext cx="711611" cy="613534"/>
      </dsp:txXfrm>
    </dsp:sp>
    <dsp:sp modelId="{23C9E1F3-8AC3-4B3A-A122-9A4A3677AE6B}">
      <dsp:nvSpPr>
        <dsp:cNvPr id="0" name=""/>
        <dsp:cNvSpPr/>
      </dsp:nvSpPr>
      <dsp:spPr>
        <a:xfrm>
          <a:off x="2466557" y="1792376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26909-4CA2-481B-9D10-EA92BAF5B91A}">
      <dsp:nvSpPr>
        <dsp:cNvPr id="0" name=""/>
        <dsp:cNvSpPr/>
      </dsp:nvSpPr>
      <dsp:spPr>
        <a:xfrm>
          <a:off x="2640248" y="1509617"/>
          <a:ext cx="1031863" cy="8896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86B82-7D7D-4840-887F-9E6EF1D1C1F4}">
      <dsp:nvSpPr>
        <dsp:cNvPr id="0" name=""/>
        <dsp:cNvSpPr/>
      </dsp:nvSpPr>
      <dsp:spPr>
        <a:xfrm>
          <a:off x="2667054" y="1902378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A69B0-908F-42BF-B6F2-939FAEDBDAF4}">
      <dsp:nvSpPr>
        <dsp:cNvPr id="0" name=""/>
        <dsp:cNvSpPr/>
      </dsp:nvSpPr>
      <dsp:spPr>
        <a:xfrm>
          <a:off x="882041" y="534884"/>
          <a:ext cx="1031863" cy="8896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S</a:t>
          </a:r>
          <a:endParaRPr lang="zh-CN" altLang="en-US" sz="3300" kern="1200" dirty="0"/>
        </a:p>
      </dsp:txBody>
      <dsp:txXfrm>
        <a:off x="1042167" y="672940"/>
        <a:ext cx="711611" cy="613534"/>
      </dsp:txXfrm>
    </dsp:sp>
    <dsp:sp modelId="{7ACE2F3D-9AE3-4037-B91F-3A3ACA1560E8}">
      <dsp:nvSpPr>
        <dsp:cNvPr id="0" name=""/>
        <dsp:cNvSpPr/>
      </dsp:nvSpPr>
      <dsp:spPr>
        <a:xfrm>
          <a:off x="1581578" y="554158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25B8-7513-41CF-B0C2-D24983BF0301}">
      <dsp:nvSpPr>
        <dsp:cNvPr id="0" name=""/>
        <dsp:cNvSpPr/>
      </dsp:nvSpPr>
      <dsp:spPr>
        <a:xfrm>
          <a:off x="1761144" y="48811"/>
          <a:ext cx="1031863" cy="88964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BC6A8-1F48-4F6C-9C5E-590F75572467}">
      <dsp:nvSpPr>
        <dsp:cNvPr id="0" name=""/>
        <dsp:cNvSpPr/>
      </dsp:nvSpPr>
      <dsp:spPr>
        <a:xfrm>
          <a:off x="1791623" y="439456"/>
          <a:ext cx="120812" cy="1041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51164-62ED-481B-870D-072C7A9E429E}">
      <dsp:nvSpPr>
        <dsp:cNvPr id="0" name=""/>
        <dsp:cNvSpPr/>
      </dsp:nvSpPr>
      <dsp:spPr>
        <a:xfrm>
          <a:off x="1937155" y="1321524"/>
          <a:ext cx="1615197" cy="1615197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W</a:t>
          </a:r>
          <a:endParaRPr lang="zh-CN" altLang="en-US" sz="3100" kern="1200" dirty="0"/>
        </a:p>
      </dsp:txBody>
      <dsp:txXfrm>
        <a:off x="2261881" y="1699876"/>
        <a:ext cx="965745" cy="830245"/>
      </dsp:txXfrm>
    </dsp:sp>
    <dsp:sp modelId="{CCAAEFC2-5D24-4C29-BE43-867E153C40C1}">
      <dsp:nvSpPr>
        <dsp:cNvPr id="0" name=""/>
        <dsp:cNvSpPr/>
      </dsp:nvSpPr>
      <dsp:spPr>
        <a:xfrm>
          <a:off x="997404" y="939751"/>
          <a:ext cx="1174688" cy="117468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B</a:t>
          </a:r>
          <a:endParaRPr lang="zh-CN" altLang="en-US" sz="3100" kern="1200" dirty="0"/>
        </a:p>
      </dsp:txBody>
      <dsp:txXfrm>
        <a:off x="1293135" y="1237270"/>
        <a:ext cx="583226" cy="579650"/>
      </dsp:txXfrm>
    </dsp:sp>
    <dsp:sp modelId="{5FE877DD-7A81-487F-8E94-C9ED7B428FEE}">
      <dsp:nvSpPr>
        <dsp:cNvPr id="0" name=""/>
        <dsp:cNvSpPr/>
      </dsp:nvSpPr>
      <dsp:spPr>
        <a:xfrm rot="20700000">
          <a:off x="1655349" y="129335"/>
          <a:ext cx="1150955" cy="1150955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S</a:t>
          </a:r>
          <a:endParaRPr lang="zh-CN" altLang="en-US" sz="3100" kern="1200" dirty="0"/>
        </a:p>
      </dsp:txBody>
      <dsp:txXfrm rot="-20700000">
        <a:off x="1907788" y="381773"/>
        <a:ext cx="646078" cy="646078"/>
      </dsp:txXfrm>
    </dsp:sp>
    <dsp:sp modelId="{6E5C5028-AF68-4CEC-9255-040F864AFD78}">
      <dsp:nvSpPr>
        <dsp:cNvPr id="0" name=""/>
        <dsp:cNvSpPr/>
      </dsp:nvSpPr>
      <dsp:spPr>
        <a:xfrm>
          <a:off x="1799673" y="1085257"/>
          <a:ext cx="2067452" cy="2067452"/>
        </a:xfrm>
        <a:prstGeom prst="circularArrow">
          <a:avLst>
            <a:gd name="adj1" fmla="val 4687"/>
            <a:gd name="adj2" fmla="val 299029"/>
            <a:gd name="adj3" fmla="val 2476054"/>
            <a:gd name="adj4" fmla="val 1595056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219729-484E-4BB5-8FA7-312F34B2B9F2}">
      <dsp:nvSpPr>
        <dsp:cNvPr id="0" name=""/>
        <dsp:cNvSpPr/>
      </dsp:nvSpPr>
      <dsp:spPr>
        <a:xfrm>
          <a:off x="789369" y="685233"/>
          <a:ext cx="1502133" cy="150213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0180FA-F31D-4925-A899-9A843126C711}">
      <dsp:nvSpPr>
        <dsp:cNvPr id="0" name=""/>
        <dsp:cNvSpPr/>
      </dsp:nvSpPr>
      <dsp:spPr>
        <a:xfrm>
          <a:off x="1389122" y="-117369"/>
          <a:ext cx="1619602" cy="16196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92F50-37E4-4B25-B985-C25FAA1D4B3D}">
      <dsp:nvSpPr>
        <dsp:cNvPr id="0" name=""/>
        <dsp:cNvSpPr/>
      </dsp:nvSpPr>
      <dsp:spPr>
        <a:xfrm>
          <a:off x="1300231" y="768"/>
          <a:ext cx="1371012" cy="685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W</a:t>
          </a:r>
          <a:endParaRPr lang="zh-CN" altLang="en-US" sz="2700" kern="1200" dirty="0"/>
        </a:p>
      </dsp:txBody>
      <dsp:txXfrm>
        <a:off x="1320309" y="20846"/>
        <a:ext cx="1330856" cy="645350"/>
      </dsp:txXfrm>
    </dsp:sp>
    <dsp:sp modelId="{B15A29E2-8B68-4D72-8F95-3D1FDFAF7F4B}">
      <dsp:nvSpPr>
        <dsp:cNvPr id="0" name=""/>
        <dsp:cNvSpPr/>
      </dsp:nvSpPr>
      <dsp:spPr>
        <a:xfrm rot="3600000">
          <a:off x="2194555" y="1203861"/>
          <a:ext cx="714321" cy="23992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66533" y="1251846"/>
        <a:ext cx="570365" cy="143957"/>
      </dsp:txXfrm>
    </dsp:sp>
    <dsp:sp modelId="{337A4B22-31D6-490C-AFE6-2C2090537279}">
      <dsp:nvSpPr>
        <dsp:cNvPr id="0" name=""/>
        <dsp:cNvSpPr/>
      </dsp:nvSpPr>
      <dsp:spPr>
        <a:xfrm>
          <a:off x="2432188" y="1961375"/>
          <a:ext cx="1371012" cy="685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B</a:t>
          </a:r>
          <a:endParaRPr lang="zh-CN" altLang="en-US" sz="2700" kern="1200" dirty="0"/>
        </a:p>
      </dsp:txBody>
      <dsp:txXfrm>
        <a:off x="2452266" y="1981453"/>
        <a:ext cx="1330856" cy="645350"/>
      </dsp:txXfrm>
    </dsp:sp>
    <dsp:sp modelId="{8692013C-4ED5-48D0-AC5C-B75B3C357E2B}">
      <dsp:nvSpPr>
        <dsp:cNvPr id="0" name=""/>
        <dsp:cNvSpPr/>
      </dsp:nvSpPr>
      <dsp:spPr>
        <a:xfrm rot="10800000">
          <a:off x="1628576" y="2184165"/>
          <a:ext cx="714321" cy="23992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10800000">
        <a:off x="1700554" y="2232150"/>
        <a:ext cx="570365" cy="143957"/>
      </dsp:txXfrm>
    </dsp:sp>
    <dsp:sp modelId="{BA7DB344-8003-4E82-A964-F457EB1971A9}">
      <dsp:nvSpPr>
        <dsp:cNvPr id="0" name=""/>
        <dsp:cNvSpPr/>
      </dsp:nvSpPr>
      <dsp:spPr>
        <a:xfrm>
          <a:off x="168274" y="1961375"/>
          <a:ext cx="1371012" cy="685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</a:t>
          </a:r>
          <a:endParaRPr lang="zh-CN" altLang="en-US" sz="2700" kern="1200" dirty="0"/>
        </a:p>
      </dsp:txBody>
      <dsp:txXfrm>
        <a:off x="188352" y="1981453"/>
        <a:ext cx="1330856" cy="645350"/>
      </dsp:txXfrm>
    </dsp:sp>
    <dsp:sp modelId="{CC07F0DF-8E67-463C-8038-D0C617F29157}">
      <dsp:nvSpPr>
        <dsp:cNvPr id="0" name=""/>
        <dsp:cNvSpPr/>
      </dsp:nvSpPr>
      <dsp:spPr>
        <a:xfrm rot="18000000">
          <a:off x="1062597" y="1203861"/>
          <a:ext cx="714321" cy="23992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134575" y="1251846"/>
        <a:ext cx="570365" cy="143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F3B31-A718-4B59-85D4-B09C4D4BDD27}">
      <dsp:nvSpPr>
        <dsp:cNvPr id="0" name=""/>
        <dsp:cNvSpPr/>
      </dsp:nvSpPr>
      <dsp:spPr>
        <a:xfrm>
          <a:off x="645724" y="0"/>
          <a:ext cx="2740173" cy="274017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5ADFE3-9624-4CC4-9977-C4A9060BB148}">
      <dsp:nvSpPr>
        <dsp:cNvPr id="0" name=""/>
        <dsp:cNvSpPr/>
      </dsp:nvSpPr>
      <dsp:spPr>
        <a:xfrm>
          <a:off x="906040" y="260316"/>
          <a:ext cx="1068667" cy="1068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项</a:t>
          </a:r>
        </a:p>
      </dsp:txBody>
      <dsp:txXfrm>
        <a:off x="958208" y="312484"/>
        <a:ext cx="964331" cy="964331"/>
      </dsp:txXfrm>
    </dsp:sp>
    <dsp:sp modelId="{A4B3F341-B576-4ECA-BED8-C8086307E5C4}">
      <dsp:nvSpPr>
        <dsp:cNvPr id="0" name=""/>
        <dsp:cNvSpPr/>
      </dsp:nvSpPr>
      <dsp:spPr>
        <a:xfrm>
          <a:off x="2056913" y="260316"/>
          <a:ext cx="1068667" cy="106866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目</a:t>
          </a:r>
        </a:p>
      </dsp:txBody>
      <dsp:txXfrm>
        <a:off x="2109081" y="312484"/>
        <a:ext cx="964331" cy="964331"/>
      </dsp:txXfrm>
    </dsp:sp>
    <dsp:sp modelId="{EC4FBAFD-CEB5-4480-A6FB-BFE2B7DEA7F0}">
      <dsp:nvSpPr>
        <dsp:cNvPr id="0" name=""/>
        <dsp:cNvSpPr/>
      </dsp:nvSpPr>
      <dsp:spPr>
        <a:xfrm>
          <a:off x="906040" y="1411189"/>
          <a:ext cx="1068667" cy="10686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管</a:t>
          </a:r>
        </a:p>
      </dsp:txBody>
      <dsp:txXfrm>
        <a:off x="958208" y="1463357"/>
        <a:ext cx="964331" cy="964331"/>
      </dsp:txXfrm>
    </dsp:sp>
    <dsp:sp modelId="{01B55F98-AD32-4761-A5C4-11CB0299DDC8}">
      <dsp:nvSpPr>
        <dsp:cNvPr id="0" name=""/>
        <dsp:cNvSpPr/>
      </dsp:nvSpPr>
      <dsp:spPr>
        <a:xfrm>
          <a:off x="2056913" y="1411189"/>
          <a:ext cx="1068667" cy="10686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/>
            </a:rPr>
            <a:t>理</a:t>
          </a:r>
        </a:p>
      </dsp:txBody>
      <dsp:txXfrm>
        <a:off x="2109081" y="1463357"/>
        <a:ext cx="964331" cy="964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F35EC-58AC-42A5-BCC1-F9A554E8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15AB2-146C-4CEC-AD92-55616101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56C5-FF82-4ACD-977B-E5F1B577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2F362-BFF9-4C0B-85B8-16F41B40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ABB44-67C6-422E-B54D-472C7C5C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E451D-46EC-4688-83CD-B494E928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DBB9B-1755-4A1D-BE00-128B4FD3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8DA1C-872B-4274-9EB1-90B30A7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649CA-4A8B-4607-880D-5F3A8D29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6B8FF-AA10-4BC4-B35D-B573CD08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9CE7E-3118-45E7-B55E-629E46BD7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04B50-685C-4A4F-BF6F-A8E2362C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84CB7-F3A3-4B0C-80D6-FABD267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FD6C3-CBF0-4898-82A3-79E4E4D9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D14D7-41EF-4FF9-ACBD-5447E896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73AD-A8DF-49E2-B9E4-514A0F93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ABEC9-7963-452E-B848-2AACA62C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F3F8F-7845-4D00-BD4A-97D2D254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7054A-6E5E-4096-9BDF-AE4965E6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5CB6B-AC3D-43DD-967A-32DB3EE9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594B-95C9-4CD2-AAD1-7478A4FE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7F6BC-4EAC-42FB-BFC7-DEC6E1F1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5B9B3-1169-4AA4-ACD0-4599AB21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ACDB2-041B-40BB-B893-D7415E74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9A746-30A6-492C-8F42-80B7E4C2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D8D6-E98B-4CCA-9646-49903EB9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6CC11-79A8-4642-9262-69D529AF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882AE-4BE7-47F5-8D76-19C6B1B6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7C1BD-108A-4F94-81FE-9266D9EE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06ED7-BDAA-49F9-84F7-05C921FA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BD4A8-BF98-42E9-902C-26ED108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7A68-21A9-4AA5-BD96-23C158AD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21876-901E-427F-AEB1-9C1E9813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DFEEC-D991-4774-A173-AD5CEB8E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BFC3AF-3F64-4083-A951-71CC1A2D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302CC-7D9F-4F07-BA5A-037B74634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642A8-97A3-4C2D-B06B-D256288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B5F65-18B3-40CA-96AB-B0BB82A6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4AC09-0620-4827-B2F0-5896538C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0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9B16-5DEE-40F6-AB3F-A2A651F0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AF2F8-9640-4FA0-8FB3-BE6A66E0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5AFB66-55A5-467B-A42D-841F945C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56F8-8BE3-434C-9A16-D7556504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2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FB63A-CBD2-4CAF-B570-A54C5C41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C6631-0D9B-4D67-8C21-2CA98848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7FB3E-A204-4C57-BC13-54D0A62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4E4A-83BD-487C-ACB5-6F7D9114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CD8AE-B2DC-47F8-A25E-DD69E12E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D34E4-FEE6-4674-AEC4-EA744842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1444C-9EAB-44FA-A75F-BD2B4D8E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0D8D1-1273-4A41-AD5D-CC1E5FCE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17B24-F5DB-4389-BAB1-17749DC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3195C-A911-498D-A887-EFEFF620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04ACD-7AD4-475E-B5D1-FF13B7370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919B4-9B72-4D56-86EA-0F6DD8FF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F8BE9-E733-444B-963E-25ED4B3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79222-7751-440A-B2C3-39B8ECDF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E3C14-D353-4844-86A1-9A0C857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BCD1DD-F054-47B1-A165-4E2BB4E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78DD1-DD86-4AE1-B3AE-B9DB391D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EAE6-0BEC-42AB-9E15-B4647099B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B284-5DD9-47B2-BB9B-DF35C644289A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E785-50EC-4DF2-AD2E-20261E95A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98023-C576-43E1-95AA-E1D30640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35DC-298F-4AE5-B82A-336532782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12875B6-2E3B-4DF2-95F4-78191A3CB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612617"/>
              </p:ext>
            </p:extLst>
          </p:nvPr>
        </p:nvGraphicFramePr>
        <p:xfrm>
          <a:off x="116114" y="188688"/>
          <a:ext cx="3222405" cy="280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D6FEE6EA-FA02-4A53-A7D0-94D9092C0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550419"/>
              </p:ext>
            </p:extLst>
          </p:nvPr>
        </p:nvGraphicFramePr>
        <p:xfrm>
          <a:off x="-301054" y="3701145"/>
          <a:ext cx="4332513" cy="288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BB41E13-1CEF-42C8-B638-8C9D251BB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185822"/>
              </p:ext>
            </p:extLst>
          </p:nvPr>
        </p:nvGraphicFramePr>
        <p:xfrm>
          <a:off x="3643085" y="365278"/>
          <a:ext cx="3672112" cy="244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57BCECC2-3843-43C4-ADD8-1F205A005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303903"/>
              </p:ext>
            </p:extLst>
          </p:nvPr>
        </p:nvGraphicFramePr>
        <p:xfrm>
          <a:off x="3395150" y="3464078"/>
          <a:ext cx="4167983" cy="293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29C73FD7-16A4-4036-AC12-3662A5A34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354557"/>
              </p:ext>
            </p:extLst>
          </p:nvPr>
        </p:nvGraphicFramePr>
        <p:xfrm>
          <a:off x="7899160" y="365278"/>
          <a:ext cx="3971475" cy="264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E2D73D1A-5599-4481-92F4-9C18930C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915302"/>
              </p:ext>
            </p:extLst>
          </p:nvPr>
        </p:nvGraphicFramePr>
        <p:xfrm>
          <a:off x="8057014" y="3701145"/>
          <a:ext cx="4031621" cy="27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91748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edianzu</dc:creator>
  <cp:lastModifiedBy>edianzu</cp:lastModifiedBy>
  <cp:revision>9</cp:revision>
  <dcterms:created xsi:type="dcterms:W3CDTF">2017-08-25T08:11:50Z</dcterms:created>
  <dcterms:modified xsi:type="dcterms:W3CDTF">2017-08-26T08:40:34Z</dcterms:modified>
</cp:coreProperties>
</file>