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0E778-C35C-428E-9A3B-C3AC16B5D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BAB1F-DB97-45E6-B780-9666F4A28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418F7E-A21D-4415-8749-74E335D7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18/09/2023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AD2AFB-0DC0-4180-880E-CC1EF6EF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44B4F-4D9F-455C-A864-516B909C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477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1F9BA-D77D-4A79-B604-C0E15347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512561-3A20-40BA-B0F6-38AFD2E4F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61070F-6200-49A2-9E1E-EC09D96E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18/09/2023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031319-67F3-4241-BA9F-3F92FD7A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7A05C7-0DEA-4870-9E0E-9E95C1B6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061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BF7C64-89B0-413E-BE24-82A5AE4AE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3544D5-8940-4CE1-A701-92E7AE25A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9693C2-A5B8-4F90-97C0-4EE62E60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18/09/2023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D761B1-B5A3-4181-9103-5EF5DDA8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A0678-E078-42AD-B96A-292ED527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891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56792-84FD-41E4-9F87-8A8E4AC2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F2B65-AD05-4D0E-9AF5-DB0122E1E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350E40-B31C-4E63-8AB6-5FB8DA42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18/09/2023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42C594-1059-4908-8AE5-F2CDDD74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BBA77-6439-4D0A-966B-5F9AB7B5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136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5DABB-C4C7-48A9-9E40-7F245A32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17A78A-4EB0-49E6-AB62-BB3D4141A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F86366-0E0C-4DF5-8624-4BA65B26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18/09/2023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0DB862-9AD8-4591-8ACE-6E82CAAB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48156-57FA-4AF0-8863-FED1CEEA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124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E26F1-5955-4A71-A34A-D5E1830E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5DAA5B-EA8E-47BE-BD46-6D53CD5B2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21601D-6F53-4C1B-A32C-6BBB330D4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70C1AE-8C3A-433E-997B-E08EA0EA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18/09/2023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203DB2-292F-4B9B-8996-1C4807FC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727480-9772-4612-A2FD-CB43FDB2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136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34129-5CAC-440A-9EC3-24A1F2FD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43D276-0E9C-4E2A-90BF-97B1ACDE1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5992F7-6C04-4C79-9217-6E061BFBD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F0A682-53DA-4F26-8FED-88A9D6D31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30FBAF-1084-4888-937E-A7FB3E4BB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FFB0E78-FC82-4606-8780-008971AF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18/09/2023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FE34C4-05B8-44DA-B798-52A136DE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0EB344-0B2E-4C91-A8A2-A222097A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321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F2A3C-0AC1-4E37-97A7-8CD17DD4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6E8048-2DD7-43DD-A6DF-EB4B64FC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18/09/2023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123A36-94FA-4DE8-BED7-4CFF30D7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B41CAA-DF73-4737-9073-85C8953F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990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EE8276-5463-423E-938C-361711C3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18/09/2023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8AF179-AC07-45BC-BB46-F2EC37BD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0F79BD-53B9-40EF-868E-9650C035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225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F6D24-A135-41B7-AC95-056BA987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C2FAA6-BCE5-40C5-A7C4-F192A9FC1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3D80F6-3954-415F-8B83-7B7C5DBC7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A09D97-A510-4F69-B98E-DF5518B3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18/09/2023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B5C6E8-3895-4FEB-8B2D-0998E18F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F16DBE-3CBA-435E-95AA-FCA744C9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666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535BA-8CC7-4D83-877C-80931647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0ED9ED-D08A-4864-9CFC-F48CE7469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77545B-4BE1-4620-9BFD-D3C607648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941D3B-B13D-4762-AA87-7B0DB333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4D29-5566-4E5A-ABB5-70CA723832A7}" type="datetimeFigureOut">
              <a:rPr lang="es-PE" smtClean="0"/>
              <a:t>18/09/2023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2A9B2B-A9BC-4031-9EC8-75A9D22E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924194-1EC4-4A1D-A3C0-CA0EB5A7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474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34E762-8580-426A-9D49-D62F0325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D909D0-E82F-4CF7-8016-55BB761BD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9E368-C426-4E74-83AD-C5DC00FC7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4D29-5566-4E5A-ABB5-70CA723832A7}" type="datetimeFigureOut">
              <a:rPr lang="es-PE" smtClean="0"/>
              <a:t>18/09/2023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C74740-B9F1-4445-9D30-3875A96DE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68D6C1-29B4-4778-B41B-A7CC270A9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9904A-C8A9-4587-BA24-03609FCF94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509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9826A-50CA-4011-B312-5C83E129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EVIDENCIAS DEL TRABAJO ENTREGABLE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D2705D-3245-4D10-A38A-95E8F21B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Integrantes: </a:t>
            </a:r>
          </a:p>
          <a:p>
            <a:r>
              <a:rPr lang="es-ES" dirty="0"/>
              <a:t>Carhuas Guerra Alexander</a:t>
            </a:r>
          </a:p>
          <a:p>
            <a:r>
              <a:rPr lang="es-ES" dirty="0"/>
              <a:t>Aguado </a:t>
            </a:r>
            <a:r>
              <a:rPr lang="es-ES" dirty="0" err="1"/>
              <a:t>Garcia</a:t>
            </a:r>
            <a:r>
              <a:rPr lang="es-ES" dirty="0"/>
              <a:t> </a:t>
            </a:r>
            <a:r>
              <a:rPr lang="es-ES" dirty="0" err="1"/>
              <a:t>Dhenis</a:t>
            </a:r>
            <a:r>
              <a:rPr lang="es-ES" dirty="0"/>
              <a:t> </a:t>
            </a:r>
            <a:r>
              <a:rPr lang="es-ES" dirty="0" err="1"/>
              <a:t>Jhoset</a:t>
            </a:r>
            <a:endParaRPr lang="es-ES" dirty="0"/>
          </a:p>
          <a:p>
            <a:pPr algn="l"/>
            <a:r>
              <a:rPr lang="es-PE" dirty="0"/>
              <a:t>Tarazona Melgarejo </a:t>
            </a:r>
            <a:r>
              <a:rPr lang="es-PE" dirty="0" err="1"/>
              <a:t>Abdias</a:t>
            </a:r>
            <a:r>
              <a:rPr lang="es-PE" dirty="0"/>
              <a:t> Benancio</a:t>
            </a:r>
          </a:p>
          <a:p>
            <a:pPr algn="l"/>
            <a:r>
              <a:rPr lang="es-PE" dirty="0" err="1"/>
              <a:t>Astuhuaman</a:t>
            </a:r>
            <a:r>
              <a:rPr lang="es-PE" dirty="0"/>
              <a:t> Hidalgo Patrick Luis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250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105889A-BFC4-4546-8ED9-C0D27DF45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69" y="347597"/>
            <a:ext cx="9244209" cy="616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19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5004E1E-12A1-482C-BA72-5B22BAD42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0348"/>
            <a:ext cx="11875935" cy="399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31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D203F29-8CFC-4322-9065-EEA4C2787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1" y="602381"/>
            <a:ext cx="10809855" cy="512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03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5FA1E64-B2A2-409C-B412-0A2F6FB6C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65" y="300139"/>
            <a:ext cx="8434888" cy="625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03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FBCAEF7-D8E1-49B6-8F10-AFC5568F0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52" y="260537"/>
            <a:ext cx="8880496" cy="63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2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AA5A774-CA39-4A56-AB48-BA7ACE3DE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357" y="334869"/>
            <a:ext cx="7939678" cy="683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18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Panorámica</PresentationFormat>
  <Paragraphs>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EVIDENCIAS DEL TRABAJO ENTREGABLE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EVIDENCIAS DEL TRABAJO ENTREGABLE</dc:title>
  <dc:creator>Alexander Carhuas Guerra</dc:creator>
  <cp:lastModifiedBy>Alexander Carhuas Guerra</cp:lastModifiedBy>
  <cp:revision>2</cp:revision>
  <dcterms:created xsi:type="dcterms:W3CDTF">2023-09-09T20:48:25Z</dcterms:created>
  <dcterms:modified xsi:type="dcterms:W3CDTF">2023-09-18T05:08:08Z</dcterms:modified>
</cp:coreProperties>
</file>