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0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ademico" initials="A" lastIdx="1" clrIdx="0">
    <p:extLst>
      <p:ext uri="{19B8F6BF-5375-455C-9EA6-DF929625EA0E}">
        <p15:presenceInfo xmlns:p15="http://schemas.microsoft.com/office/powerpoint/2012/main" userId="Academ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73" d="100"/>
          <a:sy n="73" d="100"/>
        </p:scale>
        <p:origin x="14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770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883BEA-B5E1-41BF-A1D2-F13BFF5FA4A6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156200"/>
            <a:ext cx="4105275" cy="10810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916113"/>
            <a:ext cx="338455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</a:defRPr>
            </a:lvl1pPr>
          </a:lstStyle>
          <a:p>
            <a:pPr lvl="0"/>
            <a:r>
              <a:rPr 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0E153-7657-4215-B41A-41B8886B733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3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68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68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A0A73-7C03-499F-89AC-23F4C81F5D11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6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B5D13-A62E-407B-8ED4-168A6BF45F0A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6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EF4A-72F1-4793-9FE0-80679E7536E9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1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AB32E-8A53-4777-A412-694408CD07E2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0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92EB3-786E-4AE1-9D87-365A7EA9932E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3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F8A53-9A32-436F-A2E2-838C0FA6BB1E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9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4A210-73F4-4CBD-99CC-C6721CD8D43C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96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661A-95E6-4396-85F8-7A1D0B212479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8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F801F-7A99-4DA0-AC18-4CEDE7F6887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157C8-F4E2-44B8-9BC0-F83C17C434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7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23399-F61E-43C6-8AC7-AA9E29D37D5C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83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6D09D-05CE-4C1B-BC26-CE1197E4C25D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19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DD707-D39C-4716-A0BB-B1D03CD10FD7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15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52EFF-7617-43CA-8714-075154773953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39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39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A0D76-47DF-4212-8304-CD4156C6A7D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2F9FA-163C-4CC1-98A0-0872EE249810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7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FCCD4-9DE1-473C-A2C8-D24B80BD61BF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AFC6A-F5BC-4143-B199-6C4E7CCBB908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62BEB-4FE7-4ED0-A1F5-73953A2E518C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161C7-1724-4801-9FCC-89F035AF6E7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72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72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72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B3633C8-1514-41FA-AF5C-0FB7C8027871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Futura LT" pitchFamily="2" charset="0"/>
              </a:defRPr>
            </a:lvl1pPr>
          </a:lstStyle>
          <a:p>
            <a:fld id="{0DC4D0B7-2727-406D-BEB6-7FC7A9F04965}" type="slidenum">
              <a:rPr lang="ru-RU"/>
              <a:pPr/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39750" y="5013325"/>
            <a:ext cx="3744218" cy="1368425"/>
          </a:xfrm>
          <a:noFill/>
        </p:spPr>
        <p:txBody>
          <a:bodyPr/>
          <a:lstStyle/>
          <a:p>
            <a:r>
              <a:rPr lang="en-US" sz="1200" dirty="0"/>
              <a:t>. Aguando Garcia Dhenis Jhoset</a:t>
            </a:r>
            <a:br>
              <a:rPr lang="en-US" sz="1200" dirty="0"/>
            </a:br>
            <a:r>
              <a:rPr lang="en-US" sz="1200" dirty="0"/>
              <a:t>. Astuhuaman Hidalgo Patrick Luis</a:t>
            </a:r>
            <a:br>
              <a:rPr lang="en-US" sz="1200" dirty="0"/>
            </a:br>
            <a:r>
              <a:rPr lang="en-US" sz="1200" dirty="0"/>
              <a:t>. Carhuas Guerra Alexander</a:t>
            </a:r>
            <a:br>
              <a:rPr lang="en-US" sz="1200" dirty="0"/>
            </a:br>
            <a:r>
              <a:rPr lang="en-US" sz="1200" dirty="0"/>
              <a:t>. Tarazona Melgarejo Abdias</a:t>
            </a:r>
            <a:br>
              <a:rPr lang="en-US" dirty="0"/>
            </a:br>
            <a:endParaRPr lang="en-US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39750" y="1773238"/>
            <a:ext cx="3384550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0" dirty="0">
                <a:solidFill>
                  <a:srgbClr val="000000"/>
                </a:solidFill>
                <a:latin typeface="Futura LT Book" pitchFamily="2" charset="0"/>
              </a:rPr>
              <a:t>SKYNET TRAVEL</a:t>
            </a:r>
          </a:p>
          <a:p>
            <a:pPr>
              <a:spcBef>
                <a:spcPct val="20000"/>
              </a:spcBef>
            </a:pPr>
            <a:endParaRPr lang="en-US" sz="2800" b="0" dirty="0">
              <a:solidFill>
                <a:srgbClr val="000000"/>
              </a:solidFill>
              <a:latin typeface="Futura LT Book" pitchFamily="2" charset="0"/>
            </a:endParaRPr>
          </a:p>
          <a:p>
            <a:pPr algn="r">
              <a:spcBef>
                <a:spcPct val="20000"/>
              </a:spcBef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Tu Socio de Viaje Ideal</a:t>
            </a:r>
            <a:endParaRPr lang="en-US" b="0" dirty="0">
              <a:solidFill>
                <a:srgbClr val="000000"/>
              </a:solidFill>
              <a:latin typeface="Futura LT Book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24D33-D2FD-49C7-B138-0E12F1F0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76D937-45F1-4F2E-BAC2-77C452C2222A}"/>
              </a:ext>
            </a:extLst>
          </p:cNvPr>
          <p:cNvSpPr txBox="1"/>
          <p:nvPr/>
        </p:nvSpPr>
        <p:spPr>
          <a:xfrm rot="16200000">
            <a:off x="-1464246" y="2393655"/>
            <a:ext cx="45209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  SKYNET TRAVEL </a:t>
            </a:r>
            <a:endParaRPr lang="es-E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616135-3E6B-4860-8F4E-8F78AF1286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24" y="116632"/>
            <a:ext cx="1584176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9D2926-F489-4D3C-A909-B32867CEEE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73" y="80137"/>
            <a:ext cx="1584176" cy="334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F660B8D-9CB7-4FFF-BF53-AA6A5B3DFB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77" y="97582"/>
            <a:ext cx="1584177" cy="333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0FEBEB7-D407-435F-9F01-C3523C4F186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28163"/>
            <a:ext cx="1459865" cy="3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ECFD74-5207-47E2-90DC-76692ACDD02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00" y="3542778"/>
            <a:ext cx="1457325" cy="3077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0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2ED80-CA77-4894-BE58-2870459E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0" y="116632"/>
            <a:ext cx="8496176" cy="6857999"/>
          </a:xfrm>
        </p:spPr>
        <p:txBody>
          <a:bodyPr/>
          <a:lstStyle/>
          <a:p>
            <a:pPr marL="0" indent="0">
              <a:buNone/>
            </a:pPr>
            <a:endParaRPr lang="es-E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RAZÓN</a:t>
            </a:r>
            <a:r>
              <a:rPr lang="es-E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SOCIAL:</a:t>
            </a:r>
            <a:endParaRPr lang="es-PE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3" lvl="2" indent="-171450">
              <a:spcBef>
                <a:spcPts val="3945"/>
              </a:spcBef>
              <a:spcAft>
                <a:spcPts val="0"/>
              </a:spcAft>
              <a:tabLst>
                <a:tab pos="533400" algn="l"/>
                <a:tab pos="534035" algn="l"/>
                <a:tab pos="1424940" algn="l"/>
                <a:tab pos="3201035" algn="r"/>
              </a:tabLst>
            </a:pPr>
            <a:r>
              <a:rPr lang="es-E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RUC                      :</a:t>
            </a:r>
            <a:r>
              <a:rPr lang="es-E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E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10442598580</a:t>
            </a:r>
            <a:endParaRPr lang="es-P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2" lvl="2" indent="-171450">
              <a:spcBef>
                <a:spcPts val="5"/>
              </a:spcBef>
              <a:spcAft>
                <a:spcPts val="0"/>
              </a:spcAft>
              <a:tabLst>
                <a:tab pos="533400" algn="l"/>
                <a:tab pos="534035" algn="l"/>
                <a:tab pos="1656080" algn="l"/>
                <a:tab pos="2362835" algn="l"/>
              </a:tabLst>
            </a:pPr>
            <a:r>
              <a:rPr lang="es-E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DIRECCION       :	</a:t>
            </a:r>
            <a:r>
              <a:rPr lang="es-E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Pro, Los Olivos 15307</a:t>
            </a:r>
            <a:endParaRPr lang="es-P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2" lvl="2" indent="-171450">
              <a:spcBef>
                <a:spcPts val="5"/>
              </a:spcBef>
              <a:spcAft>
                <a:spcPts val="0"/>
              </a:spcAft>
              <a:tabLst>
                <a:tab pos="533400" algn="l"/>
                <a:tab pos="534035" algn="l"/>
                <a:tab pos="1656080" algn="l"/>
                <a:tab pos="2362835" algn="l"/>
              </a:tabLst>
            </a:pPr>
            <a:r>
              <a:rPr lang="es-E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                     :	</a:t>
            </a:r>
            <a:r>
              <a:rPr lang="es-E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</a:t>
            </a:r>
            <a:r>
              <a:rPr lang="es-ES" sz="1100" b="1" dirty="0">
                <a:latin typeface="Times New Roman" panose="02020603050405020304" pitchFamily="18" charset="0"/>
                <a:cs typeface="+mn-cs"/>
              </a:rPr>
              <a:t>gencia de viajes y turismo</a:t>
            </a:r>
            <a:endParaRPr lang="es-PE" sz="1100" b="1" dirty="0">
              <a:latin typeface="Times New Roman" panose="02020603050405020304" pitchFamily="18" charset="0"/>
              <a:cs typeface="+mn-cs"/>
            </a:endParaRPr>
          </a:p>
          <a:p>
            <a:pPr marL="265113" indent="-82550"/>
            <a:r>
              <a:rPr lang="es-E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CONDICIÓN</a:t>
            </a:r>
            <a:r>
              <a:rPr lang="es-ES" sz="1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s-ES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ACTIVA</a:t>
            </a:r>
          </a:p>
          <a:p>
            <a:pPr marL="265113" indent="-82550"/>
            <a:endParaRPr lang="es-ES" sz="1100" b="1" dirty="0">
              <a:latin typeface="Times New Roman" panose="02020603050405020304" pitchFamily="18" charset="0"/>
            </a:endParaRPr>
          </a:p>
          <a:p>
            <a:pPr marL="265113" indent="-82550"/>
            <a:endParaRPr lang="es-ES" sz="1100" b="1" dirty="0">
              <a:latin typeface="Times New Roman" panose="02020603050405020304" pitchFamily="18" charset="0"/>
            </a:endParaRPr>
          </a:p>
          <a:p>
            <a:pPr marL="265113" indent="-82550"/>
            <a:endParaRPr lang="es-ES" sz="1100" b="1" dirty="0">
              <a:latin typeface="Times New Roman" panose="02020603050405020304" pitchFamily="18" charset="0"/>
            </a:endParaRPr>
          </a:p>
          <a:p>
            <a:pPr marL="265113" indent="-82550"/>
            <a:endParaRPr lang="es-ES" sz="1100" b="1" dirty="0">
              <a:latin typeface="Times New Roman" panose="02020603050405020304" pitchFamily="18" charset="0"/>
            </a:endParaRPr>
          </a:p>
          <a:p>
            <a:pPr marL="265113" indent="-82550"/>
            <a:endParaRPr lang="es-ES" sz="1100" b="1" dirty="0">
              <a:latin typeface="Times New Roman" panose="02020603050405020304" pitchFamily="18" charset="0"/>
            </a:endParaRPr>
          </a:p>
          <a:p>
            <a:pPr marL="182563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Visión,</a:t>
            </a:r>
            <a:r>
              <a:rPr lang="es-E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Misión,</a:t>
            </a:r>
            <a:r>
              <a:rPr lang="es-E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Valores</a:t>
            </a:r>
            <a:r>
              <a:rPr lang="es-E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ES" sz="1800" b="1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r>
              <a:rPr lang="es-E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s-ES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</a:t>
            </a:r>
            <a:r>
              <a:rPr lang="es-ES" sz="1800" b="1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empresa</a:t>
            </a:r>
          </a:p>
          <a:p>
            <a:pPr marL="182563" indent="0">
              <a:buNone/>
            </a:pPr>
            <a:r>
              <a:rPr lang="es-ES" sz="12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s-ES" sz="1200" b="1" dirty="0">
                <a:solidFill>
                  <a:srgbClr val="374151"/>
                </a:solidFill>
                <a:latin typeface="Söhne"/>
              </a:rPr>
              <a:t>Visión</a:t>
            </a:r>
            <a:r>
              <a:rPr lang="es-ES" sz="1200" dirty="0">
                <a:solidFill>
                  <a:srgbClr val="374151"/>
                </a:solidFill>
                <a:latin typeface="Söhne"/>
              </a:rPr>
              <a:t>: Ser líderes en la industria de viajes, ofreciendo experiencias inolvidables respaldadas por la innovación tecnológica y el compromiso con la excelencia en el servicio.</a:t>
            </a:r>
          </a:p>
          <a:p>
            <a:pPr marL="182563" indent="0">
              <a:buNone/>
            </a:pPr>
            <a:endParaRPr lang="es-ES" sz="1200" dirty="0">
              <a:solidFill>
                <a:srgbClr val="374151"/>
              </a:solidFill>
              <a:latin typeface="Söhne"/>
            </a:endParaRPr>
          </a:p>
          <a:p>
            <a:pPr marL="182563" indent="0">
              <a:buNone/>
            </a:pPr>
            <a:r>
              <a:rPr lang="es-ES" sz="1200" b="1" dirty="0">
                <a:solidFill>
                  <a:srgbClr val="374151"/>
                </a:solidFill>
                <a:latin typeface="Söhne"/>
              </a:rPr>
              <a:t>Misión</a:t>
            </a:r>
            <a:r>
              <a:rPr lang="es-ES" sz="1200" dirty="0">
                <a:solidFill>
                  <a:srgbClr val="374151"/>
                </a:solidFill>
                <a:latin typeface="Söhne"/>
              </a:rPr>
              <a:t>: Facilitar los sueños de viaje de nuestros clientes a través de paquetes turísticos integrales, utilizando nuestra plataforma digital, con un enfoque </a:t>
            </a: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en la satisfacción del cliente y la atención personalizada.</a:t>
            </a:r>
          </a:p>
          <a:p>
            <a:pPr marL="182563" indent="0">
              <a:buNone/>
            </a:pPr>
            <a:endParaRPr lang="es-ES" sz="1000" dirty="0">
              <a:solidFill>
                <a:srgbClr val="374151"/>
              </a:solidFill>
              <a:latin typeface="Söhne"/>
            </a:endParaRPr>
          </a:p>
          <a:p>
            <a:pPr marL="182563" indent="0">
              <a:buNone/>
            </a:pPr>
            <a:r>
              <a:rPr lang="es-ES" sz="1200" b="1" i="0" dirty="0">
                <a:effectLst/>
                <a:latin typeface="Söhne"/>
              </a:rPr>
              <a:t>Valores:</a:t>
            </a: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 Excelencia en el servicio, compromiso con la satisfacción del cliente, innovación tecnológica, responsabilidad ambiental y ética empresarial.</a:t>
            </a:r>
          </a:p>
          <a:p>
            <a:pPr marL="182563" indent="0">
              <a:buNone/>
            </a:pPr>
            <a:endParaRPr lang="es-E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ES" sz="1200" b="1" i="0" dirty="0">
                <a:solidFill>
                  <a:srgbClr val="374151"/>
                </a:solidFill>
                <a:effectLst/>
                <a:latin typeface="Söhne"/>
              </a:rPr>
              <a:t>Objetivos:</a:t>
            </a:r>
            <a:endParaRPr lang="es-E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-Mejorar la Experiencia del Cliente.</a:t>
            </a:r>
          </a:p>
          <a:p>
            <a:pPr marL="0" indent="0" algn="l">
              <a:buNone/>
            </a:pP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-Lograr un Crecimiento Sostenible.</a:t>
            </a:r>
          </a:p>
          <a:p>
            <a:pPr marL="0" indent="0" algn="l">
              <a:buNone/>
            </a:pP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-Continuar Innovando.</a:t>
            </a:r>
          </a:p>
          <a:p>
            <a:pPr marL="0" indent="0" algn="l">
              <a:buNone/>
            </a:pP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-Promover la Sostenibilidad Ambiental.</a:t>
            </a:r>
          </a:p>
          <a:p>
            <a:pPr marL="0" indent="0" algn="l">
              <a:buNone/>
            </a:pPr>
            <a:r>
              <a:rPr lang="es-ES" sz="1200" b="0" i="0" dirty="0">
                <a:solidFill>
                  <a:srgbClr val="374151"/>
                </a:solidFill>
                <a:effectLst/>
                <a:latin typeface="Söhne"/>
              </a:rPr>
              <a:t>-Desarrollar y Capacitar al Equipo.</a:t>
            </a:r>
          </a:p>
          <a:p>
            <a:pPr marL="182563" indent="0">
              <a:buNone/>
            </a:pPr>
            <a:endParaRPr lang="es-E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563" indent="0">
              <a:buNone/>
            </a:pPr>
            <a:endParaRPr lang="es-PE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26795A-F702-4F16-8247-BFAB40EA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57C8-F4E2-44B8-9BC0-F83C17C43455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5E648D7-10C6-4E23-907F-3DF102D39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0"/>
            <a:ext cx="3617576" cy="30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F2AE-DE58-44D7-A317-439178E154B1}" type="slidenum">
              <a:rPr lang="en-GB"/>
              <a:pPr/>
              <a:t>3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935038"/>
          </a:xfrm>
        </p:spPr>
        <p:txBody>
          <a:bodyPr/>
          <a:lstStyle/>
          <a:p>
            <a:r>
              <a:rPr lang="es-ES" b="1" i="0" dirty="0">
                <a:effectLst/>
                <a:latin typeface="Söhne"/>
              </a:rPr>
              <a:t>Descubre el Mundo con SKYNET TRAVEL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392613"/>
          </a:xfrm>
        </p:spPr>
        <p:txBody>
          <a:bodyPr/>
          <a:lstStyle/>
          <a:p>
            <a:pPr marL="0" indent="0">
              <a:buNone/>
            </a:pPr>
            <a:r>
              <a:rPr lang="es-ES" sz="1800" b="0" i="0" dirty="0">
                <a:solidFill>
                  <a:srgbClr val="374151"/>
                </a:solidFill>
                <a:effectLst/>
                <a:latin typeface="Söhne"/>
              </a:rPr>
              <a:t>Bienvenido a SKYNET TRAVEL, donde tus sueños de viaje se hacen realidad. Somos tu socio de confianza para explorar destinos fascinantes en todo el mundo. Nuestra misión es crear experiencias inolvidables y sin complicaciones, seleccionando los mejores alojamientos y rutas de transporte. Prepárate para embarcarte en emocionantes aventuras que cambiarán tu vida.</a:t>
            </a:r>
            <a:endParaRPr lang="uk-UA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F54105-D6CC-85E7-C199-BA87E6E3A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5999" r="10245"/>
          <a:stretch/>
        </p:blipFill>
        <p:spPr>
          <a:xfrm>
            <a:off x="611560" y="3192339"/>
            <a:ext cx="6038328" cy="33846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231F-5261-4409-9982-E0EF7DD7A243}" type="slidenum">
              <a:rPr lang="ru-RU"/>
              <a:pPr/>
              <a:t>4</a:t>
            </a:fld>
            <a:endParaRPr 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137" y="332656"/>
            <a:ext cx="6840538" cy="709613"/>
          </a:xfrm>
        </p:spPr>
        <p:txBody>
          <a:bodyPr/>
          <a:lstStyle/>
          <a:p>
            <a:r>
              <a:rPr lang="es-PE" b="1" i="0" dirty="0">
                <a:effectLst/>
                <a:latin typeface="Söhne"/>
              </a:rPr>
              <a:t>Tu Viaje, Tu Experiencia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137" y="1042269"/>
            <a:ext cx="6840538" cy="3052936"/>
          </a:xfrm>
        </p:spPr>
        <p:txBody>
          <a:bodyPr/>
          <a:lstStyle/>
          <a:p>
            <a:pPr marL="0" indent="0" algn="l">
              <a:buNone/>
            </a:pP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En SKYNET TRAVEL, tu experiencia es nuestra prioridad. Te ofrecemos una gama completa de servicios para que cada viaje sea inolvidable: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Paquetes de Turismo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Diseñados para satisfacer tus deseos de aventura, desde escapadas de fin de semana hasta viajes internacionales de ensueño.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Alojamiento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Nuestra cuidadosa selección de hoteles y resorts te asegura comodidad y lujo, sin importar dónde te encuentres.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Transporte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Viaja sin preocupaciones con nuestras opciones de transporte seguras y eficientes, desde vuelos de primera clase hasta traslados terrestres cómodos.</a:t>
            </a:r>
          </a:p>
          <a:p>
            <a:pPr marL="0" indent="0" algn="l">
              <a:buNone/>
            </a:pPr>
            <a:r>
              <a:rPr lang="es-ES" sz="1600" b="1" i="0" dirty="0">
                <a:solidFill>
                  <a:srgbClr val="374151"/>
                </a:solidFill>
                <a:effectLst/>
                <a:latin typeface="Söhne"/>
              </a:rPr>
              <a:t>Comida y Restaurantes</a:t>
            </a:r>
            <a:r>
              <a:rPr lang="es-ES" sz="1600" b="0" i="0" dirty="0">
                <a:solidFill>
                  <a:srgbClr val="374151"/>
                </a:solidFill>
                <a:effectLst/>
                <a:latin typeface="Söhne"/>
              </a:rPr>
              <a:t>: Descubre los sabores del mundo en nuestros destinos, desde platos locales auténticos hasta restaurantes excepcionales.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385F40-D7E2-A4F0-630C-73DB2357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093705"/>
            <a:ext cx="4367962" cy="30575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2ED80-CA77-4894-BE58-2870459E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719" y="1484784"/>
            <a:ext cx="6623969" cy="5373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563" indent="0">
              <a:buNone/>
            </a:pPr>
            <a:endParaRPr lang="es-ES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563" indent="0">
              <a:buNone/>
            </a:pPr>
            <a:endParaRPr lang="es-PE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26795A-F702-4F16-8247-BFAB40EA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57C8-F4E2-44B8-9BC0-F83C17C4345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CCAAB33-CB95-4596-B762-6760C1164F65}"/>
              </a:ext>
            </a:extLst>
          </p:cNvPr>
          <p:cNvSpPr/>
          <p:nvPr/>
        </p:nvSpPr>
        <p:spPr>
          <a:xfrm rot="16200000">
            <a:off x="-1885922" y="2028373"/>
            <a:ext cx="55628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 SECUENCIAS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56D27E-E442-49CA-AE82-5C88FDE75B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20" y="503764"/>
            <a:ext cx="6755566" cy="58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26795A-F702-4F16-8247-BFAB40EA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57C8-F4E2-44B8-9BC0-F83C17C4345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A56F44-2734-405B-B409-55E92E70554E}"/>
              </a:ext>
            </a:extLst>
          </p:cNvPr>
          <p:cNvSpPr txBox="1"/>
          <p:nvPr/>
        </p:nvSpPr>
        <p:spPr>
          <a:xfrm rot="16200000">
            <a:off x="-1174499" y="2412636"/>
            <a:ext cx="3391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24C06B-D522-4FB5-B5D1-F523E66437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86" y="269097"/>
            <a:ext cx="6899667" cy="58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3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832E3A-4350-4641-956C-856C874E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9BEFB6-2057-4FAC-B7CE-FA7E64E8752D}"/>
              </a:ext>
            </a:extLst>
          </p:cNvPr>
          <p:cNvSpPr txBox="1"/>
          <p:nvPr/>
        </p:nvSpPr>
        <p:spPr>
          <a:xfrm rot="16200000">
            <a:off x="-1309754" y="2382597"/>
            <a:ext cx="4211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DIAGRAMA´  ACTIVIDADES</a:t>
            </a:r>
            <a:endParaRPr lang="es-PE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DC3390-4E4B-4F5C-8FCE-72E944B0DD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620688"/>
            <a:ext cx="7038345" cy="54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4C6EF-40DA-43FD-851E-ABFF1AC6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791916-16BD-4855-9D98-D77F46F13F54}"/>
              </a:ext>
            </a:extLst>
          </p:cNvPr>
          <p:cNvSpPr txBox="1"/>
          <p:nvPr/>
        </p:nvSpPr>
        <p:spPr>
          <a:xfrm rot="16200000">
            <a:off x="-1345758" y="212742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DIAGRAMA´  CASO DE USO</a:t>
            </a:r>
            <a:endParaRPr lang="es-PE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508A5F-CCA0-4BD4-A25D-70FB68EE66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03" y="2013500"/>
            <a:ext cx="7120697" cy="28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6D8394-EB3A-4E16-858F-FFEB8596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EF4A-72F1-4793-9FE0-80679E7536E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CD15E6-2FA2-4589-ACFC-EC95AAB721BF}"/>
              </a:ext>
            </a:extLst>
          </p:cNvPr>
          <p:cNvSpPr txBox="1"/>
          <p:nvPr/>
        </p:nvSpPr>
        <p:spPr>
          <a:xfrm rot="16200000">
            <a:off x="-1273750" y="2433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DIAGRAMA´  CASO DE USO</a:t>
            </a:r>
            <a:endParaRPr lang="es-PE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240122-704C-4D24-A3FE-7F71CE1F1B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/>
          <a:stretch/>
        </p:blipFill>
        <p:spPr>
          <a:xfrm>
            <a:off x="2051720" y="0"/>
            <a:ext cx="7092280" cy="65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74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395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Futura LT</vt:lpstr>
      <vt:lpstr>Futura LT Book</vt:lpstr>
      <vt:lpstr>Söhne</vt:lpstr>
      <vt:lpstr>Times New Roman</vt:lpstr>
      <vt:lpstr>template</vt:lpstr>
      <vt:lpstr>Custom Design</vt:lpstr>
      <vt:lpstr>. Aguando Garcia Dhenis Jhoset . Astuhuaman Hidalgo Patrick Luis . Carhuas Guerra Alexander . Tarazona Melgarejo Abdias </vt:lpstr>
      <vt:lpstr>Presentación de PowerPoint</vt:lpstr>
      <vt:lpstr>Descubre el Mundo con SKYNET TRAVEL</vt:lpstr>
      <vt:lpstr>Tu Viaje, Tu Experiencia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Alexander Carhuas Guerra</cp:lastModifiedBy>
  <cp:revision>172</cp:revision>
  <dcterms:created xsi:type="dcterms:W3CDTF">2006-06-29T12:15:01Z</dcterms:created>
  <dcterms:modified xsi:type="dcterms:W3CDTF">2023-09-24T18:03:54Z</dcterms:modified>
</cp:coreProperties>
</file>